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88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dy Bamford" initials="MB" lastIdx="90" clrIdx="0">
    <p:extLst>
      <p:ext uri="{19B8F6BF-5375-455C-9EA6-DF929625EA0E}">
        <p15:presenceInfo xmlns:p15="http://schemas.microsoft.com/office/powerpoint/2012/main" userId="a8257ca2aaa2fcfe" providerId="Windows Live"/>
      </p:ext>
    </p:extLst>
  </p:cmAuthor>
  <p:cmAuthor id="2" name="Nathan Ducker" initials="ND" lastIdx="231" clrIdx="1">
    <p:extLst>
      <p:ext uri="{19B8F6BF-5375-455C-9EA6-DF929625EA0E}">
        <p15:presenceInfo xmlns:p15="http://schemas.microsoft.com/office/powerpoint/2012/main" userId="e1218156124bca11" providerId="Windows Live"/>
      </p:ext>
    </p:extLst>
  </p:cmAuthor>
  <p:cmAuthor id="3" name="Guest User" initials="GU" lastIdx="26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98B8"/>
    <a:srgbClr val="ED924B"/>
    <a:srgbClr val="0D1A56"/>
    <a:srgbClr val="114D8F"/>
    <a:srgbClr val="F0964F"/>
    <a:srgbClr val="419DC1"/>
    <a:srgbClr val="909090"/>
    <a:srgbClr val="439EAC"/>
    <a:srgbClr val="69A12B"/>
    <a:srgbClr val="43C5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41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n Ducker" userId="e1218156124bca11" providerId="LiveId" clId="{AB4FBEE9-078A-4AB7-ADE9-4758125C5520}"/>
    <pc:docChg chg="delSld delMainMaster">
      <pc:chgData name="Nathan Ducker" userId="e1218156124bca11" providerId="LiveId" clId="{AB4FBEE9-078A-4AB7-ADE9-4758125C5520}" dt="2022-05-16T03:18:27.504" v="1" actId="47"/>
      <pc:docMkLst>
        <pc:docMk/>
      </pc:docMkLst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0" sldId="256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0" sldId="257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2182458758" sldId="259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323617079" sldId="261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1082928024" sldId="262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0" sldId="263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0" sldId="270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0" sldId="271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0" sldId="277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0" sldId="287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783439572" sldId="291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3826174430" sldId="292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2279493663" sldId="293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899484233" sldId="294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2454331944" sldId="295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2306353562" sldId="296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2779734923" sldId="297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0" sldId="302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2283597740" sldId="304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0" sldId="309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0" sldId="310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0" sldId="311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0" sldId="314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1227942403" sldId="315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3887831864" sldId="316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0" sldId="327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0" sldId="328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0" sldId="330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0" sldId="331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0" sldId="332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3578982819" sldId="347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3942674464" sldId="348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1184252621" sldId="349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3626589836" sldId="350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544343565" sldId="351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140747206" sldId="355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2555559000" sldId="356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3539076703" sldId="357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1921118655" sldId="358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2454450698" sldId="359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1824274373" sldId="360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1405070644" sldId="361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2611052843" sldId="367"/>
        </pc:sldMkLst>
      </pc:sldChg>
      <pc:sldChg chg="del">
        <pc:chgData name="Nathan Ducker" userId="e1218156124bca11" providerId="LiveId" clId="{AB4FBEE9-078A-4AB7-ADE9-4758125C5520}" dt="2022-05-16T03:18:27.504" v="1" actId="47"/>
        <pc:sldMkLst>
          <pc:docMk/>
          <pc:sldMk cId="123500852" sldId="513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1377201207" sldId="516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2074325731" sldId="517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1099663952" sldId="518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766731891" sldId="519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3059298477" sldId="522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4147397870" sldId="523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3104319155" sldId="524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2451076280" sldId="525"/>
        </pc:sldMkLst>
      </pc:sldChg>
      <pc:sldChg chg="del">
        <pc:chgData name="Nathan Ducker" userId="e1218156124bca11" providerId="LiveId" clId="{AB4FBEE9-078A-4AB7-ADE9-4758125C5520}" dt="2022-05-16T03:18:27.504" v="1" actId="47"/>
        <pc:sldMkLst>
          <pc:docMk/>
          <pc:sldMk cId="1743677802" sldId="526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2401194772" sldId="528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994648273" sldId="529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3482388925" sldId="530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2804869877" sldId="531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2903198912" sldId="533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3803985839" sldId="534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1902087842" sldId="535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220973513" sldId="536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2591376026" sldId="537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4081433145" sldId="538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1545933859" sldId="539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2754913680" sldId="540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948787045" sldId="541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3196056940" sldId="542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2696186747" sldId="543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3147452942" sldId="546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2812875155" sldId="548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259516393" sldId="551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42403460" sldId="552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4194242119" sldId="554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2123265999" sldId="556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366607304" sldId="557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760401459" sldId="558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1293525480" sldId="559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18053633" sldId="564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2215155010" sldId="565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3821152073" sldId="569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3355035596" sldId="572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4187150386" sldId="574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291512018" sldId="577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364805734" sldId="580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4000985694" sldId="582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66389429" sldId="583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2473939076" sldId="584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2269311236" sldId="585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2989843323" sldId="586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3471685014" sldId="587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1794790258" sldId="588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4052913549" sldId="589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4055570190" sldId="591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3457645539" sldId="592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3296031519" sldId="593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245392755" sldId="594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471518634" sldId="597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1767091495" sldId="598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674728631" sldId="599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0" sldId="600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0" sldId="601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0" sldId="602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0" sldId="603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142814212" sldId="605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2142240898" sldId="606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3523371051" sldId="608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607131271" sldId="609"/>
        </pc:sldMkLst>
      </pc:sldChg>
      <pc:sldChg chg="del">
        <pc:chgData name="Nathan Ducker" userId="e1218156124bca11" providerId="LiveId" clId="{AB4FBEE9-078A-4AB7-ADE9-4758125C5520}" dt="2022-05-16T03:18:19.287" v="0" actId="47"/>
        <pc:sldMkLst>
          <pc:docMk/>
          <pc:sldMk cId="1877184894" sldId="611"/>
        </pc:sldMkLst>
      </pc:sldChg>
      <pc:sldMasterChg chg="del delSldLayout">
        <pc:chgData name="Nathan Ducker" userId="e1218156124bca11" providerId="LiveId" clId="{AB4FBEE9-078A-4AB7-ADE9-4758125C5520}" dt="2022-05-16T03:18:19.287" v="0" actId="47"/>
        <pc:sldMasterMkLst>
          <pc:docMk/>
          <pc:sldMasterMk cId="365260879" sldId="2147483706"/>
        </pc:sldMasterMkLst>
        <pc:sldLayoutChg chg="del">
          <pc:chgData name="Nathan Ducker" userId="e1218156124bca11" providerId="LiveId" clId="{AB4FBEE9-078A-4AB7-ADE9-4758125C5520}" dt="2022-05-16T03:18:19.287" v="0" actId="47"/>
          <pc:sldLayoutMkLst>
            <pc:docMk/>
            <pc:sldMasterMk cId="365260879" sldId="2147483706"/>
            <pc:sldLayoutMk cId="3711195830" sldId="2147483707"/>
          </pc:sldLayoutMkLst>
        </pc:sldLayoutChg>
        <pc:sldLayoutChg chg="del">
          <pc:chgData name="Nathan Ducker" userId="e1218156124bca11" providerId="LiveId" clId="{AB4FBEE9-078A-4AB7-ADE9-4758125C5520}" dt="2022-05-16T03:18:19.287" v="0" actId="47"/>
          <pc:sldLayoutMkLst>
            <pc:docMk/>
            <pc:sldMasterMk cId="365260879" sldId="2147483706"/>
            <pc:sldLayoutMk cId="680701301" sldId="2147483708"/>
          </pc:sldLayoutMkLst>
        </pc:sldLayoutChg>
        <pc:sldLayoutChg chg="del">
          <pc:chgData name="Nathan Ducker" userId="e1218156124bca11" providerId="LiveId" clId="{AB4FBEE9-078A-4AB7-ADE9-4758125C5520}" dt="2022-05-16T03:18:19.287" v="0" actId="47"/>
          <pc:sldLayoutMkLst>
            <pc:docMk/>
            <pc:sldMasterMk cId="365260879" sldId="2147483706"/>
            <pc:sldLayoutMk cId="255858130" sldId="2147483709"/>
          </pc:sldLayoutMkLst>
        </pc:sldLayoutChg>
        <pc:sldLayoutChg chg="del">
          <pc:chgData name="Nathan Ducker" userId="e1218156124bca11" providerId="LiveId" clId="{AB4FBEE9-078A-4AB7-ADE9-4758125C5520}" dt="2022-05-16T03:18:19.287" v="0" actId="47"/>
          <pc:sldLayoutMkLst>
            <pc:docMk/>
            <pc:sldMasterMk cId="365260879" sldId="2147483706"/>
            <pc:sldLayoutMk cId="1261136896" sldId="2147483710"/>
          </pc:sldLayoutMkLst>
        </pc:sldLayoutChg>
        <pc:sldLayoutChg chg="del">
          <pc:chgData name="Nathan Ducker" userId="e1218156124bca11" providerId="LiveId" clId="{AB4FBEE9-078A-4AB7-ADE9-4758125C5520}" dt="2022-05-16T03:18:19.287" v="0" actId="47"/>
          <pc:sldLayoutMkLst>
            <pc:docMk/>
            <pc:sldMasterMk cId="365260879" sldId="2147483706"/>
            <pc:sldLayoutMk cId="1007133979" sldId="2147483711"/>
          </pc:sldLayoutMkLst>
        </pc:sldLayoutChg>
        <pc:sldLayoutChg chg="del">
          <pc:chgData name="Nathan Ducker" userId="e1218156124bca11" providerId="LiveId" clId="{AB4FBEE9-078A-4AB7-ADE9-4758125C5520}" dt="2022-05-16T03:18:19.287" v="0" actId="47"/>
          <pc:sldLayoutMkLst>
            <pc:docMk/>
            <pc:sldMasterMk cId="365260879" sldId="2147483706"/>
            <pc:sldLayoutMk cId="1006097049" sldId="2147483712"/>
          </pc:sldLayoutMkLst>
        </pc:sldLayoutChg>
        <pc:sldLayoutChg chg="del">
          <pc:chgData name="Nathan Ducker" userId="e1218156124bca11" providerId="LiveId" clId="{AB4FBEE9-078A-4AB7-ADE9-4758125C5520}" dt="2022-05-16T03:18:19.287" v="0" actId="47"/>
          <pc:sldLayoutMkLst>
            <pc:docMk/>
            <pc:sldMasterMk cId="365260879" sldId="2147483706"/>
            <pc:sldLayoutMk cId="1543176981" sldId="2147483713"/>
          </pc:sldLayoutMkLst>
        </pc:sldLayoutChg>
        <pc:sldLayoutChg chg="del">
          <pc:chgData name="Nathan Ducker" userId="e1218156124bca11" providerId="LiveId" clId="{AB4FBEE9-078A-4AB7-ADE9-4758125C5520}" dt="2022-05-16T03:18:19.287" v="0" actId="47"/>
          <pc:sldLayoutMkLst>
            <pc:docMk/>
            <pc:sldMasterMk cId="365260879" sldId="2147483706"/>
            <pc:sldLayoutMk cId="2625379320" sldId="2147483714"/>
          </pc:sldLayoutMkLst>
        </pc:sldLayoutChg>
        <pc:sldLayoutChg chg="del">
          <pc:chgData name="Nathan Ducker" userId="e1218156124bca11" providerId="LiveId" clId="{AB4FBEE9-078A-4AB7-ADE9-4758125C5520}" dt="2022-05-16T03:18:19.287" v="0" actId="47"/>
          <pc:sldLayoutMkLst>
            <pc:docMk/>
            <pc:sldMasterMk cId="365260879" sldId="2147483706"/>
            <pc:sldLayoutMk cId="57646386" sldId="2147483715"/>
          </pc:sldLayoutMkLst>
        </pc:sldLayoutChg>
        <pc:sldLayoutChg chg="del">
          <pc:chgData name="Nathan Ducker" userId="e1218156124bca11" providerId="LiveId" clId="{AB4FBEE9-078A-4AB7-ADE9-4758125C5520}" dt="2022-05-16T03:18:19.287" v="0" actId="47"/>
          <pc:sldLayoutMkLst>
            <pc:docMk/>
            <pc:sldMasterMk cId="365260879" sldId="2147483706"/>
            <pc:sldLayoutMk cId="2495603889" sldId="2147483716"/>
          </pc:sldLayoutMkLst>
        </pc:sldLayoutChg>
        <pc:sldLayoutChg chg="del">
          <pc:chgData name="Nathan Ducker" userId="e1218156124bca11" providerId="LiveId" clId="{AB4FBEE9-078A-4AB7-ADE9-4758125C5520}" dt="2022-05-16T03:18:19.287" v="0" actId="47"/>
          <pc:sldLayoutMkLst>
            <pc:docMk/>
            <pc:sldMasterMk cId="365260879" sldId="2147483706"/>
            <pc:sldLayoutMk cId="1632627534" sldId="2147483717"/>
          </pc:sldLayoutMkLst>
        </pc:sldLayoutChg>
        <pc:sldLayoutChg chg="del">
          <pc:chgData name="Nathan Ducker" userId="e1218156124bca11" providerId="LiveId" clId="{AB4FBEE9-078A-4AB7-ADE9-4758125C5520}" dt="2022-05-16T03:18:19.287" v="0" actId="47"/>
          <pc:sldLayoutMkLst>
            <pc:docMk/>
            <pc:sldMasterMk cId="365260879" sldId="2147483706"/>
            <pc:sldLayoutMk cId="3644277649" sldId="2147483718"/>
          </pc:sldLayoutMkLst>
        </pc:sldLayoutChg>
        <pc:sldLayoutChg chg="del">
          <pc:chgData name="Nathan Ducker" userId="e1218156124bca11" providerId="LiveId" clId="{AB4FBEE9-078A-4AB7-ADE9-4758125C5520}" dt="2022-05-16T03:18:19.287" v="0" actId="47"/>
          <pc:sldLayoutMkLst>
            <pc:docMk/>
            <pc:sldMasterMk cId="365260879" sldId="2147483706"/>
            <pc:sldLayoutMk cId="1718752519" sldId="214748371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6C62E-0E52-486F-8913-BE664060BE3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1C58CD-E171-48FF-B213-FDB5F56FFF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8717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5499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271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5448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1" y="306238"/>
            <a:ext cx="9622632" cy="125644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4591" y="1795423"/>
            <a:ext cx="4722217" cy="44448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435005" y="1795423"/>
            <a:ext cx="4722217" cy="4444809"/>
          </a:xfrm>
        </p:spPr>
        <p:txBody>
          <a:bodyPr/>
          <a:lstStyle/>
          <a:p>
            <a:pPr lvl="0"/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329477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653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9971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655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6990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1240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17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205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72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2363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705" r:id="rId12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harkbay.org/restoration/dirk-hartog-island-return-1616/reports-media-copy/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06DDE8DD-B15C-4805-88CA-F2598FBA82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54108"/>
            <a:ext cx="2442777" cy="16285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DAAD392-19B3-4199-A7FB-F0E6AA7BF64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9693"/>
            <a:ext cx="10691813" cy="13819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C831958-D185-4099-9C82-1865B47FB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449" y="239439"/>
            <a:ext cx="6167183" cy="1179871"/>
          </a:xfrm>
        </p:spPr>
        <p:txBody>
          <a:bodyPr>
            <a:normAutofit/>
          </a:bodyPr>
          <a:lstStyle/>
          <a:p>
            <a:r>
              <a:rPr lang="en-AU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</a:p>
        </p:txBody>
      </p:sp>
      <p:pic>
        <p:nvPicPr>
          <p:cNvPr id="7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29D7D99D-9678-4C22-94B9-F30462211F8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1391" y="6356609"/>
            <a:ext cx="1950575" cy="84784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68D76C7-C75A-42C2-864F-0A27DB3B18C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58694" y="6556378"/>
            <a:ext cx="1739216" cy="623977"/>
          </a:xfrm>
          <a:prstGeom prst="rect">
            <a:avLst/>
          </a:prstGeom>
        </p:spPr>
      </p:pic>
      <p:pic>
        <p:nvPicPr>
          <p:cNvPr id="12" name="Picture 2" descr="See the source image">
            <a:extLst>
              <a:ext uri="{FF2B5EF4-FFF2-40B4-BE49-F238E27FC236}">
                <a16:creationId xmlns:a16="http://schemas.microsoft.com/office/drawing/2014/main" id="{02DC9318-AA29-4544-9574-1A18D92ACE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78486" y="1519721"/>
            <a:ext cx="4865810" cy="3162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A85D702-1C10-42AF-AD3B-2921840DE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171" y="1566345"/>
            <a:ext cx="5446315" cy="306898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200">
                <a:latin typeface="Arial"/>
                <a:cs typeface="Arial"/>
              </a:rPr>
              <a:t>Thanks to the many people who gave of their time, skills and knowledge to help create this package and to the Shark Bay School Principal and teachers for their review.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200">
                <a:latin typeface="Arial"/>
                <a:cs typeface="Arial"/>
              </a:rPr>
              <a:t>The project has been generously supported by:</a:t>
            </a:r>
          </a:p>
          <a:p>
            <a:pPr marL="251460" indent="-251460">
              <a:lnSpc>
                <a:spcPct val="120000"/>
              </a:lnSpc>
              <a:spcBef>
                <a:spcPts val="600"/>
              </a:spcBef>
            </a:pPr>
            <a:r>
              <a:rPr lang="en-US" sz="1200">
                <a:latin typeface="Arial"/>
                <a:cs typeface="Arial"/>
              </a:rPr>
              <a:t>Gascoyne District, Parks and Wildlife Service</a:t>
            </a:r>
          </a:p>
          <a:p>
            <a:pPr marL="251460" indent="-251460">
              <a:lnSpc>
                <a:spcPct val="120000"/>
              </a:lnSpc>
              <a:spcBef>
                <a:spcPts val="600"/>
              </a:spcBef>
            </a:pPr>
            <a:r>
              <a:rPr lang="en-US" sz="1200">
                <a:latin typeface="Arial"/>
                <a:cs typeface="Arial"/>
              </a:rPr>
              <a:t>Biodiversity and Conservation Science</a:t>
            </a:r>
          </a:p>
          <a:p>
            <a:pPr marL="251460" indent="-251460">
              <a:lnSpc>
                <a:spcPct val="120000"/>
              </a:lnSpc>
              <a:spcBef>
                <a:spcPts val="600"/>
              </a:spcBef>
            </a:pPr>
            <a:r>
              <a:rPr lang="en-US" sz="1200">
                <a:latin typeface="Arial"/>
                <a:cs typeface="Arial"/>
              </a:rPr>
              <a:t>Perth Zoo</a:t>
            </a:r>
          </a:p>
          <a:p>
            <a:pPr marL="251460" indent="-251460">
              <a:lnSpc>
                <a:spcPct val="120000"/>
              </a:lnSpc>
              <a:spcBef>
                <a:spcPts val="600"/>
              </a:spcBef>
            </a:pPr>
            <a:r>
              <a:rPr lang="en-US" sz="1200">
                <a:latin typeface="Arial"/>
                <a:cs typeface="Arial"/>
              </a:rPr>
              <a:t>Science Teachers’ Association of Western Australia</a:t>
            </a:r>
          </a:p>
          <a:p>
            <a:pPr marL="251460" indent="-251460">
              <a:lnSpc>
                <a:spcPct val="120000"/>
              </a:lnSpc>
              <a:spcBef>
                <a:spcPts val="600"/>
              </a:spcBef>
            </a:pPr>
            <a:r>
              <a:rPr lang="en-US" sz="1200">
                <a:latin typeface="Arial"/>
                <a:cs typeface="Arial"/>
              </a:rPr>
              <a:t>Curtin University HIVE</a:t>
            </a:r>
          </a:p>
          <a:p>
            <a:pPr marL="251460" indent="-251460">
              <a:lnSpc>
                <a:spcPct val="120000"/>
              </a:lnSpc>
              <a:spcBef>
                <a:spcPts val="600"/>
              </a:spcBef>
            </a:pPr>
            <a:r>
              <a:rPr lang="en-US" sz="1200">
                <a:latin typeface="Arial"/>
                <a:cs typeface="Arial"/>
              </a:rPr>
              <a:t>Curtin University Micro-CT Facility</a:t>
            </a:r>
          </a:p>
          <a:p>
            <a:pPr marL="251460" indent="-251460">
              <a:lnSpc>
                <a:spcPct val="120000"/>
              </a:lnSpc>
              <a:spcBef>
                <a:spcPts val="600"/>
              </a:spcBef>
            </a:pPr>
            <a:r>
              <a:rPr lang="en-US" sz="1200">
                <a:latin typeface="Arial"/>
                <a:cs typeface="Arial"/>
              </a:rPr>
              <a:t>The Harry Butler Institute and the Veterinary Anatomy Department, Murdoch University </a:t>
            </a:r>
          </a:p>
          <a:p>
            <a:pPr marL="251460" indent="-251460">
              <a:lnSpc>
                <a:spcPct val="120000"/>
              </a:lnSpc>
              <a:spcBef>
                <a:spcPts val="600"/>
              </a:spcBef>
            </a:pPr>
            <a:r>
              <a:rPr lang="en-US" sz="1200">
                <a:latin typeface="Arial"/>
                <a:cs typeface="Arial"/>
              </a:rPr>
              <a:t>WA Museum</a:t>
            </a:r>
          </a:p>
          <a:p>
            <a:pPr marL="251460" indent="-251460">
              <a:lnSpc>
                <a:spcPct val="120000"/>
              </a:lnSpc>
              <a:spcBef>
                <a:spcPts val="600"/>
              </a:spcBef>
            </a:pPr>
            <a:r>
              <a:rPr lang="en-US" sz="1200">
                <a:latin typeface="Arial"/>
                <a:cs typeface="Arial"/>
              </a:rPr>
              <a:t>Global Digital Citizen Foundation</a:t>
            </a:r>
          </a:p>
          <a:p>
            <a:pPr marL="251460" indent="-251460">
              <a:lnSpc>
                <a:spcPct val="120000"/>
              </a:lnSpc>
              <a:spcBef>
                <a:spcPts val="600"/>
              </a:spcBef>
            </a:pPr>
            <a:r>
              <a:rPr lang="en-US" sz="1200" err="1">
                <a:latin typeface="Arial"/>
                <a:cs typeface="Arial"/>
              </a:rPr>
              <a:t>Wabisabi</a:t>
            </a:r>
            <a:r>
              <a:rPr lang="en-US" sz="1200">
                <a:latin typeface="Arial"/>
                <a:cs typeface="Arial"/>
              </a:rPr>
              <a:t> Learning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273DA32-43E2-44C8-B92C-C83982B3F65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31146" y="6448210"/>
            <a:ext cx="1100316" cy="66464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8582D2C-F1AB-4341-B7F8-B350A57CC1A2}"/>
              </a:ext>
            </a:extLst>
          </p:cNvPr>
          <p:cNvSpPr txBox="1"/>
          <p:nvPr/>
        </p:nvSpPr>
        <p:spPr>
          <a:xfrm>
            <a:off x="5846900" y="6964911"/>
            <a:ext cx="86880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800" i="1" err="1">
                <a:effectLst/>
                <a:ea typeface="Calibri" panose="020F0502020204030204" pitchFamily="34" charset="0"/>
              </a:rPr>
              <a:t>Micheal</a:t>
            </a:r>
            <a:r>
              <a:rPr lang="en-AU" sz="800" i="1">
                <a:effectLst/>
                <a:ea typeface="Calibri" panose="020F0502020204030204" pitchFamily="34" charset="0"/>
              </a:rPr>
              <a:t> Bryant</a:t>
            </a:r>
            <a:endParaRPr lang="en-AU" sz="800" i="1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961EBBD-7DAD-A428-8D9C-FAC8FAA84DDE}"/>
              </a:ext>
            </a:extLst>
          </p:cNvPr>
          <p:cNvGrpSpPr/>
          <p:nvPr/>
        </p:nvGrpSpPr>
        <p:grpSpPr>
          <a:xfrm>
            <a:off x="7222142" y="-27643"/>
            <a:ext cx="3423684" cy="556305"/>
            <a:chOff x="6932428" y="81648"/>
            <a:chExt cx="3423684" cy="556305"/>
          </a:xfrm>
        </p:grpSpPr>
        <p:sp>
          <p:nvSpPr>
            <p:cNvPr id="16" name="Rectangle: Rounded Corners 15">
              <a:hlinkClick r:id="rId8"/>
              <a:extLst>
                <a:ext uri="{FF2B5EF4-FFF2-40B4-BE49-F238E27FC236}">
                  <a16:creationId xmlns:a16="http://schemas.microsoft.com/office/drawing/2014/main" id="{C7D14502-1531-C455-5E58-E249D59A56BD}"/>
                </a:ext>
              </a:extLst>
            </p:cNvPr>
            <p:cNvSpPr/>
            <p:nvPr/>
          </p:nvSpPr>
          <p:spPr>
            <a:xfrm>
              <a:off x="6932428" y="159488"/>
              <a:ext cx="3423684" cy="478465"/>
            </a:xfrm>
            <a:prstGeom prst="round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AU" sz="700">
                  <a:solidFill>
                    <a:schemeClr val="bg1">
                      <a:lumMod val="75000"/>
                    </a:schemeClr>
                  </a:solidFill>
                </a:rPr>
                <a:t>Dirk Hartog Island National Park Return to 1616 Ecological Restoration Project</a:t>
              </a:r>
            </a:p>
          </p:txBody>
        </p:sp>
        <p:pic>
          <p:nvPicPr>
            <p:cNvPr id="17" name="Picture 16" descr="A picture containing text&#10;&#10;Description automatically generated">
              <a:hlinkClick r:id="rId8"/>
              <a:extLst>
                <a:ext uri="{FF2B5EF4-FFF2-40B4-BE49-F238E27FC236}">
                  <a16:creationId xmlns:a16="http://schemas.microsoft.com/office/drawing/2014/main" id="{72BA17EF-418B-62C7-AAE2-02B1CB5B957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23658" y="81648"/>
              <a:ext cx="2801580" cy="46959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72766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101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COASTAL BIODIVERSITY</dc:title>
  <dc:creator>Nathan</dc:creator>
  <cp:lastModifiedBy>Nathan Ducker</cp:lastModifiedBy>
  <cp:revision>1</cp:revision>
  <dcterms:created xsi:type="dcterms:W3CDTF">2021-01-30T05:56:35Z</dcterms:created>
  <dcterms:modified xsi:type="dcterms:W3CDTF">2022-05-16T03:18:28Z</dcterms:modified>
</cp:coreProperties>
</file>