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583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dy Bamford" initials="MB" lastIdx="90" clrIdx="0">
    <p:extLst>
      <p:ext uri="{19B8F6BF-5375-455C-9EA6-DF929625EA0E}">
        <p15:presenceInfo xmlns:p15="http://schemas.microsoft.com/office/powerpoint/2012/main" userId="a8257ca2aaa2fcfe" providerId="Windows Live"/>
      </p:ext>
    </p:extLst>
  </p:cmAuthor>
  <p:cmAuthor id="2" name="Nathan Ducker" initials="ND" lastIdx="231" clrIdx="1">
    <p:extLst>
      <p:ext uri="{19B8F6BF-5375-455C-9EA6-DF929625EA0E}">
        <p15:presenceInfo xmlns:p15="http://schemas.microsoft.com/office/powerpoint/2012/main" userId="e1218156124bca11" providerId="Windows Live"/>
      </p:ext>
    </p:extLst>
  </p:cmAuthor>
  <p:cmAuthor id="3" name="Guest User" initials="GU" lastIdx="26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98B8"/>
    <a:srgbClr val="ED924B"/>
    <a:srgbClr val="0D1A56"/>
    <a:srgbClr val="114D8F"/>
    <a:srgbClr val="F0964F"/>
    <a:srgbClr val="419DC1"/>
    <a:srgbClr val="909090"/>
    <a:srgbClr val="439EAC"/>
    <a:srgbClr val="69A12B"/>
    <a:srgbClr val="43C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4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Ducker" userId="e1218156124bca11" providerId="LiveId" clId="{D4F1D18A-8635-437E-88BB-BB5F241FC237}"/>
    <pc:docChg chg="delSld delMainMaster">
      <pc:chgData name="Nathan Ducker" userId="e1218156124bca11" providerId="LiveId" clId="{D4F1D18A-8635-437E-88BB-BB5F241FC237}" dt="2022-05-16T02:42:15.786" v="1" actId="47"/>
      <pc:docMkLst>
        <pc:docMk/>
      </pc:docMkLst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56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57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182458758" sldId="25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23617079" sldId="26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082928024" sldId="262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63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70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7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7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28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472766696" sldId="28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783439572" sldId="29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826174430" sldId="29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279493663" sldId="29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899484233" sldId="294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454331944" sldId="295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306353562" sldId="29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779734923" sldId="29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0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283597740" sldId="30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0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10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1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1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227942403" sldId="315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887831864" sldId="316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2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2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30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3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33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578982819" sldId="347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942674464" sldId="34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184252621" sldId="34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626589836" sldId="350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544343565" sldId="35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40747206" sldId="355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555559000" sldId="356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3539076703" sldId="35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921118655" sldId="35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454450698" sldId="35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824274373" sldId="360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405070644" sldId="36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611052843" sldId="367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23500852" sldId="51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377201207" sldId="51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074325731" sldId="51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099663952" sldId="51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766731891" sldId="51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059298477" sldId="52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4147397870" sldId="52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104319155" sldId="524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451076280" sldId="525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743677802" sldId="52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401194772" sldId="52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994648273" sldId="52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482388925" sldId="530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804869877" sldId="53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903198912" sldId="53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803985839" sldId="534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902087842" sldId="535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20973513" sldId="53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591376026" sldId="537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4081433145" sldId="53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545933859" sldId="53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754913680" sldId="540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948787045" sldId="54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196056940" sldId="54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696186747" sldId="54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147452942" sldId="54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812875155" sldId="54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59516393" sldId="551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42403460" sldId="552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4194242119" sldId="55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123265999" sldId="556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366607304" sldId="55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760401459" sldId="55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293525480" sldId="55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8053633" sldId="56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215155010" sldId="565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821152073" sldId="56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3355035596" sldId="57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4187150386" sldId="57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91512018" sldId="577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64805734" sldId="580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4000985694" sldId="58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2473939076" sldId="58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269311236" sldId="585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989843323" sldId="586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3471685014" sldId="58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794790258" sldId="58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4052913549" sldId="58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4055570190" sldId="59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3457645539" sldId="592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296031519" sldId="593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45392755" sldId="594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471518634" sldId="597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1767091495" sldId="598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674728631" sldId="599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600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601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602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0" sldId="603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42814212" sldId="605"/>
        </pc:sldMkLst>
      </pc:sldChg>
      <pc:sldChg chg="del">
        <pc:chgData name="Nathan Ducker" userId="e1218156124bca11" providerId="LiveId" clId="{D4F1D18A-8635-437E-88BB-BB5F241FC237}" dt="2022-05-16T02:42:15.786" v="1" actId="47"/>
        <pc:sldMkLst>
          <pc:docMk/>
          <pc:sldMk cId="2142240898" sldId="606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3523371051" sldId="608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607131271" sldId="609"/>
        </pc:sldMkLst>
      </pc:sldChg>
      <pc:sldChg chg="del">
        <pc:chgData name="Nathan Ducker" userId="e1218156124bca11" providerId="LiveId" clId="{D4F1D18A-8635-437E-88BB-BB5F241FC237}" dt="2022-05-16T02:42:09.669" v="0" actId="47"/>
        <pc:sldMkLst>
          <pc:docMk/>
          <pc:sldMk cId="1877184894" sldId="611"/>
        </pc:sldMkLst>
      </pc:sldChg>
      <pc:sldMasterChg chg="del delSldLayout">
        <pc:chgData name="Nathan Ducker" userId="e1218156124bca11" providerId="LiveId" clId="{D4F1D18A-8635-437E-88BB-BB5F241FC237}" dt="2022-05-16T02:42:15.786" v="1" actId="47"/>
        <pc:sldMasterMkLst>
          <pc:docMk/>
          <pc:sldMasterMk cId="365260879" sldId="2147483706"/>
        </pc:sldMasterMkLst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3711195830" sldId="2147483707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680701301" sldId="2147483708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255858130" sldId="2147483709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261136896" sldId="2147483710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007133979" sldId="2147483711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006097049" sldId="2147483712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543176981" sldId="2147483713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2625379320" sldId="2147483714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57646386" sldId="2147483715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2495603889" sldId="2147483716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632627534" sldId="2147483717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3644277649" sldId="2147483718"/>
          </pc:sldLayoutMkLst>
        </pc:sldLayoutChg>
        <pc:sldLayoutChg chg="del">
          <pc:chgData name="Nathan Ducker" userId="e1218156124bca11" providerId="LiveId" clId="{D4F1D18A-8635-437E-88BB-BB5F241FC237}" dt="2022-05-16T02:42:15.786" v="1" actId="47"/>
          <pc:sldLayoutMkLst>
            <pc:docMk/>
            <pc:sldMasterMk cId="365260879" sldId="2147483706"/>
            <pc:sldLayoutMk cId="1718752519" sldId="2147483719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691BA-4D31-43F1-9A3F-A624C66AAF10}" type="doc">
      <dgm:prSet loTypeId="urn:microsoft.com/office/officeart/2005/8/layout/hList7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AU"/>
        </a:p>
      </dgm:t>
    </dgm:pt>
    <dgm:pt modelId="{DA93718B-E3D3-4BAE-AA2E-DA3334D32BEA}">
      <dgm:prSet custT="1"/>
      <dgm:spPr/>
      <dgm:t>
        <a:bodyPr/>
        <a:lstStyle/>
        <a:p>
          <a:r>
            <a:rPr lang="en-US" sz="1000" b="1">
              <a:latin typeface="Arial" panose="020B0604020202020204"/>
            </a:rPr>
            <a:t>Brush-tailed</a:t>
          </a:r>
          <a:r>
            <a:rPr lang="en-US" sz="1000" b="1"/>
            <a:t> </a:t>
          </a:r>
          <a:r>
            <a:rPr lang="en-US" sz="1000" b="1">
              <a:latin typeface="Arial" panose="020B0604020202020204"/>
            </a:rPr>
            <a:t>mulgara</a:t>
          </a:r>
          <a:endParaRPr lang="en-AU" sz="1000" b="1"/>
        </a:p>
      </dgm:t>
    </dgm:pt>
    <dgm:pt modelId="{9C8B7589-1D5D-45A1-BAFC-036A122D6258}" type="parTrans" cxnId="{E0C0D09B-E9BB-4ECB-93F0-CCE676412364}">
      <dgm:prSet/>
      <dgm:spPr/>
      <dgm:t>
        <a:bodyPr/>
        <a:lstStyle/>
        <a:p>
          <a:endParaRPr lang="en-AU" sz="2000" b="1"/>
        </a:p>
      </dgm:t>
    </dgm:pt>
    <dgm:pt modelId="{46CB83B3-9741-4F92-BDAE-9C013ADB8D45}" type="sibTrans" cxnId="{E0C0D09B-E9BB-4ECB-93F0-CCE676412364}">
      <dgm:prSet/>
      <dgm:spPr/>
      <dgm:t>
        <a:bodyPr/>
        <a:lstStyle/>
        <a:p>
          <a:endParaRPr lang="en-AU" sz="2000" b="1"/>
        </a:p>
      </dgm:t>
    </dgm:pt>
    <dgm:pt modelId="{8CB02565-3D0B-4FE5-BF9C-A5AE2C9A6FEF}">
      <dgm:prSet custT="1"/>
      <dgm:spPr/>
      <dgm:t>
        <a:bodyPr/>
        <a:lstStyle/>
        <a:p>
          <a:r>
            <a:rPr lang="en-US" sz="1000" b="1"/>
            <a:t>Banded </a:t>
          </a:r>
          <a:r>
            <a:rPr lang="en-US" sz="1000" b="1">
              <a:latin typeface="Arial" panose="020B0604020202020204"/>
            </a:rPr>
            <a:t>hare-wallaby</a:t>
          </a:r>
          <a:endParaRPr lang="en-AU" sz="1000" b="1"/>
        </a:p>
      </dgm:t>
    </dgm:pt>
    <dgm:pt modelId="{32018AF7-A528-423E-9EEB-16ADC4DFE7EF}" type="parTrans" cxnId="{32B63CAF-34B9-49D4-BB89-FFEEBE613B8C}">
      <dgm:prSet/>
      <dgm:spPr/>
      <dgm:t>
        <a:bodyPr/>
        <a:lstStyle/>
        <a:p>
          <a:endParaRPr lang="en-AU" sz="2000" b="1"/>
        </a:p>
      </dgm:t>
    </dgm:pt>
    <dgm:pt modelId="{24E1CC16-2B6C-458A-A2C6-65878DEE5390}" type="sibTrans" cxnId="{32B63CAF-34B9-49D4-BB89-FFEEBE613B8C}">
      <dgm:prSet/>
      <dgm:spPr/>
      <dgm:t>
        <a:bodyPr/>
        <a:lstStyle/>
        <a:p>
          <a:endParaRPr lang="en-AU" sz="2000" b="1"/>
        </a:p>
      </dgm:t>
    </dgm:pt>
    <dgm:pt modelId="{A60679BA-31DB-461B-B335-DAE6C238A9A6}">
      <dgm:prSet custT="1"/>
      <dgm:spPr/>
      <dgm:t>
        <a:bodyPr/>
        <a:lstStyle/>
        <a:p>
          <a:r>
            <a:rPr lang="en-US" sz="1000" b="1" err="1"/>
            <a:t>Boodie</a:t>
          </a:r>
          <a:endParaRPr lang="en-AU" sz="1000" b="1"/>
        </a:p>
      </dgm:t>
    </dgm:pt>
    <dgm:pt modelId="{BF1D5D46-D463-47A1-A498-BA76790D1421}" type="parTrans" cxnId="{1FBC9A60-1685-4777-B3CA-608B5EEE9EA1}">
      <dgm:prSet/>
      <dgm:spPr/>
      <dgm:t>
        <a:bodyPr/>
        <a:lstStyle/>
        <a:p>
          <a:endParaRPr lang="en-AU" sz="2000" b="1"/>
        </a:p>
      </dgm:t>
    </dgm:pt>
    <dgm:pt modelId="{4E7A8943-BB2A-4B12-A4CF-68CAEBBE904E}" type="sibTrans" cxnId="{1FBC9A60-1685-4777-B3CA-608B5EEE9EA1}">
      <dgm:prSet/>
      <dgm:spPr/>
      <dgm:t>
        <a:bodyPr/>
        <a:lstStyle/>
        <a:p>
          <a:endParaRPr lang="en-AU" sz="2000" b="1"/>
        </a:p>
      </dgm:t>
    </dgm:pt>
    <dgm:pt modelId="{43ED66DE-ED96-432C-BB4A-37D68E62F621}">
      <dgm:prSet custT="1"/>
      <dgm:spPr/>
      <dgm:t>
        <a:bodyPr/>
        <a:lstStyle/>
        <a:p>
          <a:r>
            <a:rPr lang="en-US" sz="1000" b="1"/>
            <a:t>Chuditch</a:t>
          </a:r>
          <a:endParaRPr lang="en-AU" sz="1000" b="1"/>
        </a:p>
      </dgm:t>
    </dgm:pt>
    <dgm:pt modelId="{65541FD0-57B7-439F-861D-A1273061161D}" type="parTrans" cxnId="{0E59865F-CBD4-4039-AB69-983D3F918D8D}">
      <dgm:prSet/>
      <dgm:spPr/>
      <dgm:t>
        <a:bodyPr/>
        <a:lstStyle/>
        <a:p>
          <a:endParaRPr lang="en-AU" sz="2000" b="1"/>
        </a:p>
      </dgm:t>
    </dgm:pt>
    <dgm:pt modelId="{A3E554CB-F902-4216-848F-08589DBB4758}" type="sibTrans" cxnId="{0E59865F-CBD4-4039-AB69-983D3F918D8D}">
      <dgm:prSet/>
      <dgm:spPr/>
      <dgm:t>
        <a:bodyPr/>
        <a:lstStyle/>
        <a:p>
          <a:endParaRPr lang="en-AU" sz="2000" b="1"/>
        </a:p>
      </dgm:t>
    </dgm:pt>
    <dgm:pt modelId="{242445D7-57F3-412E-8687-D430BE9C34C6}">
      <dgm:prSet custT="1"/>
      <dgm:spPr/>
      <dgm:t>
        <a:bodyPr/>
        <a:lstStyle/>
        <a:p>
          <a:r>
            <a:rPr lang="en-US" sz="1000" b="1"/>
            <a:t>Desert </a:t>
          </a:r>
          <a:r>
            <a:rPr lang="en-US" sz="1000" b="1">
              <a:latin typeface="Arial" panose="020B0604020202020204"/>
            </a:rPr>
            <a:t>mouse</a:t>
          </a:r>
          <a:endParaRPr lang="en-AU" sz="1000" b="1"/>
        </a:p>
      </dgm:t>
    </dgm:pt>
    <dgm:pt modelId="{6F121A54-11B3-48D0-AF7B-2E0A2F1A5750}" type="parTrans" cxnId="{1973AE25-0908-4D0E-B4F2-3EB997B9A52B}">
      <dgm:prSet/>
      <dgm:spPr/>
      <dgm:t>
        <a:bodyPr/>
        <a:lstStyle/>
        <a:p>
          <a:endParaRPr lang="en-AU" sz="2000" b="1"/>
        </a:p>
      </dgm:t>
    </dgm:pt>
    <dgm:pt modelId="{DD2B7DD2-6B4C-4AA3-BE88-324252EAFBD6}" type="sibTrans" cxnId="{1973AE25-0908-4D0E-B4F2-3EB997B9A52B}">
      <dgm:prSet/>
      <dgm:spPr/>
      <dgm:t>
        <a:bodyPr/>
        <a:lstStyle/>
        <a:p>
          <a:endParaRPr lang="en-AU" sz="2000" b="1"/>
        </a:p>
      </dgm:t>
    </dgm:pt>
    <dgm:pt modelId="{C8F6EDE5-84F6-4248-92AC-C8C1A120AB96}">
      <dgm:prSet custT="1"/>
      <dgm:spPr/>
      <dgm:t>
        <a:bodyPr/>
        <a:lstStyle/>
        <a:p>
          <a:r>
            <a:rPr lang="en-US" sz="1000" b="1"/>
            <a:t>Dibbler</a:t>
          </a:r>
          <a:endParaRPr lang="en-AU" sz="1000" b="1"/>
        </a:p>
      </dgm:t>
    </dgm:pt>
    <dgm:pt modelId="{96072767-D390-4219-B909-DA06B1970497}" type="parTrans" cxnId="{CE534B4A-4ABD-468D-8253-124CED0DA69D}">
      <dgm:prSet/>
      <dgm:spPr/>
      <dgm:t>
        <a:bodyPr/>
        <a:lstStyle/>
        <a:p>
          <a:endParaRPr lang="en-AU" sz="2000" b="1"/>
        </a:p>
      </dgm:t>
    </dgm:pt>
    <dgm:pt modelId="{4F0D4BAB-D759-48F3-8B95-EFBB5B1B529C}" type="sibTrans" cxnId="{CE534B4A-4ABD-468D-8253-124CED0DA69D}">
      <dgm:prSet/>
      <dgm:spPr/>
      <dgm:t>
        <a:bodyPr/>
        <a:lstStyle/>
        <a:p>
          <a:endParaRPr lang="en-AU" sz="2000" b="1"/>
        </a:p>
      </dgm:t>
    </dgm:pt>
    <dgm:pt modelId="{FA4F5AC5-347C-4003-BF99-9D0647DF1084}">
      <dgm:prSet custT="1"/>
      <dgm:spPr/>
      <dgm:t>
        <a:bodyPr/>
        <a:lstStyle/>
        <a:p>
          <a:r>
            <a:rPr lang="en-US" sz="1000" b="1"/>
            <a:t>Shark Bay </a:t>
          </a:r>
          <a:r>
            <a:rPr lang="en-US" sz="1000" b="1">
              <a:latin typeface="Arial" panose="020B0604020202020204"/>
            </a:rPr>
            <a:t>bandicoot</a:t>
          </a:r>
          <a:endParaRPr lang="en-AU" sz="1000" b="1"/>
        </a:p>
      </dgm:t>
    </dgm:pt>
    <dgm:pt modelId="{171E4302-79A2-4435-BFBF-B52DCD8B239E}" type="parTrans" cxnId="{8519C0D6-9943-4530-AFB3-5036B19DE500}">
      <dgm:prSet/>
      <dgm:spPr/>
      <dgm:t>
        <a:bodyPr/>
        <a:lstStyle/>
        <a:p>
          <a:endParaRPr lang="en-AU" sz="2000" b="1"/>
        </a:p>
      </dgm:t>
    </dgm:pt>
    <dgm:pt modelId="{BFCEC228-7A30-4599-AA56-5CCCC939535A}" type="sibTrans" cxnId="{8519C0D6-9943-4530-AFB3-5036B19DE500}">
      <dgm:prSet/>
      <dgm:spPr/>
      <dgm:t>
        <a:bodyPr/>
        <a:lstStyle/>
        <a:p>
          <a:endParaRPr lang="en-AU" sz="2000" b="1"/>
        </a:p>
      </dgm:t>
    </dgm:pt>
    <dgm:pt modelId="{25F1EF93-AB37-4987-A7CD-9F75B23081F2}">
      <dgm:prSet custT="1"/>
      <dgm:spPr/>
      <dgm:t>
        <a:bodyPr/>
        <a:lstStyle/>
        <a:p>
          <a:r>
            <a:rPr lang="en-US" sz="1000" b="1"/>
            <a:t>Heath </a:t>
          </a:r>
          <a:r>
            <a:rPr lang="en-US" sz="1000" b="1">
              <a:latin typeface="Arial" panose="020B0604020202020204"/>
            </a:rPr>
            <a:t>mouse</a:t>
          </a:r>
          <a:endParaRPr lang="en-AU" sz="1000" b="1"/>
        </a:p>
      </dgm:t>
    </dgm:pt>
    <dgm:pt modelId="{412C484D-0D93-488C-AB6E-435C15B67817}" type="parTrans" cxnId="{786FF6EB-F685-467F-B99E-CAA164234C91}">
      <dgm:prSet/>
      <dgm:spPr/>
      <dgm:t>
        <a:bodyPr/>
        <a:lstStyle/>
        <a:p>
          <a:endParaRPr lang="en-AU" sz="2000" b="1"/>
        </a:p>
      </dgm:t>
    </dgm:pt>
    <dgm:pt modelId="{55D01D20-83EA-4F09-B8BC-6DFA6E14CC6E}" type="sibTrans" cxnId="{786FF6EB-F685-467F-B99E-CAA164234C91}">
      <dgm:prSet/>
      <dgm:spPr/>
      <dgm:t>
        <a:bodyPr/>
        <a:lstStyle/>
        <a:p>
          <a:endParaRPr lang="en-AU" sz="2000" b="1"/>
        </a:p>
      </dgm:t>
    </dgm:pt>
    <dgm:pt modelId="{9B8C7496-7200-4340-8E68-19F28C75F49D}">
      <dgm:prSet custT="1"/>
      <dgm:spPr/>
      <dgm:t>
        <a:bodyPr/>
        <a:lstStyle/>
        <a:p>
          <a:r>
            <a:rPr lang="en-US" sz="900" b="1"/>
            <a:t>Western </a:t>
          </a:r>
          <a:r>
            <a:rPr lang="en-US" sz="900" b="1">
              <a:latin typeface="Arial" panose="020B0604020202020204"/>
            </a:rPr>
            <a:t>grasswren</a:t>
          </a:r>
          <a:endParaRPr lang="en-AU" sz="900" b="1"/>
        </a:p>
      </dgm:t>
    </dgm:pt>
    <dgm:pt modelId="{477C0B39-9E84-4FEB-B5EF-78273F6B1626}" type="parTrans" cxnId="{98AA7F13-F10F-4A46-BA25-6799E834C51A}">
      <dgm:prSet/>
      <dgm:spPr/>
      <dgm:t>
        <a:bodyPr/>
        <a:lstStyle/>
        <a:p>
          <a:endParaRPr lang="en-AU" sz="2000" b="1"/>
        </a:p>
      </dgm:t>
    </dgm:pt>
    <dgm:pt modelId="{1568CE26-DC26-47C1-A75B-F9CA600D0DCD}" type="sibTrans" cxnId="{98AA7F13-F10F-4A46-BA25-6799E834C51A}">
      <dgm:prSet/>
      <dgm:spPr/>
      <dgm:t>
        <a:bodyPr/>
        <a:lstStyle/>
        <a:p>
          <a:endParaRPr lang="en-AU" sz="2000" b="1"/>
        </a:p>
      </dgm:t>
    </dgm:pt>
    <dgm:pt modelId="{E0F8B1E1-64DF-47C0-8383-5F8C636647E8}">
      <dgm:prSet custT="1"/>
      <dgm:spPr/>
      <dgm:t>
        <a:bodyPr/>
        <a:lstStyle/>
        <a:p>
          <a:r>
            <a:rPr lang="en-US" sz="1000" b="1"/>
            <a:t>Greater </a:t>
          </a:r>
          <a:r>
            <a:rPr lang="en-US" sz="1000" b="1">
              <a:latin typeface="Arial" panose="020B0604020202020204"/>
            </a:rPr>
            <a:t>stick-nest</a:t>
          </a:r>
          <a:r>
            <a:rPr lang="en-US" sz="1000" b="1"/>
            <a:t> </a:t>
          </a:r>
          <a:r>
            <a:rPr lang="en-US" sz="1000" b="1">
              <a:latin typeface="Arial" panose="020B0604020202020204"/>
            </a:rPr>
            <a:t>rat</a:t>
          </a:r>
          <a:endParaRPr lang="en-AU" sz="1000" b="1"/>
        </a:p>
      </dgm:t>
    </dgm:pt>
    <dgm:pt modelId="{33D8929F-06E5-4B66-8288-8ABFE6C952F1}" type="parTrans" cxnId="{B155B44B-563D-4E8B-A8E6-3B9A0C5AD71C}">
      <dgm:prSet/>
      <dgm:spPr/>
      <dgm:t>
        <a:bodyPr/>
        <a:lstStyle/>
        <a:p>
          <a:endParaRPr lang="en-AU" sz="2000" b="1"/>
        </a:p>
      </dgm:t>
    </dgm:pt>
    <dgm:pt modelId="{815DB25D-B412-4C8F-9BC0-228A946CE680}" type="sibTrans" cxnId="{B155B44B-563D-4E8B-A8E6-3B9A0C5AD71C}">
      <dgm:prSet/>
      <dgm:spPr/>
      <dgm:t>
        <a:bodyPr/>
        <a:lstStyle/>
        <a:p>
          <a:endParaRPr lang="en-AU" sz="2000" b="1"/>
        </a:p>
      </dgm:t>
    </dgm:pt>
    <dgm:pt modelId="{87B6EB75-4AC2-4013-9EBD-C73C36D40454}">
      <dgm:prSet custT="1"/>
      <dgm:spPr/>
      <dgm:t>
        <a:bodyPr/>
        <a:lstStyle/>
        <a:p>
          <a:r>
            <a:rPr lang="en-US" sz="1000" b="1"/>
            <a:t>Woylie</a:t>
          </a:r>
          <a:endParaRPr lang="en-AU" sz="1000" b="1"/>
        </a:p>
      </dgm:t>
    </dgm:pt>
    <dgm:pt modelId="{2417060E-AB32-422B-83F6-4ADCC2318DAE}" type="parTrans" cxnId="{FC1AC2C2-0F4A-4010-9077-0CB4622CB6FB}">
      <dgm:prSet/>
      <dgm:spPr/>
      <dgm:t>
        <a:bodyPr/>
        <a:lstStyle/>
        <a:p>
          <a:endParaRPr lang="en-AU" sz="2000" b="1"/>
        </a:p>
      </dgm:t>
    </dgm:pt>
    <dgm:pt modelId="{136557F0-51CE-4F91-9CCA-9ABBD69664D3}" type="sibTrans" cxnId="{FC1AC2C2-0F4A-4010-9077-0CB4622CB6FB}">
      <dgm:prSet/>
      <dgm:spPr/>
      <dgm:t>
        <a:bodyPr/>
        <a:lstStyle/>
        <a:p>
          <a:endParaRPr lang="en-AU" sz="2000" b="1"/>
        </a:p>
      </dgm:t>
    </dgm:pt>
    <dgm:pt modelId="{5858309A-FC9C-4F8B-97E4-51863531936D}">
      <dgm:prSet custT="1"/>
      <dgm:spPr/>
      <dgm:t>
        <a:bodyPr/>
        <a:lstStyle/>
        <a:p>
          <a:r>
            <a:rPr lang="en-US" sz="1000" b="1"/>
            <a:t>Shark Bay </a:t>
          </a:r>
          <a:r>
            <a:rPr lang="en-US" sz="1000" b="1">
              <a:latin typeface="Arial" panose="020B0604020202020204"/>
            </a:rPr>
            <a:t>mouse</a:t>
          </a:r>
          <a:endParaRPr lang="en-AU" sz="1000" b="1"/>
        </a:p>
      </dgm:t>
    </dgm:pt>
    <dgm:pt modelId="{A22575E2-419D-4928-A716-09B8725027AC}" type="parTrans" cxnId="{2E679422-06BE-40C5-9AA9-4644C9185568}">
      <dgm:prSet/>
      <dgm:spPr/>
      <dgm:t>
        <a:bodyPr/>
        <a:lstStyle/>
        <a:p>
          <a:endParaRPr lang="en-AU" sz="2000" b="1"/>
        </a:p>
      </dgm:t>
    </dgm:pt>
    <dgm:pt modelId="{4A603424-34BA-4C86-81A1-CC7EC51E5B03}" type="sibTrans" cxnId="{2E679422-06BE-40C5-9AA9-4644C9185568}">
      <dgm:prSet/>
      <dgm:spPr/>
      <dgm:t>
        <a:bodyPr/>
        <a:lstStyle/>
        <a:p>
          <a:endParaRPr lang="en-AU" sz="2000" b="1"/>
        </a:p>
      </dgm:t>
    </dgm:pt>
    <dgm:pt modelId="{2649FA28-1E62-465C-8554-B061A84A1949}">
      <dgm:prSet custT="1"/>
      <dgm:spPr/>
      <dgm:t>
        <a:bodyPr/>
        <a:lstStyle/>
        <a:p>
          <a:r>
            <a:rPr lang="en-US" sz="1000" b="1"/>
            <a:t>Rufous </a:t>
          </a:r>
          <a:r>
            <a:rPr lang="en-US" sz="1000" b="1">
              <a:latin typeface="Arial" panose="020B0604020202020204"/>
            </a:rPr>
            <a:t>hare-wallaby</a:t>
          </a:r>
          <a:endParaRPr lang="en-AU" sz="1000" b="1"/>
        </a:p>
      </dgm:t>
    </dgm:pt>
    <dgm:pt modelId="{6FF3EAAE-424D-4645-BB3C-6F0EFDE6C681}" type="parTrans" cxnId="{0B622838-6BE5-4489-AF2A-D1B52729A801}">
      <dgm:prSet/>
      <dgm:spPr/>
      <dgm:t>
        <a:bodyPr/>
        <a:lstStyle/>
        <a:p>
          <a:endParaRPr lang="en-AU" sz="2000" b="1"/>
        </a:p>
      </dgm:t>
    </dgm:pt>
    <dgm:pt modelId="{65B4E42A-5048-49B5-B7CE-AD5034AC71DC}" type="sibTrans" cxnId="{0B622838-6BE5-4489-AF2A-D1B52729A801}">
      <dgm:prSet/>
      <dgm:spPr/>
      <dgm:t>
        <a:bodyPr/>
        <a:lstStyle/>
        <a:p>
          <a:endParaRPr lang="en-AU" sz="2000" b="1"/>
        </a:p>
      </dgm:t>
    </dgm:pt>
    <dgm:pt modelId="{AB4FB94C-EFD9-4AC8-8C85-B5D853FEF643}" type="pres">
      <dgm:prSet presAssocID="{D5F691BA-4D31-43F1-9A3F-A624C66AAF10}" presName="Name0" presStyleCnt="0">
        <dgm:presLayoutVars>
          <dgm:dir/>
          <dgm:resizeHandles val="exact"/>
        </dgm:presLayoutVars>
      </dgm:prSet>
      <dgm:spPr/>
    </dgm:pt>
    <dgm:pt modelId="{B56CD54E-9516-415F-BB83-E6556D1E2B88}" type="pres">
      <dgm:prSet presAssocID="{D5F691BA-4D31-43F1-9A3F-A624C66AAF10}" presName="fgShape" presStyleLbl="fgShp" presStyleIdx="0" presStyleCnt="1"/>
      <dgm:spPr/>
    </dgm:pt>
    <dgm:pt modelId="{3197E81A-2A77-4A51-BB2C-F5EFD496B040}" type="pres">
      <dgm:prSet presAssocID="{D5F691BA-4D31-43F1-9A3F-A624C66AAF10}" presName="linComp" presStyleCnt="0"/>
      <dgm:spPr/>
    </dgm:pt>
    <dgm:pt modelId="{CE52CE30-84DE-468A-B597-1A68E8BD0743}" type="pres">
      <dgm:prSet presAssocID="{DA93718B-E3D3-4BAE-AA2E-DA3334D32BEA}" presName="compNode" presStyleCnt="0"/>
      <dgm:spPr/>
    </dgm:pt>
    <dgm:pt modelId="{B9F5443E-1BD9-4C6D-A609-02E1F3B29E44}" type="pres">
      <dgm:prSet presAssocID="{DA93718B-E3D3-4BAE-AA2E-DA3334D32BEA}" presName="bkgdShape" presStyleLbl="node1" presStyleIdx="0" presStyleCnt="13"/>
      <dgm:spPr/>
    </dgm:pt>
    <dgm:pt modelId="{29AE0C75-D9F3-44CA-87B9-CA8FC33E96BC}" type="pres">
      <dgm:prSet presAssocID="{DA93718B-E3D3-4BAE-AA2E-DA3334D32BEA}" presName="nodeTx" presStyleLbl="node1" presStyleIdx="0" presStyleCnt="13">
        <dgm:presLayoutVars>
          <dgm:bulletEnabled val="1"/>
        </dgm:presLayoutVars>
      </dgm:prSet>
      <dgm:spPr/>
    </dgm:pt>
    <dgm:pt modelId="{A6F057B2-A9A9-4923-BFF6-7C52C6164FF4}" type="pres">
      <dgm:prSet presAssocID="{DA93718B-E3D3-4BAE-AA2E-DA3334D32BEA}" presName="invisiNode" presStyleLbl="node1" presStyleIdx="0" presStyleCnt="13"/>
      <dgm:spPr/>
    </dgm:pt>
    <dgm:pt modelId="{EBFFD32C-7C7A-4DA4-BF68-12BBA93A17DD}" type="pres">
      <dgm:prSet presAssocID="{DA93718B-E3D3-4BAE-AA2E-DA3334D32BEA}" presName="imagNode" presStyleLbl="fgImgPlace1" presStyleIdx="0" presStyleCnt="1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16FFDEB5-CE1A-4EC0-9661-692DC8C0488F}" type="pres">
      <dgm:prSet presAssocID="{46CB83B3-9741-4F92-BDAE-9C013ADB8D45}" presName="sibTrans" presStyleLbl="sibTrans2D1" presStyleIdx="0" presStyleCnt="0"/>
      <dgm:spPr/>
    </dgm:pt>
    <dgm:pt modelId="{F0187AB8-07DE-4401-9146-BE98D6C4F024}" type="pres">
      <dgm:prSet presAssocID="{8CB02565-3D0B-4FE5-BF9C-A5AE2C9A6FEF}" presName="compNode" presStyleCnt="0"/>
      <dgm:spPr/>
    </dgm:pt>
    <dgm:pt modelId="{91C13CF3-85F8-47CC-AFF0-EAC648DB1517}" type="pres">
      <dgm:prSet presAssocID="{8CB02565-3D0B-4FE5-BF9C-A5AE2C9A6FEF}" presName="bkgdShape" presStyleLbl="node1" presStyleIdx="1" presStyleCnt="13"/>
      <dgm:spPr/>
    </dgm:pt>
    <dgm:pt modelId="{D2C4F896-3FB6-4A01-A9A9-97E0C8C5D01C}" type="pres">
      <dgm:prSet presAssocID="{8CB02565-3D0B-4FE5-BF9C-A5AE2C9A6FEF}" presName="nodeTx" presStyleLbl="node1" presStyleIdx="1" presStyleCnt="13">
        <dgm:presLayoutVars>
          <dgm:bulletEnabled val="1"/>
        </dgm:presLayoutVars>
      </dgm:prSet>
      <dgm:spPr/>
    </dgm:pt>
    <dgm:pt modelId="{ADCD2B4D-FF82-43F7-9296-AB2FEEEAF9CD}" type="pres">
      <dgm:prSet presAssocID="{8CB02565-3D0B-4FE5-BF9C-A5AE2C9A6FEF}" presName="invisiNode" presStyleLbl="node1" presStyleIdx="1" presStyleCnt="13"/>
      <dgm:spPr/>
    </dgm:pt>
    <dgm:pt modelId="{4160F05D-5CA1-449A-8B39-CB052249BE73}" type="pres">
      <dgm:prSet presAssocID="{8CB02565-3D0B-4FE5-BF9C-A5AE2C9A6FEF}" presName="imagNode" presStyleLbl="fgImgPlace1" presStyleIdx="1" presStyleCnt="1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3E667A2B-1078-42C1-A5B6-E27263225266}" type="pres">
      <dgm:prSet presAssocID="{24E1CC16-2B6C-458A-A2C6-65878DEE5390}" presName="sibTrans" presStyleLbl="sibTrans2D1" presStyleIdx="0" presStyleCnt="0"/>
      <dgm:spPr/>
    </dgm:pt>
    <dgm:pt modelId="{F69C7392-FB43-41F3-A0D3-23E7DA705FB9}" type="pres">
      <dgm:prSet presAssocID="{A60679BA-31DB-461B-B335-DAE6C238A9A6}" presName="compNode" presStyleCnt="0"/>
      <dgm:spPr/>
    </dgm:pt>
    <dgm:pt modelId="{0B7F361C-F9C7-4208-9DC3-8C6AD8DAD481}" type="pres">
      <dgm:prSet presAssocID="{A60679BA-31DB-461B-B335-DAE6C238A9A6}" presName="bkgdShape" presStyleLbl="node1" presStyleIdx="2" presStyleCnt="13"/>
      <dgm:spPr/>
    </dgm:pt>
    <dgm:pt modelId="{BC22FDD9-5624-4204-9EF6-2564091EBB1A}" type="pres">
      <dgm:prSet presAssocID="{A60679BA-31DB-461B-B335-DAE6C238A9A6}" presName="nodeTx" presStyleLbl="node1" presStyleIdx="2" presStyleCnt="13">
        <dgm:presLayoutVars>
          <dgm:bulletEnabled val="1"/>
        </dgm:presLayoutVars>
      </dgm:prSet>
      <dgm:spPr/>
    </dgm:pt>
    <dgm:pt modelId="{D47D3BB6-0334-4B37-86F0-6EDB4E4F986D}" type="pres">
      <dgm:prSet presAssocID="{A60679BA-31DB-461B-B335-DAE6C238A9A6}" presName="invisiNode" presStyleLbl="node1" presStyleIdx="2" presStyleCnt="13"/>
      <dgm:spPr/>
    </dgm:pt>
    <dgm:pt modelId="{71E9B3D2-401F-4B0F-8B0B-00AC9A5D6AEF}" type="pres">
      <dgm:prSet presAssocID="{A60679BA-31DB-461B-B335-DAE6C238A9A6}" presName="imagNode" presStyleLbl="fgImgPlace1" presStyleIdx="2" presStyleCnt="13"/>
      <dgm:spPr>
        <a:blipFill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7F7A39B4-53D5-45C1-B382-2A06EA91BD92}" type="pres">
      <dgm:prSet presAssocID="{4E7A8943-BB2A-4B12-A4CF-68CAEBBE904E}" presName="sibTrans" presStyleLbl="sibTrans2D1" presStyleIdx="0" presStyleCnt="0"/>
      <dgm:spPr/>
    </dgm:pt>
    <dgm:pt modelId="{63336124-F43E-4A91-ACC6-9A95E17EFAC1}" type="pres">
      <dgm:prSet presAssocID="{43ED66DE-ED96-432C-BB4A-37D68E62F621}" presName="compNode" presStyleCnt="0"/>
      <dgm:spPr/>
    </dgm:pt>
    <dgm:pt modelId="{6FB4B6B5-1DAC-4346-B2DA-9F64D9BD0560}" type="pres">
      <dgm:prSet presAssocID="{43ED66DE-ED96-432C-BB4A-37D68E62F621}" presName="bkgdShape" presStyleLbl="node1" presStyleIdx="3" presStyleCnt="13"/>
      <dgm:spPr/>
    </dgm:pt>
    <dgm:pt modelId="{C10B7623-22A8-4BFC-849A-3D596D46D02D}" type="pres">
      <dgm:prSet presAssocID="{43ED66DE-ED96-432C-BB4A-37D68E62F621}" presName="nodeTx" presStyleLbl="node1" presStyleIdx="3" presStyleCnt="13">
        <dgm:presLayoutVars>
          <dgm:bulletEnabled val="1"/>
        </dgm:presLayoutVars>
      </dgm:prSet>
      <dgm:spPr/>
    </dgm:pt>
    <dgm:pt modelId="{3BB076D8-B255-4D70-BC86-8F155A13F4FA}" type="pres">
      <dgm:prSet presAssocID="{43ED66DE-ED96-432C-BB4A-37D68E62F621}" presName="invisiNode" presStyleLbl="node1" presStyleIdx="3" presStyleCnt="13"/>
      <dgm:spPr/>
    </dgm:pt>
    <dgm:pt modelId="{EAE5D885-147E-459B-8677-1BF2BD589A6E}" type="pres">
      <dgm:prSet presAssocID="{43ED66DE-ED96-432C-BB4A-37D68E62F621}" presName="imagNode" presStyleLbl="fgImgPlace1" presStyleIdx="3" presStyleCnt="13"/>
      <dgm:spPr>
        <a:blipFill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E1562454-4A08-4855-BA08-CD23D2746A1A}" type="pres">
      <dgm:prSet presAssocID="{A3E554CB-F902-4216-848F-08589DBB4758}" presName="sibTrans" presStyleLbl="sibTrans2D1" presStyleIdx="0" presStyleCnt="0"/>
      <dgm:spPr/>
    </dgm:pt>
    <dgm:pt modelId="{D4FE3B9A-9889-4DE3-BA48-7E628B82A446}" type="pres">
      <dgm:prSet presAssocID="{242445D7-57F3-412E-8687-D430BE9C34C6}" presName="compNode" presStyleCnt="0"/>
      <dgm:spPr/>
    </dgm:pt>
    <dgm:pt modelId="{B0362FE4-5C80-4D12-9132-11780D893D77}" type="pres">
      <dgm:prSet presAssocID="{242445D7-57F3-412E-8687-D430BE9C34C6}" presName="bkgdShape" presStyleLbl="node1" presStyleIdx="4" presStyleCnt="13"/>
      <dgm:spPr/>
    </dgm:pt>
    <dgm:pt modelId="{4D4710D5-DFED-446B-A781-9073AAC50A61}" type="pres">
      <dgm:prSet presAssocID="{242445D7-57F3-412E-8687-D430BE9C34C6}" presName="nodeTx" presStyleLbl="node1" presStyleIdx="4" presStyleCnt="13">
        <dgm:presLayoutVars>
          <dgm:bulletEnabled val="1"/>
        </dgm:presLayoutVars>
      </dgm:prSet>
      <dgm:spPr/>
    </dgm:pt>
    <dgm:pt modelId="{62826F15-0DB1-4697-A278-79629D13FF95}" type="pres">
      <dgm:prSet presAssocID="{242445D7-57F3-412E-8687-D430BE9C34C6}" presName="invisiNode" presStyleLbl="node1" presStyleIdx="4" presStyleCnt="13"/>
      <dgm:spPr/>
    </dgm:pt>
    <dgm:pt modelId="{58E6C08F-438F-4550-9B13-AF6637FBE18C}" type="pres">
      <dgm:prSet presAssocID="{242445D7-57F3-412E-8687-D430BE9C34C6}" presName="imagNode" presStyleLbl="fgImgPlace1" presStyleIdx="4" presStyleCnt="1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D5AF6623-4A43-45F8-BDC6-5DC8E65AC2E2}" type="pres">
      <dgm:prSet presAssocID="{DD2B7DD2-6B4C-4AA3-BE88-324252EAFBD6}" presName="sibTrans" presStyleLbl="sibTrans2D1" presStyleIdx="0" presStyleCnt="0"/>
      <dgm:spPr/>
    </dgm:pt>
    <dgm:pt modelId="{4E35BC4F-D628-401A-AEDA-FF31BADD8908}" type="pres">
      <dgm:prSet presAssocID="{C8F6EDE5-84F6-4248-92AC-C8C1A120AB96}" presName="compNode" presStyleCnt="0"/>
      <dgm:spPr/>
    </dgm:pt>
    <dgm:pt modelId="{687539FF-D1A7-4E50-9E34-CBC3364991E9}" type="pres">
      <dgm:prSet presAssocID="{C8F6EDE5-84F6-4248-92AC-C8C1A120AB96}" presName="bkgdShape" presStyleLbl="node1" presStyleIdx="5" presStyleCnt="13"/>
      <dgm:spPr/>
    </dgm:pt>
    <dgm:pt modelId="{D68BDE0B-716E-4902-9043-A20FC812C0E9}" type="pres">
      <dgm:prSet presAssocID="{C8F6EDE5-84F6-4248-92AC-C8C1A120AB96}" presName="nodeTx" presStyleLbl="node1" presStyleIdx="5" presStyleCnt="13">
        <dgm:presLayoutVars>
          <dgm:bulletEnabled val="1"/>
        </dgm:presLayoutVars>
      </dgm:prSet>
      <dgm:spPr/>
    </dgm:pt>
    <dgm:pt modelId="{F7AB333A-7DB0-4D0A-B2E2-61842D866260}" type="pres">
      <dgm:prSet presAssocID="{C8F6EDE5-84F6-4248-92AC-C8C1A120AB96}" presName="invisiNode" presStyleLbl="node1" presStyleIdx="5" presStyleCnt="13"/>
      <dgm:spPr/>
    </dgm:pt>
    <dgm:pt modelId="{B3264584-6ED9-4771-A845-5C8247B4FADC}" type="pres">
      <dgm:prSet presAssocID="{C8F6EDE5-84F6-4248-92AC-C8C1A120AB96}" presName="imagNode" presStyleLbl="fgImgPlace1" presStyleIdx="5" presStyleCnt="13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30DCBB47-9243-4AE6-8EB0-7E9525FF0949}" type="pres">
      <dgm:prSet presAssocID="{4F0D4BAB-D759-48F3-8B95-EFBB5B1B529C}" presName="sibTrans" presStyleLbl="sibTrans2D1" presStyleIdx="0" presStyleCnt="0"/>
      <dgm:spPr/>
    </dgm:pt>
    <dgm:pt modelId="{2E092357-5296-4C76-B3A2-375CBAA4EF0E}" type="pres">
      <dgm:prSet presAssocID="{FA4F5AC5-347C-4003-BF99-9D0647DF1084}" presName="compNode" presStyleCnt="0"/>
      <dgm:spPr/>
    </dgm:pt>
    <dgm:pt modelId="{96A1DFF6-04E3-412D-B126-F48F40442B57}" type="pres">
      <dgm:prSet presAssocID="{FA4F5AC5-347C-4003-BF99-9D0647DF1084}" presName="bkgdShape" presStyleLbl="node1" presStyleIdx="6" presStyleCnt="13"/>
      <dgm:spPr/>
    </dgm:pt>
    <dgm:pt modelId="{1DB447BD-A8BD-4FE6-9D0C-2E4E16A3425C}" type="pres">
      <dgm:prSet presAssocID="{FA4F5AC5-347C-4003-BF99-9D0647DF1084}" presName="nodeTx" presStyleLbl="node1" presStyleIdx="6" presStyleCnt="13">
        <dgm:presLayoutVars>
          <dgm:bulletEnabled val="1"/>
        </dgm:presLayoutVars>
      </dgm:prSet>
      <dgm:spPr/>
    </dgm:pt>
    <dgm:pt modelId="{8550DB4D-7EEE-4539-985D-B814DC15D26E}" type="pres">
      <dgm:prSet presAssocID="{FA4F5AC5-347C-4003-BF99-9D0647DF1084}" presName="invisiNode" presStyleLbl="node1" presStyleIdx="6" presStyleCnt="13"/>
      <dgm:spPr/>
    </dgm:pt>
    <dgm:pt modelId="{0BB9A52A-5F8D-4635-B518-EF1A58E3D4C8}" type="pres">
      <dgm:prSet presAssocID="{FA4F5AC5-347C-4003-BF99-9D0647DF1084}" presName="imagNode" presStyleLbl="fgImgPlace1" presStyleIdx="6" presStyleCnt="13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2B9F4C04-618D-4738-AA96-E7DFAAEF3EF4}" type="pres">
      <dgm:prSet presAssocID="{BFCEC228-7A30-4599-AA56-5CCCC939535A}" presName="sibTrans" presStyleLbl="sibTrans2D1" presStyleIdx="0" presStyleCnt="0"/>
      <dgm:spPr/>
    </dgm:pt>
    <dgm:pt modelId="{381DA690-5090-4F8E-B740-283F0C69DEC6}" type="pres">
      <dgm:prSet presAssocID="{25F1EF93-AB37-4987-A7CD-9F75B23081F2}" presName="compNode" presStyleCnt="0"/>
      <dgm:spPr/>
    </dgm:pt>
    <dgm:pt modelId="{5ED44599-07E5-4DF1-9E32-69F0BF72A288}" type="pres">
      <dgm:prSet presAssocID="{25F1EF93-AB37-4987-A7CD-9F75B23081F2}" presName="bkgdShape" presStyleLbl="node1" presStyleIdx="7" presStyleCnt="13"/>
      <dgm:spPr/>
    </dgm:pt>
    <dgm:pt modelId="{5B25B247-0DF8-44C4-9701-B4C9CCE0C5E4}" type="pres">
      <dgm:prSet presAssocID="{25F1EF93-AB37-4987-A7CD-9F75B23081F2}" presName="nodeTx" presStyleLbl="node1" presStyleIdx="7" presStyleCnt="13">
        <dgm:presLayoutVars>
          <dgm:bulletEnabled val="1"/>
        </dgm:presLayoutVars>
      </dgm:prSet>
      <dgm:spPr/>
    </dgm:pt>
    <dgm:pt modelId="{D2344FE5-252B-439F-B531-C3BF95B45108}" type="pres">
      <dgm:prSet presAssocID="{25F1EF93-AB37-4987-A7CD-9F75B23081F2}" presName="invisiNode" presStyleLbl="node1" presStyleIdx="7" presStyleCnt="13"/>
      <dgm:spPr/>
    </dgm:pt>
    <dgm:pt modelId="{AE628A9E-2003-49D4-AD61-A0706EA96461}" type="pres">
      <dgm:prSet presAssocID="{25F1EF93-AB37-4987-A7CD-9F75B23081F2}" presName="imagNode" presStyleLbl="fgImgPlace1" presStyleIdx="7" presStyleCnt="13"/>
      <dgm:spPr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50B13B47-04C2-4FF5-9239-4A94756EFFE2}" type="pres">
      <dgm:prSet presAssocID="{55D01D20-83EA-4F09-B8BC-6DFA6E14CC6E}" presName="sibTrans" presStyleLbl="sibTrans2D1" presStyleIdx="0" presStyleCnt="0"/>
      <dgm:spPr/>
    </dgm:pt>
    <dgm:pt modelId="{A7DCCEDA-4C93-4B01-9B80-DB0D1D968350}" type="pres">
      <dgm:prSet presAssocID="{9B8C7496-7200-4340-8E68-19F28C75F49D}" presName="compNode" presStyleCnt="0"/>
      <dgm:spPr/>
    </dgm:pt>
    <dgm:pt modelId="{292AE8EC-06C5-4F0F-9A27-B32855DC5532}" type="pres">
      <dgm:prSet presAssocID="{9B8C7496-7200-4340-8E68-19F28C75F49D}" presName="bkgdShape" presStyleLbl="node1" presStyleIdx="8" presStyleCnt="13"/>
      <dgm:spPr/>
    </dgm:pt>
    <dgm:pt modelId="{981BAC52-386F-4A73-B8F0-8A159B840D56}" type="pres">
      <dgm:prSet presAssocID="{9B8C7496-7200-4340-8E68-19F28C75F49D}" presName="nodeTx" presStyleLbl="node1" presStyleIdx="8" presStyleCnt="13">
        <dgm:presLayoutVars>
          <dgm:bulletEnabled val="1"/>
        </dgm:presLayoutVars>
      </dgm:prSet>
      <dgm:spPr/>
    </dgm:pt>
    <dgm:pt modelId="{A7E9A697-752A-4EE3-9367-98266DBCE82A}" type="pres">
      <dgm:prSet presAssocID="{9B8C7496-7200-4340-8E68-19F28C75F49D}" presName="invisiNode" presStyleLbl="node1" presStyleIdx="8" presStyleCnt="13"/>
      <dgm:spPr/>
    </dgm:pt>
    <dgm:pt modelId="{C79186B2-4375-4D5A-A75D-9AA5F49C445C}" type="pres">
      <dgm:prSet presAssocID="{9B8C7496-7200-4340-8E68-19F28C75F49D}" presName="imagNode" presStyleLbl="fgImgPlace1" presStyleIdx="8" presStyleCnt="13"/>
      <dgm:spPr>
        <a:blipFill rotWithShape="1"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A287859F-6E9E-46DF-B8BA-AAA592F3ED64}" type="pres">
      <dgm:prSet presAssocID="{1568CE26-DC26-47C1-A75B-F9CA600D0DCD}" presName="sibTrans" presStyleLbl="sibTrans2D1" presStyleIdx="0" presStyleCnt="0"/>
      <dgm:spPr/>
    </dgm:pt>
    <dgm:pt modelId="{FD9F6095-778E-4B7A-BD4E-BC598B5A32AA}" type="pres">
      <dgm:prSet presAssocID="{E0F8B1E1-64DF-47C0-8383-5F8C636647E8}" presName="compNode" presStyleCnt="0"/>
      <dgm:spPr/>
    </dgm:pt>
    <dgm:pt modelId="{A933D139-B31A-47CC-B17E-92CB17B7B910}" type="pres">
      <dgm:prSet presAssocID="{E0F8B1E1-64DF-47C0-8383-5F8C636647E8}" presName="bkgdShape" presStyleLbl="node1" presStyleIdx="9" presStyleCnt="13"/>
      <dgm:spPr/>
    </dgm:pt>
    <dgm:pt modelId="{4F5CA4DB-EAE8-4433-A1F3-143D8300C863}" type="pres">
      <dgm:prSet presAssocID="{E0F8B1E1-64DF-47C0-8383-5F8C636647E8}" presName="nodeTx" presStyleLbl="node1" presStyleIdx="9" presStyleCnt="13">
        <dgm:presLayoutVars>
          <dgm:bulletEnabled val="1"/>
        </dgm:presLayoutVars>
      </dgm:prSet>
      <dgm:spPr/>
    </dgm:pt>
    <dgm:pt modelId="{FE3D8D90-7CBA-467B-97B7-2F47428128BC}" type="pres">
      <dgm:prSet presAssocID="{E0F8B1E1-64DF-47C0-8383-5F8C636647E8}" presName="invisiNode" presStyleLbl="node1" presStyleIdx="9" presStyleCnt="13"/>
      <dgm:spPr/>
    </dgm:pt>
    <dgm:pt modelId="{0C0FAFDC-963D-4C71-B85D-308CC44D1C14}" type="pres">
      <dgm:prSet presAssocID="{E0F8B1E1-64DF-47C0-8383-5F8C636647E8}" presName="imagNode" presStyleLbl="fgImgPlace1" presStyleIdx="9" presStyleCnt="13"/>
      <dgm:spPr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716213C-96B9-4C08-8E81-DDF2ED1B80C5}" type="pres">
      <dgm:prSet presAssocID="{815DB25D-B412-4C8F-9BC0-228A946CE680}" presName="sibTrans" presStyleLbl="sibTrans2D1" presStyleIdx="0" presStyleCnt="0"/>
      <dgm:spPr/>
    </dgm:pt>
    <dgm:pt modelId="{C2260399-E54A-48B1-AB89-BFAEC3801F2B}" type="pres">
      <dgm:prSet presAssocID="{87B6EB75-4AC2-4013-9EBD-C73C36D40454}" presName="compNode" presStyleCnt="0"/>
      <dgm:spPr/>
    </dgm:pt>
    <dgm:pt modelId="{7DD9CBE0-8BDC-4AFB-9D4B-2A922C83DB9E}" type="pres">
      <dgm:prSet presAssocID="{87B6EB75-4AC2-4013-9EBD-C73C36D40454}" presName="bkgdShape" presStyleLbl="node1" presStyleIdx="10" presStyleCnt="13"/>
      <dgm:spPr/>
    </dgm:pt>
    <dgm:pt modelId="{F90A8E7A-DDBF-46EA-94D7-9694067EEB86}" type="pres">
      <dgm:prSet presAssocID="{87B6EB75-4AC2-4013-9EBD-C73C36D40454}" presName="nodeTx" presStyleLbl="node1" presStyleIdx="10" presStyleCnt="13">
        <dgm:presLayoutVars>
          <dgm:bulletEnabled val="1"/>
        </dgm:presLayoutVars>
      </dgm:prSet>
      <dgm:spPr/>
    </dgm:pt>
    <dgm:pt modelId="{4949FA9E-1F81-4457-9ED1-82AD97D14215}" type="pres">
      <dgm:prSet presAssocID="{87B6EB75-4AC2-4013-9EBD-C73C36D40454}" presName="invisiNode" presStyleLbl="node1" presStyleIdx="10" presStyleCnt="13"/>
      <dgm:spPr/>
    </dgm:pt>
    <dgm:pt modelId="{DC75DCDA-F356-4EA8-8EB8-826420DFD6C6}" type="pres">
      <dgm:prSet presAssocID="{87B6EB75-4AC2-4013-9EBD-C73C36D40454}" presName="imagNode" presStyleLbl="fgImgPlace1" presStyleIdx="10" presStyleCnt="13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FD188FDE-4BFC-4675-B132-DC796DF9815D}" type="pres">
      <dgm:prSet presAssocID="{136557F0-51CE-4F91-9CCA-9ABBD69664D3}" presName="sibTrans" presStyleLbl="sibTrans2D1" presStyleIdx="0" presStyleCnt="0"/>
      <dgm:spPr/>
    </dgm:pt>
    <dgm:pt modelId="{DBCD89AD-64FE-412E-B96A-4E55FEBF4A28}" type="pres">
      <dgm:prSet presAssocID="{5858309A-FC9C-4F8B-97E4-51863531936D}" presName="compNode" presStyleCnt="0"/>
      <dgm:spPr/>
    </dgm:pt>
    <dgm:pt modelId="{86EC60F4-67B2-41A7-963F-8440A0E7AC16}" type="pres">
      <dgm:prSet presAssocID="{5858309A-FC9C-4F8B-97E4-51863531936D}" presName="bkgdShape" presStyleLbl="node1" presStyleIdx="11" presStyleCnt="13"/>
      <dgm:spPr/>
    </dgm:pt>
    <dgm:pt modelId="{D62E5CCD-FD7A-4485-8051-178EED7996B3}" type="pres">
      <dgm:prSet presAssocID="{5858309A-FC9C-4F8B-97E4-51863531936D}" presName="nodeTx" presStyleLbl="node1" presStyleIdx="11" presStyleCnt="13">
        <dgm:presLayoutVars>
          <dgm:bulletEnabled val="1"/>
        </dgm:presLayoutVars>
      </dgm:prSet>
      <dgm:spPr/>
    </dgm:pt>
    <dgm:pt modelId="{84E0FBBB-BBCD-49D6-A4A1-8D5966ADC0AD}" type="pres">
      <dgm:prSet presAssocID="{5858309A-FC9C-4F8B-97E4-51863531936D}" presName="invisiNode" presStyleLbl="node1" presStyleIdx="11" presStyleCnt="13"/>
      <dgm:spPr/>
    </dgm:pt>
    <dgm:pt modelId="{89B577BF-5AEA-4EF6-9405-20BE637C9B3A}" type="pres">
      <dgm:prSet presAssocID="{5858309A-FC9C-4F8B-97E4-51863531936D}" presName="imagNode" presStyleLbl="fgImgPlace1" presStyleIdx="11" presStyleCnt="13"/>
      <dgm:spPr>
        <a:blipFill rotWithShape="1"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F06AA0D-FB38-4AF6-B7A6-94A169BE4CC0}" type="pres">
      <dgm:prSet presAssocID="{4A603424-34BA-4C86-81A1-CC7EC51E5B03}" presName="sibTrans" presStyleLbl="sibTrans2D1" presStyleIdx="0" presStyleCnt="0"/>
      <dgm:spPr/>
    </dgm:pt>
    <dgm:pt modelId="{CB8B44EE-FFF3-4339-BF70-1A7E66F7B811}" type="pres">
      <dgm:prSet presAssocID="{2649FA28-1E62-465C-8554-B061A84A1949}" presName="compNode" presStyleCnt="0"/>
      <dgm:spPr/>
    </dgm:pt>
    <dgm:pt modelId="{D9213191-82A3-40C1-A7D3-B52783AC4D21}" type="pres">
      <dgm:prSet presAssocID="{2649FA28-1E62-465C-8554-B061A84A1949}" presName="bkgdShape" presStyleLbl="node1" presStyleIdx="12" presStyleCnt="13"/>
      <dgm:spPr/>
    </dgm:pt>
    <dgm:pt modelId="{A3B2582A-8159-4CC6-A59A-C909D90D71C0}" type="pres">
      <dgm:prSet presAssocID="{2649FA28-1E62-465C-8554-B061A84A1949}" presName="nodeTx" presStyleLbl="node1" presStyleIdx="12" presStyleCnt="13">
        <dgm:presLayoutVars>
          <dgm:bulletEnabled val="1"/>
        </dgm:presLayoutVars>
      </dgm:prSet>
      <dgm:spPr/>
    </dgm:pt>
    <dgm:pt modelId="{933FF971-0C68-45C2-A486-72FD03602450}" type="pres">
      <dgm:prSet presAssocID="{2649FA28-1E62-465C-8554-B061A84A1949}" presName="invisiNode" presStyleLbl="node1" presStyleIdx="12" presStyleCnt="13"/>
      <dgm:spPr/>
    </dgm:pt>
    <dgm:pt modelId="{19B8F84C-2216-4107-99D8-717524AA93DE}" type="pres">
      <dgm:prSet presAssocID="{2649FA28-1E62-465C-8554-B061A84A1949}" presName="imagNode" presStyleLbl="fgImgPlace1" presStyleIdx="12" presStyleCnt="13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B3105600-0E48-463A-ACB5-54E1A32EE5A2}" type="presOf" srcId="{2649FA28-1E62-465C-8554-B061A84A1949}" destId="{A3B2582A-8159-4CC6-A59A-C909D90D71C0}" srcOrd="1" destOrd="0" presId="urn:microsoft.com/office/officeart/2005/8/layout/hList7"/>
    <dgm:cxn modelId="{113AAE02-6E5C-445B-86E7-FA020A36AD40}" type="presOf" srcId="{46CB83B3-9741-4F92-BDAE-9C013ADB8D45}" destId="{16FFDEB5-CE1A-4EC0-9661-692DC8C0488F}" srcOrd="0" destOrd="0" presId="urn:microsoft.com/office/officeart/2005/8/layout/hList7"/>
    <dgm:cxn modelId="{3374BB10-4508-4F1A-BB4A-3D604AA93A30}" type="presOf" srcId="{43ED66DE-ED96-432C-BB4A-37D68E62F621}" destId="{C10B7623-22A8-4BFC-849A-3D596D46D02D}" srcOrd="1" destOrd="0" presId="urn:microsoft.com/office/officeart/2005/8/layout/hList7"/>
    <dgm:cxn modelId="{98AA7F13-F10F-4A46-BA25-6799E834C51A}" srcId="{D5F691BA-4D31-43F1-9A3F-A624C66AAF10}" destId="{9B8C7496-7200-4340-8E68-19F28C75F49D}" srcOrd="8" destOrd="0" parTransId="{477C0B39-9E84-4FEB-B5EF-78273F6B1626}" sibTransId="{1568CE26-DC26-47C1-A75B-F9CA600D0DCD}"/>
    <dgm:cxn modelId="{9222BB13-BDC6-4AA9-B10A-C29B9CA21CD8}" type="presOf" srcId="{A60679BA-31DB-461B-B335-DAE6C238A9A6}" destId="{0B7F361C-F9C7-4208-9DC3-8C6AD8DAD481}" srcOrd="0" destOrd="0" presId="urn:microsoft.com/office/officeart/2005/8/layout/hList7"/>
    <dgm:cxn modelId="{2E679422-06BE-40C5-9AA9-4644C9185568}" srcId="{D5F691BA-4D31-43F1-9A3F-A624C66AAF10}" destId="{5858309A-FC9C-4F8B-97E4-51863531936D}" srcOrd="11" destOrd="0" parTransId="{A22575E2-419D-4928-A716-09B8725027AC}" sibTransId="{4A603424-34BA-4C86-81A1-CC7EC51E5B03}"/>
    <dgm:cxn modelId="{1973AE25-0908-4D0E-B4F2-3EB997B9A52B}" srcId="{D5F691BA-4D31-43F1-9A3F-A624C66AAF10}" destId="{242445D7-57F3-412E-8687-D430BE9C34C6}" srcOrd="4" destOrd="0" parTransId="{6F121A54-11B3-48D0-AF7B-2E0A2F1A5750}" sibTransId="{DD2B7DD2-6B4C-4AA3-BE88-324252EAFBD6}"/>
    <dgm:cxn modelId="{03515A27-A8CD-4DF3-B712-1C3CDB8078BC}" type="presOf" srcId="{2649FA28-1E62-465C-8554-B061A84A1949}" destId="{D9213191-82A3-40C1-A7D3-B52783AC4D21}" srcOrd="0" destOrd="0" presId="urn:microsoft.com/office/officeart/2005/8/layout/hList7"/>
    <dgm:cxn modelId="{33B0062B-69D0-43D5-AC7C-08B7632770D3}" type="presOf" srcId="{242445D7-57F3-412E-8687-D430BE9C34C6}" destId="{4D4710D5-DFED-446B-A781-9073AAC50A61}" srcOrd="1" destOrd="0" presId="urn:microsoft.com/office/officeart/2005/8/layout/hList7"/>
    <dgm:cxn modelId="{CDFCFE2D-0DAD-495F-AE09-FA5877AE7EF3}" type="presOf" srcId="{A3E554CB-F902-4216-848F-08589DBB4758}" destId="{E1562454-4A08-4855-BA08-CD23D2746A1A}" srcOrd="0" destOrd="0" presId="urn:microsoft.com/office/officeart/2005/8/layout/hList7"/>
    <dgm:cxn modelId="{0B622838-6BE5-4489-AF2A-D1B52729A801}" srcId="{D5F691BA-4D31-43F1-9A3F-A624C66AAF10}" destId="{2649FA28-1E62-465C-8554-B061A84A1949}" srcOrd="12" destOrd="0" parTransId="{6FF3EAAE-424D-4645-BB3C-6F0EFDE6C681}" sibTransId="{65B4E42A-5048-49B5-B7CE-AD5034AC71DC}"/>
    <dgm:cxn modelId="{E644663D-D1B7-46AD-B133-4A775DD94D3D}" type="presOf" srcId="{FA4F5AC5-347C-4003-BF99-9D0647DF1084}" destId="{96A1DFF6-04E3-412D-B126-F48F40442B57}" srcOrd="0" destOrd="0" presId="urn:microsoft.com/office/officeart/2005/8/layout/hList7"/>
    <dgm:cxn modelId="{B291985B-3FED-4BEF-8775-560839945FD3}" type="presOf" srcId="{9B8C7496-7200-4340-8E68-19F28C75F49D}" destId="{292AE8EC-06C5-4F0F-9A27-B32855DC5532}" srcOrd="0" destOrd="0" presId="urn:microsoft.com/office/officeart/2005/8/layout/hList7"/>
    <dgm:cxn modelId="{0E59865F-CBD4-4039-AB69-983D3F918D8D}" srcId="{D5F691BA-4D31-43F1-9A3F-A624C66AAF10}" destId="{43ED66DE-ED96-432C-BB4A-37D68E62F621}" srcOrd="3" destOrd="0" parTransId="{65541FD0-57B7-439F-861D-A1273061161D}" sibTransId="{A3E554CB-F902-4216-848F-08589DBB4758}"/>
    <dgm:cxn modelId="{1FBC9A60-1685-4777-B3CA-608B5EEE9EA1}" srcId="{D5F691BA-4D31-43F1-9A3F-A624C66AAF10}" destId="{A60679BA-31DB-461B-B335-DAE6C238A9A6}" srcOrd="2" destOrd="0" parTransId="{BF1D5D46-D463-47A1-A498-BA76790D1421}" sibTransId="{4E7A8943-BB2A-4B12-A4CF-68CAEBBE904E}"/>
    <dgm:cxn modelId="{4B7BB541-96AE-4585-B11D-FB9E9AB4326E}" type="presOf" srcId="{136557F0-51CE-4F91-9CCA-9ABBD69664D3}" destId="{FD188FDE-4BFC-4675-B132-DC796DF9815D}" srcOrd="0" destOrd="0" presId="urn:microsoft.com/office/officeart/2005/8/layout/hList7"/>
    <dgm:cxn modelId="{21BCA045-784E-4D85-A226-92FC24682904}" type="presOf" srcId="{87B6EB75-4AC2-4013-9EBD-C73C36D40454}" destId="{7DD9CBE0-8BDC-4AFB-9D4B-2A922C83DB9E}" srcOrd="0" destOrd="0" presId="urn:microsoft.com/office/officeart/2005/8/layout/hList7"/>
    <dgm:cxn modelId="{B3154149-18B3-4282-B72A-7B119B1F54F4}" type="presOf" srcId="{E0F8B1E1-64DF-47C0-8383-5F8C636647E8}" destId="{4F5CA4DB-EAE8-4433-A1F3-143D8300C863}" srcOrd="1" destOrd="0" presId="urn:microsoft.com/office/officeart/2005/8/layout/hList7"/>
    <dgm:cxn modelId="{1CCE3B6A-CC03-4B7E-ABFF-4D5E41EACEB9}" type="presOf" srcId="{1568CE26-DC26-47C1-A75B-F9CA600D0DCD}" destId="{A287859F-6E9E-46DF-B8BA-AAA592F3ED64}" srcOrd="0" destOrd="0" presId="urn:microsoft.com/office/officeart/2005/8/layout/hList7"/>
    <dgm:cxn modelId="{CE534B4A-4ABD-468D-8253-124CED0DA69D}" srcId="{D5F691BA-4D31-43F1-9A3F-A624C66AAF10}" destId="{C8F6EDE5-84F6-4248-92AC-C8C1A120AB96}" srcOrd="5" destOrd="0" parTransId="{96072767-D390-4219-B909-DA06B1970497}" sibTransId="{4F0D4BAB-D759-48F3-8B95-EFBB5B1B529C}"/>
    <dgm:cxn modelId="{E877554A-21AF-46B3-A342-F5EC4E32C0C9}" type="presOf" srcId="{BFCEC228-7A30-4599-AA56-5CCCC939535A}" destId="{2B9F4C04-618D-4738-AA96-E7DFAAEF3EF4}" srcOrd="0" destOrd="0" presId="urn:microsoft.com/office/officeart/2005/8/layout/hList7"/>
    <dgm:cxn modelId="{B155B44B-563D-4E8B-A8E6-3B9A0C5AD71C}" srcId="{D5F691BA-4D31-43F1-9A3F-A624C66AAF10}" destId="{E0F8B1E1-64DF-47C0-8383-5F8C636647E8}" srcOrd="9" destOrd="0" parTransId="{33D8929F-06E5-4B66-8288-8ABFE6C952F1}" sibTransId="{815DB25D-B412-4C8F-9BC0-228A946CE680}"/>
    <dgm:cxn modelId="{076F5470-A449-4D7E-83B3-46478104CA09}" type="presOf" srcId="{E0F8B1E1-64DF-47C0-8383-5F8C636647E8}" destId="{A933D139-B31A-47CC-B17E-92CB17B7B910}" srcOrd="0" destOrd="0" presId="urn:microsoft.com/office/officeart/2005/8/layout/hList7"/>
    <dgm:cxn modelId="{807EE172-29E2-4C7B-9B7F-133A29798DFD}" type="presOf" srcId="{DA93718B-E3D3-4BAE-AA2E-DA3334D32BEA}" destId="{29AE0C75-D9F3-44CA-87B9-CA8FC33E96BC}" srcOrd="1" destOrd="0" presId="urn:microsoft.com/office/officeart/2005/8/layout/hList7"/>
    <dgm:cxn modelId="{D702BD57-67AE-4A41-BD69-21E34E29633D}" type="presOf" srcId="{8CB02565-3D0B-4FE5-BF9C-A5AE2C9A6FEF}" destId="{D2C4F896-3FB6-4A01-A9A9-97E0C8C5D01C}" srcOrd="1" destOrd="0" presId="urn:microsoft.com/office/officeart/2005/8/layout/hList7"/>
    <dgm:cxn modelId="{08E92258-5DA2-44C7-98DE-49ECEF1BD1CB}" type="presOf" srcId="{4A603424-34BA-4C86-81A1-CC7EC51E5B03}" destId="{BF06AA0D-FB38-4AF6-B7A6-94A169BE4CC0}" srcOrd="0" destOrd="0" presId="urn:microsoft.com/office/officeart/2005/8/layout/hList7"/>
    <dgm:cxn modelId="{0C99EA7C-241E-4A66-B739-DBE2C279BA41}" type="presOf" srcId="{5858309A-FC9C-4F8B-97E4-51863531936D}" destId="{D62E5CCD-FD7A-4485-8051-178EED7996B3}" srcOrd="1" destOrd="0" presId="urn:microsoft.com/office/officeart/2005/8/layout/hList7"/>
    <dgm:cxn modelId="{7F2EB880-9AC5-4A33-939E-05862ECF493F}" type="presOf" srcId="{A60679BA-31DB-461B-B335-DAE6C238A9A6}" destId="{BC22FDD9-5624-4204-9EF6-2564091EBB1A}" srcOrd="1" destOrd="0" presId="urn:microsoft.com/office/officeart/2005/8/layout/hList7"/>
    <dgm:cxn modelId="{D0490783-BBB9-4C59-852F-B6FDAF0CAFFD}" type="presOf" srcId="{DD2B7DD2-6B4C-4AA3-BE88-324252EAFBD6}" destId="{D5AF6623-4A43-45F8-BDC6-5DC8E65AC2E2}" srcOrd="0" destOrd="0" presId="urn:microsoft.com/office/officeart/2005/8/layout/hList7"/>
    <dgm:cxn modelId="{3F396B83-1563-4729-8E7A-8DC97CB5F405}" type="presOf" srcId="{43ED66DE-ED96-432C-BB4A-37D68E62F621}" destId="{6FB4B6B5-1DAC-4346-B2DA-9F64D9BD0560}" srcOrd="0" destOrd="0" presId="urn:microsoft.com/office/officeart/2005/8/layout/hList7"/>
    <dgm:cxn modelId="{4BBDAE83-5239-40EA-84B4-F39B5EA66C99}" type="presOf" srcId="{4E7A8943-BB2A-4B12-A4CF-68CAEBBE904E}" destId="{7F7A39B4-53D5-45C1-B382-2A06EA91BD92}" srcOrd="0" destOrd="0" presId="urn:microsoft.com/office/officeart/2005/8/layout/hList7"/>
    <dgm:cxn modelId="{E235808B-8C06-42E4-A657-F7ACBE3FD69B}" type="presOf" srcId="{87B6EB75-4AC2-4013-9EBD-C73C36D40454}" destId="{F90A8E7A-DDBF-46EA-94D7-9694067EEB86}" srcOrd="1" destOrd="0" presId="urn:microsoft.com/office/officeart/2005/8/layout/hList7"/>
    <dgm:cxn modelId="{2A619A91-8010-4EC1-B356-B7172ED59C1D}" type="presOf" srcId="{25F1EF93-AB37-4987-A7CD-9F75B23081F2}" destId="{5ED44599-07E5-4DF1-9E32-69F0BF72A288}" srcOrd="0" destOrd="0" presId="urn:microsoft.com/office/officeart/2005/8/layout/hList7"/>
    <dgm:cxn modelId="{D1F18B97-83F8-476B-991E-BA52FCC572BE}" type="presOf" srcId="{815DB25D-B412-4C8F-9BC0-228A946CE680}" destId="{B716213C-96B9-4C08-8E81-DDF2ED1B80C5}" srcOrd="0" destOrd="0" presId="urn:microsoft.com/office/officeart/2005/8/layout/hList7"/>
    <dgm:cxn modelId="{E0C0D09B-E9BB-4ECB-93F0-CCE676412364}" srcId="{D5F691BA-4D31-43F1-9A3F-A624C66AAF10}" destId="{DA93718B-E3D3-4BAE-AA2E-DA3334D32BEA}" srcOrd="0" destOrd="0" parTransId="{9C8B7589-1D5D-45A1-BAFC-036A122D6258}" sibTransId="{46CB83B3-9741-4F92-BDAE-9C013ADB8D45}"/>
    <dgm:cxn modelId="{AE7EE5A3-27D3-4890-9B2F-11C6DA896476}" type="presOf" srcId="{C8F6EDE5-84F6-4248-92AC-C8C1A120AB96}" destId="{687539FF-D1A7-4E50-9E34-CBC3364991E9}" srcOrd="0" destOrd="0" presId="urn:microsoft.com/office/officeart/2005/8/layout/hList7"/>
    <dgm:cxn modelId="{B94812A5-AECE-459E-9C70-28F1BD3D3E32}" type="presOf" srcId="{24E1CC16-2B6C-458A-A2C6-65878DEE5390}" destId="{3E667A2B-1078-42C1-A5B6-E27263225266}" srcOrd="0" destOrd="0" presId="urn:microsoft.com/office/officeart/2005/8/layout/hList7"/>
    <dgm:cxn modelId="{3C9DC9AE-3798-4D6D-B45D-199E3247D6DA}" type="presOf" srcId="{C8F6EDE5-84F6-4248-92AC-C8C1A120AB96}" destId="{D68BDE0B-716E-4902-9043-A20FC812C0E9}" srcOrd="1" destOrd="0" presId="urn:microsoft.com/office/officeart/2005/8/layout/hList7"/>
    <dgm:cxn modelId="{32B63CAF-34B9-49D4-BB89-FFEEBE613B8C}" srcId="{D5F691BA-4D31-43F1-9A3F-A624C66AAF10}" destId="{8CB02565-3D0B-4FE5-BF9C-A5AE2C9A6FEF}" srcOrd="1" destOrd="0" parTransId="{32018AF7-A528-423E-9EEB-16ADC4DFE7EF}" sibTransId="{24E1CC16-2B6C-458A-A2C6-65878DEE5390}"/>
    <dgm:cxn modelId="{4BE2D5BB-78A7-4B8E-88AA-D832127FEAF9}" type="presOf" srcId="{9B8C7496-7200-4340-8E68-19F28C75F49D}" destId="{981BAC52-386F-4A73-B8F0-8A159B840D56}" srcOrd="1" destOrd="0" presId="urn:microsoft.com/office/officeart/2005/8/layout/hList7"/>
    <dgm:cxn modelId="{FC1AC2C2-0F4A-4010-9077-0CB4622CB6FB}" srcId="{D5F691BA-4D31-43F1-9A3F-A624C66AAF10}" destId="{87B6EB75-4AC2-4013-9EBD-C73C36D40454}" srcOrd="10" destOrd="0" parTransId="{2417060E-AB32-422B-83F6-4ADCC2318DAE}" sibTransId="{136557F0-51CE-4F91-9CCA-9ABBD69664D3}"/>
    <dgm:cxn modelId="{EBA4EBC4-385C-4EC8-9AF5-942CDE0AFDBF}" type="presOf" srcId="{25F1EF93-AB37-4987-A7CD-9F75B23081F2}" destId="{5B25B247-0DF8-44C4-9701-B4C9CCE0C5E4}" srcOrd="1" destOrd="0" presId="urn:microsoft.com/office/officeart/2005/8/layout/hList7"/>
    <dgm:cxn modelId="{D739F0D0-2306-4FBB-89B6-5A65B4E7131C}" type="presOf" srcId="{242445D7-57F3-412E-8687-D430BE9C34C6}" destId="{B0362FE4-5C80-4D12-9132-11780D893D77}" srcOrd="0" destOrd="0" presId="urn:microsoft.com/office/officeart/2005/8/layout/hList7"/>
    <dgm:cxn modelId="{D5C51AD3-07FD-4180-9B4D-11C859F00859}" type="presOf" srcId="{4F0D4BAB-D759-48F3-8B95-EFBB5B1B529C}" destId="{30DCBB47-9243-4AE6-8EB0-7E9525FF0949}" srcOrd="0" destOrd="0" presId="urn:microsoft.com/office/officeart/2005/8/layout/hList7"/>
    <dgm:cxn modelId="{8519C0D6-9943-4530-AFB3-5036B19DE500}" srcId="{D5F691BA-4D31-43F1-9A3F-A624C66AAF10}" destId="{FA4F5AC5-347C-4003-BF99-9D0647DF1084}" srcOrd="6" destOrd="0" parTransId="{171E4302-79A2-4435-BFBF-B52DCD8B239E}" sibTransId="{BFCEC228-7A30-4599-AA56-5CCCC939535A}"/>
    <dgm:cxn modelId="{57680BD9-C243-4C26-82FE-4E47843F13BB}" type="presOf" srcId="{5858309A-FC9C-4F8B-97E4-51863531936D}" destId="{86EC60F4-67B2-41A7-963F-8440A0E7AC16}" srcOrd="0" destOrd="0" presId="urn:microsoft.com/office/officeart/2005/8/layout/hList7"/>
    <dgm:cxn modelId="{0CEFD8DD-368A-45A9-B6EA-A0AD60AC5F61}" type="presOf" srcId="{8CB02565-3D0B-4FE5-BF9C-A5AE2C9A6FEF}" destId="{91C13CF3-85F8-47CC-AFF0-EAC648DB1517}" srcOrd="0" destOrd="0" presId="urn:microsoft.com/office/officeart/2005/8/layout/hList7"/>
    <dgm:cxn modelId="{786FF6EB-F685-467F-B99E-CAA164234C91}" srcId="{D5F691BA-4D31-43F1-9A3F-A624C66AAF10}" destId="{25F1EF93-AB37-4987-A7CD-9F75B23081F2}" srcOrd="7" destOrd="0" parTransId="{412C484D-0D93-488C-AB6E-435C15B67817}" sibTransId="{55D01D20-83EA-4F09-B8BC-6DFA6E14CC6E}"/>
    <dgm:cxn modelId="{8E8AA6F0-FE8A-4665-B1C4-52056FF09EA0}" type="presOf" srcId="{FA4F5AC5-347C-4003-BF99-9D0647DF1084}" destId="{1DB447BD-A8BD-4FE6-9D0C-2E4E16A3425C}" srcOrd="1" destOrd="0" presId="urn:microsoft.com/office/officeart/2005/8/layout/hList7"/>
    <dgm:cxn modelId="{707906FA-12FA-4E8D-AEB7-6EE15D2CBB25}" type="presOf" srcId="{D5F691BA-4D31-43F1-9A3F-A624C66AAF10}" destId="{AB4FB94C-EFD9-4AC8-8C85-B5D853FEF643}" srcOrd="0" destOrd="0" presId="urn:microsoft.com/office/officeart/2005/8/layout/hList7"/>
    <dgm:cxn modelId="{A6BE9EFC-AF6F-4DEE-A132-5D3059395A22}" type="presOf" srcId="{55D01D20-83EA-4F09-B8BC-6DFA6E14CC6E}" destId="{50B13B47-04C2-4FF5-9239-4A94756EFFE2}" srcOrd="0" destOrd="0" presId="urn:microsoft.com/office/officeart/2005/8/layout/hList7"/>
    <dgm:cxn modelId="{BD8B39FF-B0E8-4BEF-9153-B6FA13BAC8F9}" type="presOf" srcId="{DA93718B-E3D3-4BAE-AA2E-DA3334D32BEA}" destId="{B9F5443E-1BD9-4C6D-A609-02E1F3B29E44}" srcOrd="0" destOrd="0" presId="urn:microsoft.com/office/officeart/2005/8/layout/hList7"/>
    <dgm:cxn modelId="{7C2E51F7-8E32-45EB-98B2-989DCFBF6A8E}" type="presParOf" srcId="{AB4FB94C-EFD9-4AC8-8C85-B5D853FEF643}" destId="{B56CD54E-9516-415F-BB83-E6556D1E2B88}" srcOrd="0" destOrd="0" presId="urn:microsoft.com/office/officeart/2005/8/layout/hList7"/>
    <dgm:cxn modelId="{386B9E2D-6285-4A93-B83F-28B9D9397A91}" type="presParOf" srcId="{AB4FB94C-EFD9-4AC8-8C85-B5D853FEF643}" destId="{3197E81A-2A77-4A51-BB2C-F5EFD496B040}" srcOrd="1" destOrd="0" presId="urn:microsoft.com/office/officeart/2005/8/layout/hList7"/>
    <dgm:cxn modelId="{3EC37A24-0699-45D9-98EA-2AE2E9F214CB}" type="presParOf" srcId="{3197E81A-2A77-4A51-BB2C-F5EFD496B040}" destId="{CE52CE30-84DE-468A-B597-1A68E8BD0743}" srcOrd="0" destOrd="0" presId="urn:microsoft.com/office/officeart/2005/8/layout/hList7"/>
    <dgm:cxn modelId="{ECF7F5B9-04AB-48A6-AC54-3A2B12A2B95B}" type="presParOf" srcId="{CE52CE30-84DE-468A-B597-1A68E8BD0743}" destId="{B9F5443E-1BD9-4C6D-A609-02E1F3B29E44}" srcOrd="0" destOrd="0" presId="urn:microsoft.com/office/officeart/2005/8/layout/hList7"/>
    <dgm:cxn modelId="{F5648BD5-6F8E-4DA0-9104-E9F5B622898F}" type="presParOf" srcId="{CE52CE30-84DE-468A-B597-1A68E8BD0743}" destId="{29AE0C75-D9F3-44CA-87B9-CA8FC33E96BC}" srcOrd="1" destOrd="0" presId="urn:microsoft.com/office/officeart/2005/8/layout/hList7"/>
    <dgm:cxn modelId="{9267696D-5B49-48A3-9490-A8A3EA140126}" type="presParOf" srcId="{CE52CE30-84DE-468A-B597-1A68E8BD0743}" destId="{A6F057B2-A9A9-4923-BFF6-7C52C6164FF4}" srcOrd="2" destOrd="0" presId="urn:microsoft.com/office/officeart/2005/8/layout/hList7"/>
    <dgm:cxn modelId="{64C29438-C58B-4755-9727-82AF03A3C6E3}" type="presParOf" srcId="{CE52CE30-84DE-468A-B597-1A68E8BD0743}" destId="{EBFFD32C-7C7A-4DA4-BF68-12BBA93A17DD}" srcOrd="3" destOrd="0" presId="urn:microsoft.com/office/officeart/2005/8/layout/hList7"/>
    <dgm:cxn modelId="{C16037D5-A659-4C9E-BC8E-5D9B57B50370}" type="presParOf" srcId="{3197E81A-2A77-4A51-BB2C-F5EFD496B040}" destId="{16FFDEB5-CE1A-4EC0-9661-692DC8C0488F}" srcOrd="1" destOrd="0" presId="urn:microsoft.com/office/officeart/2005/8/layout/hList7"/>
    <dgm:cxn modelId="{08E1953C-0724-4FA8-92A9-1342DBCC9032}" type="presParOf" srcId="{3197E81A-2A77-4A51-BB2C-F5EFD496B040}" destId="{F0187AB8-07DE-4401-9146-BE98D6C4F024}" srcOrd="2" destOrd="0" presId="urn:microsoft.com/office/officeart/2005/8/layout/hList7"/>
    <dgm:cxn modelId="{99CA29ED-D634-4ABB-8DAE-70D77BD10949}" type="presParOf" srcId="{F0187AB8-07DE-4401-9146-BE98D6C4F024}" destId="{91C13CF3-85F8-47CC-AFF0-EAC648DB1517}" srcOrd="0" destOrd="0" presId="urn:microsoft.com/office/officeart/2005/8/layout/hList7"/>
    <dgm:cxn modelId="{5B056B30-E213-4F58-BDBA-A3948DECA07F}" type="presParOf" srcId="{F0187AB8-07DE-4401-9146-BE98D6C4F024}" destId="{D2C4F896-3FB6-4A01-A9A9-97E0C8C5D01C}" srcOrd="1" destOrd="0" presId="urn:microsoft.com/office/officeart/2005/8/layout/hList7"/>
    <dgm:cxn modelId="{B612F96F-7963-4448-8F84-50F3B13006F5}" type="presParOf" srcId="{F0187AB8-07DE-4401-9146-BE98D6C4F024}" destId="{ADCD2B4D-FF82-43F7-9296-AB2FEEEAF9CD}" srcOrd="2" destOrd="0" presId="urn:microsoft.com/office/officeart/2005/8/layout/hList7"/>
    <dgm:cxn modelId="{23FC9DBF-D0CA-484A-871C-FA51CA0D2455}" type="presParOf" srcId="{F0187AB8-07DE-4401-9146-BE98D6C4F024}" destId="{4160F05D-5CA1-449A-8B39-CB052249BE73}" srcOrd="3" destOrd="0" presId="urn:microsoft.com/office/officeart/2005/8/layout/hList7"/>
    <dgm:cxn modelId="{1E18967E-66D8-417C-B2D7-621B569400B1}" type="presParOf" srcId="{3197E81A-2A77-4A51-BB2C-F5EFD496B040}" destId="{3E667A2B-1078-42C1-A5B6-E27263225266}" srcOrd="3" destOrd="0" presId="urn:microsoft.com/office/officeart/2005/8/layout/hList7"/>
    <dgm:cxn modelId="{29EDA449-0B1C-4E90-87CC-C9E3CD42F2DC}" type="presParOf" srcId="{3197E81A-2A77-4A51-BB2C-F5EFD496B040}" destId="{F69C7392-FB43-41F3-A0D3-23E7DA705FB9}" srcOrd="4" destOrd="0" presId="urn:microsoft.com/office/officeart/2005/8/layout/hList7"/>
    <dgm:cxn modelId="{F0796A29-A88E-4FCC-A9E6-245C11088E9A}" type="presParOf" srcId="{F69C7392-FB43-41F3-A0D3-23E7DA705FB9}" destId="{0B7F361C-F9C7-4208-9DC3-8C6AD8DAD481}" srcOrd="0" destOrd="0" presId="urn:microsoft.com/office/officeart/2005/8/layout/hList7"/>
    <dgm:cxn modelId="{A6ADE8DC-25D9-4274-9906-6DAE175075FD}" type="presParOf" srcId="{F69C7392-FB43-41F3-A0D3-23E7DA705FB9}" destId="{BC22FDD9-5624-4204-9EF6-2564091EBB1A}" srcOrd="1" destOrd="0" presId="urn:microsoft.com/office/officeart/2005/8/layout/hList7"/>
    <dgm:cxn modelId="{04743575-2CB9-4A96-A071-0334F2546698}" type="presParOf" srcId="{F69C7392-FB43-41F3-A0D3-23E7DA705FB9}" destId="{D47D3BB6-0334-4B37-86F0-6EDB4E4F986D}" srcOrd="2" destOrd="0" presId="urn:microsoft.com/office/officeart/2005/8/layout/hList7"/>
    <dgm:cxn modelId="{C29DAC74-2573-463E-9DBF-A8789E8FE509}" type="presParOf" srcId="{F69C7392-FB43-41F3-A0D3-23E7DA705FB9}" destId="{71E9B3D2-401F-4B0F-8B0B-00AC9A5D6AEF}" srcOrd="3" destOrd="0" presId="urn:microsoft.com/office/officeart/2005/8/layout/hList7"/>
    <dgm:cxn modelId="{BD2BCEEC-A3F0-4935-A15C-4BF2C2D999AF}" type="presParOf" srcId="{3197E81A-2A77-4A51-BB2C-F5EFD496B040}" destId="{7F7A39B4-53D5-45C1-B382-2A06EA91BD92}" srcOrd="5" destOrd="0" presId="urn:microsoft.com/office/officeart/2005/8/layout/hList7"/>
    <dgm:cxn modelId="{F5F31DF3-748C-44DB-B05C-B6EABDC3F217}" type="presParOf" srcId="{3197E81A-2A77-4A51-BB2C-F5EFD496B040}" destId="{63336124-F43E-4A91-ACC6-9A95E17EFAC1}" srcOrd="6" destOrd="0" presId="urn:microsoft.com/office/officeart/2005/8/layout/hList7"/>
    <dgm:cxn modelId="{74686228-B0EB-467F-B2C3-E5AC523CDB6E}" type="presParOf" srcId="{63336124-F43E-4A91-ACC6-9A95E17EFAC1}" destId="{6FB4B6B5-1DAC-4346-B2DA-9F64D9BD0560}" srcOrd="0" destOrd="0" presId="urn:microsoft.com/office/officeart/2005/8/layout/hList7"/>
    <dgm:cxn modelId="{763B5920-7703-49C4-B1E3-0DD61DDFBD91}" type="presParOf" srcId="{63336124-F43E-4A91-ACC6-9A95E17EFAC1}" destId="{C10B7623-22A8-4BFC-849A-3D596D46D02D}" srcOrd="1" destOrd="0" presId="urn:microsoft.com/office/officeart/2005/8/layout/hList7"/>
    <dgm:cxn modelId="{6D148AE6-A921-4DC4-BFA1-C7808B4BAF8A}" type="presParOf" srcId="{63336124-F43E-4A91-ACC6-9A95E17EFAC1}" destId="{3BB076D8-B255-4D70-BC86-8F155A13F4FA}" srcOrd="2" destOrd="0" presId="urn:microsoft.com/office/officeart/2005/8/layout/hList7"/>
    <dgm:cxn modelId="{92670742-1E47-4093-BFE8-73E82D519E73}" type="presParOf" srcId="{63336124-F43E-4A91-ACC6-9A95E17EFAC1}" destId="{EAE5D885-147E-459B-8677-1BF2BD589A6E}" srcOrd="3" destOrd="0" presId="urn:microsoft.com/office/officeart/2005/8/layout/hList7"/>
    <dgm:cxn modelId="{01DF0A87-8290-433A-AA5F-4BB427019190}" type="presParOf" srcId="{3197E81A-2A77-4A51-BB2C-F5EFD496B040}" destId="{E1562454-4A08-4855-BA08-CD23D2746A1A}" srcOrd="7" destOrd="0" presId="urn:microsoft.com/office/officeart/2005/8/layout/hList7"/>
    <dgm:cxn modelId="{63A7F13C-A4D7-4797-9319-6D0DC5FDF0D0}" type="presParOf" srcId="{3197E81A-2A77-4A51-BB2C-F5EFD496B040}" destId="{D4FE3B9A-9889-4DE3-BA48-7E628B82A446}" srcOrd="8" destOrd="0" presId="urn:microsoft.com/office/officeart/2005/8/layout/hList7"/>
    <dgm:cxn modelId="{9FB27C71-2FB5-4FD8-B2CC-454C06A2C628}" type="presParOf" srcId="{D4FE3B9A-9889-4DE3-BA48-7E628B82A446}" destId="{B0362FE4-5C80-4D12-9132-11780D893D77}" srcOrd="0" destOrd="0" presId="urn:microsoft.com/office/officeart/2005/8/layout/hList7"/>
    <dgm:cxn modelId="{6D2AFF1C-B19A-4F2A-B137-2302C73E5AB0}" type="presParOf" srcId="{D4FE3B9A-9889-4DE3-BA48-7E628B82A446}" destId="{4D4710D5-DFED-446B-A781-9073AAC50A61}" srcOrd="1" destOrd="0" presId="urn:microsoft.com/office/officeart/2005/8/layout/hList7"/>
    <dgm:cxn modelId="{5320E0D9-24BA-4B71-950D-A2E0936C32DD}" type="presParOf" srcId="{D4FE3B9A-9889-4DE3-BA48-7E628B82A446}" destId="{62826F15-0DB1-4697-A278-79629D13FF95}" srcOrd="2" destOrd="0" presId="urn:microsoft.com/office/officeart/2005/8/layout/hList7"/>
    <dgm:cxn modelId="{412D75DB-DB7D-48A1-8262-C383F5432E3F}" type="presParOf" srcId="{D4FE3B9A-9889-4DE3-BA48-7E628B82A446}" destId="{58E6C08F-438F-4550-9B13-AF6637FBE18C}" srcOrd="3" destOrd="0" presId="urn:microsoft.com/office/officeart/2005/8/layout/hList7"/>
    <dgm:cxn modelId="{FC968B36-CAC8-4207-B680-AE1BA11924E1}" type="presParOf" srcId="{3197E81A-2A77-4A51-BB2C-F5EFD496B040}" destId="{D5AF6623-4A43-45F8-BDC6-5DC8E65AC2E2}" srcOrd="9" destOrd="0" presId="urn:microsoft.com/office/officeart/2005/8/layout/hList7"/>
    <dgm:cxn modelId="{1ABF171A-9846-4BA6-9BC2-8BDD541462DB}" type="presParOf" srcId="{3197E81A-2A77-4A51-BB2C-F5EFD496B040}" destId="{4E35BC4F-D628-401A-AEDA-FF31BADD8908}" srcOrd="10" destOrd="0" presId="urn:microsoft.com/office/officeart/2005/8/layout/hList7"/>
    <dgm:cxn modelId="{46DD725E-FDE3-4598-AFDA-BB0259648F47}" type="presParOf" srcId="{4E35BC4F-D628-401A-AEDA-FF31BADD8908}" destId="{687539FF-D1A7-4E50-9E34-CBC3364991E9}" srcOrd="0" destOrd="0" presId="urn:microsoft.com/office/officeart/2005/8/layout/hList7"/>
    <dgm:cxn modelId="{45AAA1B2-69F2-48B1-93BB-BA8C305C29FD}" type="presParOf" srcId="{4E35BC4F-D628-401A-AEDA-FF31BADD8908}" destId="{D68BDE0B-716E-4902-9043-A20FC812C0E9}" srcOrd="1" destOrd="0" presId="urn:microsoft.com/office/officeart/2005/8/layout/hList7"/>
    <dgm:cxn modelId="{A2C2E2FF-C222-45D3-85FD-A7F01AF06AE0}" type="presParOf" srcId="{4E35BC4F-D628-401A-AEDA-FF31BADD8908}" destId="{F7AB333A-7DB0-4D0A-B2E2-61842D866260}" srcOrd="2" destOrd="0" presId="urn:microsoft.com/office/officeart/2005/8/layout/hList7"/>
    <dgm:cxn modelId="{4ACADADB-B674-493B-815B-8B48E835B485}" type="presParOf" srcId="{4E35BC4F-D628-401A-AEDA-FF31BADD8908}" destId="{B3264584-6ED9-4771-A845-5C8247B4FADC}" srcOrd="3" destOrd="0" presId="urn:microsoft.com/office/officeart/2005/8/layout/hList7"/>
    <dgm:cxn modelId="{F1465A4E-8FF7-4BDD-A84F-D35859400A90}" type="presParOf" srcId="{3197E81A-2A77-4A51-BB2C-F5EFD496B040}" destId="{30DCBB47-9243-4AE6-8EB0-7E9525FF0949}" srcOrd="11" destOrd="0" presId="urn:microsoft.com/office/officeart/2005/8/layout/hList7"/>
    <dgm:cxn modelId="{DB79AF50-A8C2-4BC2-B8CD-4A37A0D01D79}" type="presParOf" srcId="{3197E81A-2A77-4A51-BB2C-F5EFD496B040}" destId="{2E092357-5296-4C76-B3A2-375CBAA4EF0E}" srcOrd="12" destOrd="0" presId="urn:microsoft.com/office/officeart/2005/8/layout/hList7"/>
    <dgm:cxn modelId="{357C28DF-64D8-4D45-A7A3-346EBE19CF9E}" type="presParOf" srcId="{2E092357-5296-4C76-B3A2-375CBAA4EF0E}" destId="{96A1DFF6-04E3-412D-B126-F48F40442B57}" srcOrd="0" destOrd="0" presId="urn:microsoft.com/office/officeart/2005/8/layout/hList7"/>
    <dgm:cxn modelId="{8614FF26-3A27-4631-94AD-72A5D941A11A}" type="presParOf" srcId="{2E092357-5296-4C76-B3A2-375CBAA4EF0E}" destId="{1DB447BD-A8BD-4FE6-9D0C-2E4E16A3425C}" srcOrd="1" destOrd="0" presId="urn:microsoft.com/office/officeart/2005/8/layout/hList7"/>
    <dgm:cxn modelId="{2254055F-803F-4448-9D28-5395BCEB2613}" type="presParOf" srcId="{2E092357-5296-4C76-B3A2-375CBAA4EF0E}" destId="{8550DB4D-7EEE-4539-985D-B814DC15D26E}" srcOrd="2" destOrd="0" presId="urn:microsoft.com/office/officeart/2005/8/layout/hList7"/>
    <dgm:cxn modelId="{A9FFB4EA-9F34-438F-9CEB-1DC3357719A2}" type="presParOf" srcId="{2E092357-5296-4C76-B3A2-375CBAA4EF0E}" destId="{0BB9A52A-5F8D-4635-B518-EF1A58E3D4C8}" srcOrd="3" destOrd="0" presId="urn:microsoft.com/office/officeart/2005/8/layout/hList7"/>
    <dgm:cxn modelId="{230CB8D4-D5E8-46DD-A03B-413F426C1381}" type="presParOf" srcId="{3197E81A-2A77-4A51-BB2C-F5EFD496B040}" destId="{2B9F4C04-618D-4738-AA96-E7DFAAEF3EF4}" srcOrd="13" destOrd="0" presId="urn:microsoft.com/office/officeart/2005/8/layout/hList7"/>
    <dgm:cxn modelId="{337EC9B2-F1EC-45B6-B7F2-DFD10A68DDEB}" type="presParOf" srcId="{3197E81A-2A77-4A51-BB2C-F5EFD496B040}" destId="{381DA690-5090-4F8E-B740-283F0C69DEC6}" srcOrd="14" destOrd="0" presId="urn:microsoft.com/office/officeart/2005/8/layout/hList7"/>
    <dgm:cxn modelId="{892A7EDB-21AE-4063-AA81-5D631A18BD52}" type="presParOf" srcId="{381DA690-5090-4F8E-B740-283F0C69DEC6}" destId="{5ED44599-07E5-4DF1-9E32-69F0BF72A288}" srcOrd="0" destOrd="0" presId="urn:microsoft.com/office/officeart/2005/8/layout/hList7"/>
    <dgm:cxn modelId="{5CC321C8-500C-4AE4-B50D-CBE25BA86725}" type="presParOf" srcId="{381DA690-5090-4F8E-B740-283F0C69DEC6}" destId="{5B25B247-0DF8-44C4-9701-B4C9CCE0C5E4}" srcOrd="1" destOrd="0" presId="urn:microsoft.com/office/officeart/2005/8/layout/hList7"/>
    <dgm:cxn modelId="{5EDF7680-FA34-4ECF-970C-DD807E7C02E1}" type="presParOf" srcId="{381DA690-5090-4F8E-B740-283F0C69DEC6}" destId="{D2344FE5-252B-439F-B531-C3BF95B45108}" srcOrd="2" destOrd="0" presId="urn:microsoft.com/office/officeart/2005/8/layout/hList7"/>
    <dgm:cxn modelId="{E650ED1C-26D5-4C85-9FB0-12F5BC7BDFA8}" type="presParOf" srcId="{381DA690-5090-4F8E-B740-283F0C69DEC6}" destId="{AE628A9E-2003-49D4-AD61-A0706EA96461}" srcOrd="3" destOrd="0" presId="urn:microsoft.com/office/officeart/2005/8/layout/hList7"/>
    <dgm:cxn modelId="{B8322E16-1211-4230-8800-4DC7B7BB7DB3}" type="presParOf" srcId="{3197E81A-2A77-4A51-BB2C-F5EFD496B040}" destId="{50B13B47-04C2-4FF5-9239-4A94756EFFE2}" srcOrd="15" destOrd="0" presId="urn:microsoft.com/office/officeart/2005/8/layout/hList7"/>
    <dgm:cxn modelId="{9925BA10-F1AF-4B57-AA7E-CDD5742F8EC4}" type="presParOf" srcId="{3197E81A-2A77-4A51-BB2C-F5EFD496B040}" destId="{A7DCCEDA-4C93-4B01-9B80-DB0D1D968350}" srcOrd="16" destOrd="0" presId="urn:microsoft.com/office/officeart/2005/8/layout/hList7"/>
    <dgm:cxn modelId="{EC83CC38-3284-44A8-B5DC-A6E408D855E0}" type="presParOf" srcId="{A7DCCEDA-4C93-4B01-9B80-DB0D1D968350}" destId="{292AE8EC-06C5-4F0F-9A27-B32855DC5532}" srcOrd="0" destOrd="0" presId="urn:microsoft.com/office/officeart/2005/8/layout/hList7"/>
    <dgm:cxn modelId="{84697829-8B7D-4179-8C01-A93F73B7666D}" type="presParOf" srcId="{A7DCCEDA-4C93-4B01-9B80-DB0D1D968350}" destId="{981BAC52-386F-4A73-B8F0-8A159B840D56}" srcOrd="1" destOrd="0" presId="urn:microsoft.com/office/officeart/2005/8/layout/hList7"/>
    <dgm:cxn modelId="{7A58FFA7-3E08-4C14-93BD-02057B2F0692}" type="presParOf" srcId="{A7DCCEDA-4C93-4B01-9B80-DB0D1D968350}" destId="{A7E9A697-752A-4EE3-9367-98266DBCE82A}" srcOrd="2" destOrd="0" presId="urn:microsoft.com/office/officeart/2005/8/layout/hList7"/>
    <dgm:cxn modelId="{F1977A47-4898-4F5F-BF9A-D82805989154}" type="presParOf" srcId="{A7DCCEDA-4C93-4B01-9B80-DB0D1D968350}" destId="{C79186B2-4375-4D5A-A75D-9AA5F49C445C}" srcOrd="3" destOrd="0" presId="urn:microsoft.com/office/officeart/2005/8/layout/hList7"/>
    <dgm:cxn modelId="{95F8DEE1-20EA-48AA-B75F-9A0CA4D43CAA}" type="presParOf" srcId="{3197E81A-2A77-4A51-BB2C-F5EFD496B040}" destId="{A287859F-6E9E-46DF-B8BA-AAA592F3ED64}" srcOrd="17" destOrd="0" presId="urn:microsoft.com/office/officeart/2005/8/layout/hList7"/>
    <dgm:cxn modelId="{AB777D4A-8CB2-49A0-864D-CE327C2D0F0D}" type="presParOf" srcId="{3197E81A-2A77-4A51-BB2C-F5EFD496B040}" destId="{FD9F6095-778E-4B7A-BD4E-BC598B5A32AA}" srcOrd="18" destOrd="0" presId="urn:microsoft.com/office/officeart/2005/8/layout/hList7"/>
    <dgm:cxn modelId="{F0933E64-ABB4-4FD0-A87D-5BF45512F70D}" type="presParOf" srcId="{FD9F6095-778E-4B7A-BD4E-BC598B5A32AA}" destId="{A933D139-B31A-47CC-B17E-92CB17B7B910}" srcOrd="0" destOrd="0" presId="urn:microsoft.com/office/officeart/2005/8/layout/hList7"/>
    <dgm:cxn modelId="{B9C0A070-A3D5-4D17-BF80-6426BE4688F6}" type="presParOf" srcId="{FD9F6095-778E-4B7A-BD4E-BC598B5A32AA}" destId="{4F5CA4DB-EAE8-4433-A1F3-143D8300C863}" srcOrd="1" destOrd="0" presId="urn:microsoft.com/office/officeart/2005/8/layout/hList7"/>
    <dgm:cxn modelId="{1C87DC37-8CAA-4708-AD4E-CF6F20FC77DE}" type="presParOf" srcId="{FD9F6095-778E-4B7A-BD4E-BC598B5A32AA}" destId="{FE3D8D90-7CBA-467B-97B7-2F47428128BC}" srcOrd="2" destOrd="0" presId="urn:microsoft.com/office/officeart/2005/8/layout/hList7"/>
    <dgm:cxn modelId="{B0581009-E4EE-42E6-B0A7-706ADD82FDC6}" type="presParOf" srcId="{FD9F6095-778E-4B7A-BD4E-BC598B5A32AA}" destId="{0C0FAFDC-963D-4C71-B85D-308CC44D1C14}" srcOrd="3" destOrd="0" presId="urn:microsoft.com/office/officeart/2005/8/layout/hList7"/>
    <dgm:cxn modelId="{89A24941-80C2-47F4-8A22-142949CF3DB0}" type="presParOf" srcId="{3197E81A-2A77-4A51-BB2C-F5EFD496B040}" destId="{B716213C-96B9-4C08-8E81-DDF2ED1B80C5}" srcOrd="19" destOrd="0" presId="urn:microsoft.com/office/officeart/2005/8/layout/hList7"/>
    <dgm:cxn modelId="{B62E20A1-0256-4B8B-9F0E-08AFBA75F81B}" type="presParOf" srcId="{3197E81A-2A77-4A51-BB2C-F5EFD496B040}" destId="{C2260399-E54A-48B1-AB89-BFAEC3801F2B}" srcOrd="20" destOrd="0" presId="urn:microsoft.com/office/officeart/2005/8/layout/hList7"/>
    <dgm:cxn modelId="{747D0C4C-E4BF-43EA-A270-14D0CE4452FC}" type="presParOf" srcId="{C2260399-E54A-48B1-AB89-BFAEC3801F2B}" destId="{7DD9CBE0-8BDC-4AFB-9D4B-2A922C83DB9E}" srcOrd="0" destOrd="0" presId="urn:microsoft.com/office/officeart/2005/8/layout/hList7"/>
    <dgm:cxn modelId="{395C695F-49C6-445D-A1DD-39E0DC7ACCF4}" type="presParOf" srcId="{C2260399-E54A-48B1-AB89-BFAEC3801F2B}" destId="{F90A8E7A-DDBF-46EA-94D7-9694067EEB86}" srcOrd="1" destOrd="0" presId="urn:microsoft.com/office/officeart/2005/8/layout/hList7"/>
    <dgm:cxn modelId="{B51648AE-66F6-435D-8C0F-47091154E7C9}" type="presParOf" srcId="{C2260399-E54A-48B1-AB89-BFAEC3801F2B}" destId="{4949FA9E-1F81-4457-9ED1-82AD97D14215}" srcOrd="2" destOrd="0" presId="urn:microsoft.com/office/officeart/2005/8/layout/hList7"/>
    <dgm:cxn modelId="{E8C894F2-C058-4988-87A0-DA2A7122E797}" type="presParOf" srcId="{C2260399-E54A-48B1-AB89-BFAEC3801F2B}" destId="{DC75DCDA-F356-4EA8-8EB8-826420DFD6C6}" srcOrd="3" destOrd="0" presId="urn:microsoft.com/office/officeart/2005/8/layout/hList7"/>
    <dgm:cxn modelId="{44D91C79-81EE-4FA4-B639-740B2794B251}" type="presParOf" srcId="{3197E81A-2A77-4A51-BB2C-F5EFD496B040}" destId="{FD188FDE-4BFC-4675-B132-DC796DF9815D}" srcOrd="21" destOrd="0" presId="urn:microsoft.com/office/officeart/2005/8/layout/hList7"/>
    <dgm:cxn modelId="{834C6ED3-9274-4C74-BDFC-D6ACD6E0578D}" type="presParOf" srcId="{3197E81A-2A77-4A51-BB2C-F5EFD496B040}" destId="{DBCD89AD-64FE-412E-B96A-4E55FEBF4A28}" srcOrd="22" destOrd="0" presId="urn:microsoft.com/office/officeart/2005/8/layout/hList7"/>
    <dgm:cxn modelId="{57BFD4DC-4EC8-4EC0-8AB6-AFB4065FE0CB}" type="presParOf" srcId="{DBCD89AD-64FE-412E-B96A-4E55FEBF4A28}" destId="{86EC60F4-67B2-41A7-963F-8440A0E7AC16}" srcOrd="0" destOrd="0" presId="urn:microsoft.com/office/officeart/2005/8/layout/hList7"/>
    <dgm:cxn modelId="{50218BCD-A79F-4EF9-B347-11DC513B0607}" type="presParOf" srcId="{DBCD89AD-64FE-412E-B96A-4E55FEBF4A28}" destId="{D62E5CCD-FD7A-4485-8051-178EED7996B3}" srcOrd="1" destOrd="0" presId="urn:microsoft.com/office/officeart/2005/8/layout/hList7"/>
    <dgm:cxn modelId="{33E6F0FA-3FE1-4F48-B130-53F095737C29}" type="presParOf" srcId="{DBCD89AD-64FE-412E-B96A-4E55FEBF4A28}" destId="{84E0FBBB-BBCD-49D6-A4A1-8D5966ADC0AD}" srcOrd="2" destOrd="0" presId="urn:microsoft.com/office/officeart/2005/8/layout/hList7"/>
    <dgm:cxn modelId="{E94E85DD-D7D7-4DD0-A3F4-8A368A34A79A}" type="presParOf" srcId="{DBCD89AD-64FE-412E-B96A-4E55FEBF4A28}" destId="{89B577BF-5AEA-4EF6-9405-20BE637C9B3A}" srcOrd="3" destOrd="0" presId="urn:microsoft.com/office/officeart/2005/8/layout/hList7"/>
    <dgm:cxn modelId="{85D45732-2157-478C-91EB-5D60DBDE972F}" type="presParOf" srcId="{3197E81A-2A77-4A51-BB2C-F5EFD496B040}" destId="{BF06AA0D-FB38-4AF6-B7A6-94A169BE4CC0}" srcOrd="23" destOrd="0" presId="urn:microsoft.com/office/officeart/2005/8/layout/hList7"/>
    <dgm:cxn modelId="{F8EEE7B0-38E7-41F3-AC8B-80A249F77299}" type="presParOf" srcId="{3197E81A-2A77-4A51-BB2C-F5EFD496B040}" destId="{CB8B44EE-FFF3-4339-BF70-1A7E66F7B811}" srcOrd="24" destOrd="0" presId="urn:microsoft.com/office/officeart/2005/8/layout/hList7"/>
    <dgm:cxn modelId="{19003B11-6DBB-4130-989A-F3EF69DF1D07}" type="presParOf" srcId="{CB8B44EE-FFF3-4339-BF70-1A7E66F7B811}" destId="{D9213191-82A3-40C1-A7D3-B52783AC4D21}" srcOrd="0" destOrd="0" presId="urn:microsoft.com/office/officeart/2005/8/layout/hList7"/>
    <dgm:cxn modelId="{DCAD2AF6-A308-4668-8483-1CB92AB9C3AC}" type="presParOf" srcId="{CB8B44EE-FFF3-4339-BF70-1A7E66F7B811}" destId="{A3B2582A-8159-4CC6-A59A-C909D90D71C0}" srcOrd="1" destOrd="0" presId="urn:microsoft.com/office/officeart/2005/8/layout/hList7"/>
    <dgm:cxn modelId="{5791302C-3BF8-44E9-8D7C-3F1F94702BD7}" type="presParOf" srcId="{CB8B44EE-FFF3-4339-BF70-1A7E66F7B811}" destId="{933FF971-0C68-45C2-A486-72FD03602450}" srcOrd="2" destOrd="0" presId="urn:microsoft.com/office/officeart/2005/8/layout/hList7"/>
    <dgm:cxn modelId="{93A0BF3B-E15E-4A16-B214-FBF7C752DE20}" type="presParOf" srcId="{CB8B44EE-FFF3-4339-BF70-1A7E66F7B811}" destId="{19B8F84C-2216-4107-99D8-717524AA93D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5443E-1BD9-4C6D-A609-02E1F3B29E44}">
      <dsp:nvSpPr>
        <dsp:cNvPr id="0" name=""/>
        <dsp:cNvSpPr/>
      </dsp:nvSpPr>
      <dsp:spPr>
        <a:xfrm>
          <a:off x="1476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>
              <a:latin typeface="Arial" panose="020B0604020202020204"/>
            </a:rPr>
            <a:t>Brush-tailed</a:t>
          </a:r>
          <a:r>
            <a:rPr lang="en-US" sz="1000" b="1" kern="1200"/>
            <a:t> </a:t>
          </a:r>
          <a:r>
            <a:rPr lang="en-US" sz="1000" b="1" kern="1200">
              <a:latin typeface="Arial" panose="020B0604020202020204"/>
            </a:rPr>
            <a:t>mulgara</a:t>
          </a:r>
          <a:endParaRPr lang="en-AU" sz="1000" b="1" kern="1200"/>
        </a:p>
      </dsp:txBody>
      <dsp:txXfrm>
        <a:off x="1476" y="502984"/>
        <a:ext cx="780319" cy="502984"/>
      </dsp:txXfrm>
    </dsp:sp>
    <dsp:sp modelId="{EBFFD32C-7C7A-4DA4-BF68-12BBA93A17DD}">
      <dsp:nvSpPr>
        <dsp:cNvPr id="0" name=""/>
        <dsp:cNvSpPr/>
      </dsp:nvSpPr>
      <dsp:spPr>
        <a:xfrm>
          <a:off x="182268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13CF3-85F8-47CC-AFF0-EAC648DB1517}">
      <dsp:nvSpPr>
        <dsp:cNvPr id="0" name=""/>
        <dsp:cNvSpPr/>
      </dsp:nvSpPr>
      <dsp:spPr>
        <a:xfrm>
          <a:off x="805205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Banded </a:t>
          </a:r>
          <a:r>
            <a:rPr lang="en-US" sz="1000" b="1" kern="1200">
              <a:latin typeface="Arial" panose="020B0604020202020204"/>
            </a:rPr>
            <a:t>hare-wallaby</a:t>
          </a:r>
          <a:endParaRPr lang="en-AU" sz="1000" b="1" kern="1200"/>
        </a:p>
      </dsp:txBody>
      <dsp:txXfrm>
        <a:off x="805205" y="502984"/>
        <a:ext cx="780319" cy="502984"/>
      </dsp:txXfrm>
    </dsp:sp>
    <dsp:sp modelId="{4160F05D-5CA1-449A-8B39-CB052249BE73}">
      <dsp:nvSpPr>
        <dsp:cNvPr id="0" name=""/>
        <dsp:cNvSpPr/>
      </dsp:nvSpPr>
      <dsp:spPr>
        <a:xfrm>
          <a:off x="985997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F361C-F9C7-4208-9DC3-8C6AD8DAD481}">
      <dsp:nvSpPr>
        <dsp:cNvPr id="0" name=""/>
        <dsp:cNvSpPr/>
      </dsp:nvSpPr>
      <dsp:spPr>
        <a:xfrm>
          <a:off x="1608933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err="1"/>
            <a:t>Boodie</a:t>
          </a:r>
          <a:endParaRPr lang="en-AU" sz="1000" b="1" kern="1200"/>
        </a:p>
      </dsp:txBody>
      <dsp:txXfrm>
        <a:off x="1608933" y="502984"/>
        <a:ext cx="780319" cy="502984"/>
      </dsp:txXfrm>
    </dsp:sp>
    <dsp:sp modelId="{71E9B3D2-401F-4B0F-8B0B-00AC9A5D6AEF}">
      <dsp:nvSpPr>
        <dsp:cNvPr id="0" name=""/>
        <dsp:cNvSpPr/>
      </dsp:nvSpPr>
      <dsp:spPr>
        <a:xfrm>
          <a:off x="1789726" y="75447"/>
          <a:ext cx="418734" cy="418734"/>
        </a:xfrm>
        <a:prstGeom prst="ellipse">
          <a:avLst/>
        </a:prstGeom>
        <a:blipFill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4B6B5-1DAC-4346-B2DA-9F64D9BD0560}">
      <dsp:nvSpPr>
        <dsp:cNvPr id="0" name=""/>
        <dsp:cNvSpPr/>
      </dsp:nvSpPr>
      <dsp:spPr>
        <a:xfrm>
          <a:off x="2412662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Chuditch</a:t>
          </a:r>
          <a:endParaRPr lang="en-AU" sz="1000" b="1" kern="1200"/>
        </a:p>
      </dsp:txBody>
      <dsp:txXfrm>
        <a:off x="2412662" y="502984"/>
        <a:ext cx="780319" cy="502984"/>
      </dsp:txXfrm>
    </dsp:sp>
    <dsp:sp modelId="{EAE5D885-147E-459B-8677-1BF2BD589A6E}">
      <dsp:nvSpPr>
        <dsp:cNvPr id="0" name=""/>
        <dsp:cNvSpPr/>
      </dsp:nvSpPr>
      <dsp:spPr>
        <a:xfrm>
          <a:off x="2593454" y="75447"/>
          <a:ext cx="418734" cy="418734"/>
        </a:xfrm>
        <a:prstGeom prst="ellipse">
          <a:avLst/>
        </a:prstGeom>
        <a:blipFill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62FE4-5C80-4D12-9132-11780D893D77}">
      <dsp:nvSpPr>
        <dsp:cNvPr id="0" name=""/>
        <dsp:cNvSpPr/>
      </dsp:nvSpPr>
      <dsp:spPr>
        <a:xfrm>
          <a:off x="3216391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Desert </a:t>
          </a:r>
          <a:r>
            <a:rPr lang="en-US" sz="1000" b="1" kern="1200">
              <a:latin typeface="Arial" panose="020B0604020202020204"/>
            </a:rPr>
            <a:t>mouse</a:t>
          </a:r>
          <a:endParaRPr lang="en-AU" sz="1000" b="1" kern="1200"/>
        </a:p>
      </dsp:txBody>
      <dsp:txXfrm>
        <a:off x="3216391" y="502984"/>
        <a:ext cx="780319" cy="502984"/>
      </dsp:txXfrm>
    </dsp:sp>
    <dsp:sp modelId="{58E6C08F-438F-4550-9B13-AF6637FBE18C}">
      <dsp:nvSpPr>
        <dsp:cNvPr id="0" name=""/>
        <dsp:cNvSpPr/>
      </dsp:nvSpPr>
      <dsp:spPr>
        <a:xfrm>
          <a:off x="3397183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539FF-D1A7-4E50-9E34-CBC3364991E9}">
      <dsp:nvSpPr>
        <dsp:cNvPr id="0" name=""/>
        <dsp:cNvSpPr/>
      </dsp:nvSpPr>
      <dsp:spPr>
        <a:xfrm>
          <a:off x="4020119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1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Dibbler</a:t>
          </a:r>
          <a:endParaRPr lang="en-AU" sz="1000" b="1" kern="1200"/>
        </a:p>
      </dsp:txBody>
      <dsp:txXfrm>
        <a:off x="4020119" y="502984"/>
        <a:ext cx="780319" cy="502984"/>
      </dsp:txXfrm>
    </dsp:sp>
    <dsp:sp modelId="{B3264584-6ED9-4771-A845-5C8247B4FADC}">
      <dsp:nvSpPr>
        <dsp:cNvPr id="0" name=""/>
        <dsp:cNvSpPr/>
      </dsp:nvSpPr>
      <dsp:spPr>
        <a:xfrm>
          <a:off x="4200912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1DFF6-04E3-412D-B126-F48F40442B57}">
      <dsp:nvSpPr>
        <dsp:cNvPr id="0" name=""/>
        <dsp:cNvSpPr/>
      </dsp:nvSpPr>
      <dsp:spPr>
        <a:xfrm>
          <a:off x="4823848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Shark Bay </a:t>
          </a:r>
          <a:r>
            <a:rPr lang="en-US" sz="1000" b="1" kern="1200">
              <a:latin typeface="Arial" panose="020B0604020202020204"/>
            </a:rPr>
            <a:t>bandicoot</a:t>
          </a:r>
          <a:endParaRPr lang="en-AU" sz="1000" b="1" kern="1200"/>
        </a:p>
      </dsp:txBody>
      <dsp:txXfrm>
        <a:off x="4823848" y="502984"/>
        <a:ext cx="780319" cy="502984"/>
      </dsp:txXfrm>
    </dsp:sp>
    <dsp:sp modelId="{0BB9A52A-5F8D-4635-B518-EF1A58E3D4C8}">
      <dsp:nvSpPr>
        <dsp:cNvPr id="0" name=""/>
        <dsp:cNvSpPr/>
      </dsp:nvSpPr>
      <dsp:spPr>
        <a:xfrm>
          <a:off x="5004640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D44599-07E5-4DF1-9E32-69F0BF72A288}">
      <dsp:nvSpPr>
        <dsp:cNvPr id="0" name=""/>
        <dsp:cNvSpPr/>
      </dsp:nvSpPr>
      <dsp:spPr>
        <a:xfrm>
          <a:off x="5627577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Heath </a:t>
          </a:r>
          <a:r>
            <a:rPr lang="en-US" sz="1000" b="1" kern="1200">
              <a:latin typeface="Arial" panose="020B0604020202020204"/>
            </a:rPr>
            <a:t>mouse</a:t>
          </a:r>
          <a:endParaRPr lang="en-AU" sz="1000" b="1" kern="1200"/>
        </a:p>
      </dsp:txBody>
      <dsp:txXfrm>
        <a:off x="5627577" y="502984"/>
        <a:ext cx="780319" cy="502984"/>
      </dsp:txXfrm>
    </dsp:sp>
    <dsp:sp modelId="{AE628A9E-2003-49D4-AD61-A0706EA96461}">
      <dsp:nvSpPr>
        <dsp:cNvPr id="0" name=""/>
        <dsp:cNvSpPr/>
      </dsp:nvSpPr>
      <dsp:spPr>
        <a:xfrm>
          <a:off x="5808369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AE8EC-06C5-4F0F-9A27-B32855DC5532}">
      <dsp:nvSpPr>
        <dsp:cNvPr id="0" name=""/>
        <dsp:cNvSpPr/>
      </dsp:nvSpPr>
      <dsp:spPr>
        <a:xfrm>
          <a:off x="6431305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/>
            <a:t>Western </a:t>
          </a:r>
          <a:r>
            <a:rPr lang="en-US" sz="900" b="1" kern="1200">
              <a:latin typeface="Arial" panose="020B0604020202020204"/>
            </a:rPr>
            <a:t>grasswren</a:t>
          </a:r>
          <a:endParaRPr lang="en-AU" sz="900" b="1" kern="1200"/>
        </a:p>
      </dsp:txBody>
      <dsp:txXfrm>
        <a:off x="6431305" y="502984"/>
        <a:ext cx="780319" cy="502984"/>
      </dsp:txXfrm>
    </dsp:sp>
    <dsp:sp modelId="{C79186B2-4375-4D5A-A75D-9AA5F49C445C}">
      <dsp:nvSpPr>
        <dsp:cNvPr id="0" name=""/>
        <dsp:cNvSpPr/>
      </dsp:nvSpPr>
      <dsp:spPr>
        <a:xfrm>
          <a:off x="6612098" y="75447"/>
          <a:ext cx="418734" cy="418734"/>
        </a:xfrm>
        <a:prstGeom prst="ellipse">
          <a:avLst/>
        </a:prstGeom>
        <a:blipFill rotWithShape="1"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33D139-B31A-47CC-B17E-92CB17B7B910}">
      <dsp:nvSpPr>
        <dsp:cNvPr id="0" name=""/>
        <dsp:cNvSpPr/>
      </dsp:nvSpPr>
      <dsp:spPr>
        <a:xfrm>
          <a:off x="7235034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Greater </a:t>
          </a:r>
          <a:r>
            <a:rPr lang="en-US" sz="1000" b="1" kern="1200">
              <a:latin typeface="Arial" panose="020B0604020202020204"/>
            </a:rPr>
            <a:t>stick-nest</a:t>
          </a:r>
          <a:r>
            <a:rPr lang="en-US" sz="1000" b="1" kern="1200"/>
            <a:t> </a:t>
          </a:r>
          <a:r>
            <a:rPr lang="en-US" sz="1000" b="1" kern="1200">
              <a:latin typeface="Arial" panose="020B0604020202020204"/>
            </a:rPr>
            <a:t>rat</a:t>
          </a:r>
          <a:endParaRPr lang="en-AU" sz="1000" b="1" kern="1200"/>
        </a:p>
      </dsp:txBody>
      <dsp:txXfrm>
        <a:off x="7235034" y="502984"/>
        <a:ext cx="780319" cy="502984"/>
      </dsp:txXfrm>
    </dsp:sp>
    <dsp:sp modelId="{0C0FAFDC-963D-4C71-B85D-308CC44D1C14}">
      <dsp:nvSpPr>
        <dsp:cNvPr id="0" name=""/>
        <dsp:cNvSpPr/>
      </dsp:nvSpPr>
      <dsp:spPr>
        <a:xfrm>
          <a:off x="7415826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9CBE0-8BDC-4AFB-9D4B-2A922C83DB9E}">
      <dsp:nvSpPr>
        <dsp:cNvPr id="0" name=""/>
        <dsp:cNvSpPr/>
      </dsp:nvSpPr>
      <dsp:spPr>
        <a:xfrm>
          <a:off x="8038763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Woylie</a:t>
          </a:r>
          <a:endParaRPr lang="en-AU" sz="1000" b="1" kern="1200"/>
        </a:p>
      </dsp:txBody>
      <dsp:txXfrm>
        <a:off x="8038763" y="502984"/>
        <a:ext cx="780319" cy="502984"/>
      </dsp:txXfrm>
    </dsp:sp>
    <dsp:sp modelId="{DC75DCDA-F356-4EA8-8EB8-826420DFD6C6}">
      <dsp:nvSpPr>
        <dsp:cNvPr id="0" name=""/>
        <dsp:cNvSpPr/>
      </dsp:nvSpPr>
      <dsp:spPr>
        <a:xfrm>
          <a:off x="8219555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C60F4-67B2-41A7-963F-8440A0E7AC16}">
      <dsp:nvSpPr>
        <dsp:cNvPr id="0" name=""/>
        <dsp:cNvSpPr/>
      </dsp:nvSpPr>
      <dsp:spPr>
        <a:xfrm>
          <a:off x="8842491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3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Shark Bay </a:t>
          </a:r>
          <a:r>
            <a:rPr lang="en-US" sz="1000" b="1" kern="1200">
              <a:latin typeface="Arial" panose="020B0604020202020204"/>
            </a:rPr>
            <a:t>mouse</a:t>
          </a:r>
          <a:endParaRPr lang="en-AU" sz="1000" b="1" kern="1200"/>
        </a:p>
      </dsp:txBody>
      <dsp:txXfrm>
        <a:off x="8842491" y="502984"/>
        <a:ext cx="780319" cy="502984"/>
      </dsp:txXfrm>
    </dsp:sp>
    <dsp:sp modelId="{89B577BF-5AEA-4EF6-9405-20BE637C9B3A}">
      <dsp:nvSpPr>
        <dsp:cNvPr id="0" name=""/>
        <dsp:cNvSpPr/>
      </dsp:nvSpPr>
      <dsp:spPr>
        <a:xfrm>
          <a:off x="9023283" y="75447"/>
          <a:ext cx="418734" cy="418734"/>
        </a:xfrm>
        <a:prstGeom prst="ellipse">
          <a:avLst/>
        </a:prstGeom>
        <a:blipFill rotWithShape="1">
          <a:blip xmlns:r="http://schemas.openxmlformats.org/officeDocument/2006/relationships"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13191-82A3-40C1-A7D3-B52783AC4D21}">
      <dsp:nvSpPr>
        <dsp:cNvPr id="0" name=""/>
        <dsp:cNvSpPr/>
      </dsp:nvSpPr>
      <dsp:spPr>
        <a:xfrm>
          <a:off x="9646220" y="0"/>
          <a:ext cx="780319" cy="1257461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Rufous </a:t>
          </a:r>
          <a:r>
            <a:rPr lang="en-US" sz="1000" b="1" kern="1200">
              <a:latin typeface="Arial" panose="020B0604020202020204"/>
            </a:rPr>
            <a:t>hare-wallaby</a:t>
          </a:r>
          <a:endParaRPr lang="en-AU" sz="1000" b="1" kern="1200"/>
        </a:p>
      </dsp:txBody>
      <dsp:txXfrm>
        <a:off x="9646220" y="502984"/>
        <a:ext cx="780319" cy="502984"/>
      </dsp:txXfrm>
    </dsp:sp>
    <dsp:sp modelId="{19B8F84C-2216-4107-99D8-717524AA93DE}">
      <dsp:nvSpPr>
        <dsp:cNvPr id="0" name=""/>
        <dsp:cNvSpPr/>
      </dsp:nvSpPr>
      <dsp:spPr>
        <a:xfrm>
          <a:off x="9827012" y="75447"/>
          <a:ext cx="418734" cy="418734"/>
        </a:xfrm>
        <a:prstGeom prst="ellipse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CD54E-9516-415F-BB83-E6556D1E2B88}">
      <dsp:nvSpPr>
        <dsp:cNvPr id="0" name=""/>
        <dsp:cNvSpPr/>
      </dsp:nvSpPr>
      <dsp:spPr>
        <a:xfrm>
          <a:off x="417120" y="1005968"/>
          <a:ext cx="9593774" cy="188619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6C62E-0E52-486F-8913-BE664060BE3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C58CD-E171-48FF-B213-FDB5F56FFF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871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549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71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448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306238"/>
            <a:ext cx="9622632" cy="12564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4591" y="1795423"/>
            <a:ext cx="4722217" cy="4444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435005" y="1795423"/>
            <a:ext cx="4722217" cy="4444809"/>
          </a:xfrm>
        </p:spPr>
        <p:txBody>
          <a:bodyPr/>
          <a:lstStyle/>
          <a:p>
            <a:pPr lvl="0"/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29477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53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997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5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9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24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1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20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2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82CD-9B1E-4814-AD7D-64C3068ED4E2}" type="datetimeFigureOut">
              <a:rPr lang="en-AU" smtClean="0"/>
              <a:t>16/05/2022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496F-932C-42EF-9165-ADAAD2EB8B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36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05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16.png"/><Relationship Id="rId4" Type="http://schemas.openxmlformats.org/officeDocument/2006/relationships/diagramData" Target="../diagrams/data1.xml"/><Relationship Id="rId9" Type="http://schemas.openxmlformats.org/officeDocument/2006/relationships/hyperlink" Target="https://www.sharkbay.org/restoration/dirk-hartog-island-return-1616/reports-media-co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FF58D1-3F60-459E-B046-630DB1FEF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9693"/>
            <a:ext cx="10691813" cy="13819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831958-D185-4099-9C82-1865B47FB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" y="0"/>
            <a:ext cx="7508310" cy="1179871"/>
          </a:xfrm>
        </p:spPr>
        <p:txBody>
          <a:bodyPr>
            <a:normAutofit/>
          </a:bodyPr>
          <a:lstStyle/>
          <a:p>
            <a:r>
              <a:rPr lang="en-US" sz="14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to 1616</a:t>
            </a:r>
            <a:r>
              <a:rPr lang="en-US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 Research</a:t>
            </a:r>
            <a:endParaRPr lang="en-AU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2822036-BF5B-46E2-B98D-800169C4E2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2" y="5987143"/>
            <a:ext cx="10691813" cy="157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541D59C-23F8-4225-A9B0-B24BCB4CBB37}"/>
              </a:ext>
            </a:extLst>
          </p:cNvPr>
          <p:cNvSpPr/>
          <p:nvPr/>
        </p:nvSpPr>
        <p:spPr>
          <a:xfrm>
            <a:off x="2603725" y="1429441"/>
            <a:ext cx="5484358" cy="667801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 animal is: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2CBDD31-BAA7-41B1-824F-D95777703CBC}"/>
              </a:ext>
            </a:extLst>
          </p:cNvPr>
          <p:cNvSpPr/>
          <p:nvPr/>
        </p:nvSpPr>
        <p:spPr>
          <a:xfrm>
            <a:off x="3630584" y="2147948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This is what my animal looks like: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7A3C48-8E31-4D77-BC7C-3EB488D3F3E1}"/>
              </a:ext>
            </a:extLst>
          </p:cNvPr>
          <p:cNvSpPr/>
          <p:nvPr/>
        </p:nvSpPr>
        <p:spPr>
          <a:xfrm>
            <a:off x="77220" y="2154384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 animal eats: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97E8527-8DB0-49F0-A786-5E15CC0394A6}"/>
              </a:ext>
            </a:extLst>
          </p:cNvPr>
          <p:cNvSpPr/>
          <p:nvPr/>
        </p:nvSpPr>
        <p:spPr>
          <a:xfrm>
            <a:off x="88104" y="4069645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 animal moves by:</a:t>
            </a: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AD8D322-8AD4-46D3-8D6F-C1C7C7041C0E}"/>
              </a:ext>
            </a:extLst>
          </p:cNvPr>
          <p:cNvSpPr/>
          <p:nvPr/>
        </p:nvSpPr>
        <p:spPr>
          <a:xfrm>
            <a:off x="7173064" y="4069645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enemies of my animal are:</a:t>
            </a: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A67CD55-AE2A-4151-BF4F-1E8DD664FCE7}"/>
              </a:ext>
            </a:extLst>
          </p:cNvPr>
          <p:cNvSpPr/>
          <p:nvPr/>
        </p:nvSpPr>
        <p:spPr>
          <a:xfrm>
            <a:off x="3630584" y="4069645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My animal lives:</a:t>
            </a: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02DD7BF-7B58-49D7-99F4-B8C3D341A3EF}"/>
              </a:ext>
            </a:extLst>
          </p:cNvPr>
          <p:cNvSpPr/>
          <p:nvPr/>
        </p:nvSpPr>
        <p:spPr>
          <a:xfrm>
            <a:off x="7173064" y="2147948"/>
            <a:ext cx="3430644" cy="1801414"/>
          </a:xfrm>
          <a:prstGeom prst="roundRect">
            <a:avLst>
              <a:gd name="adj" fmla="val 5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 interesting fact about my animal:</a:t>
            </a:r>
            <a:endParaRPr kumimoji="0" lang="en-A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FDD009CF-485D-48EF-9D93-0A4970583845}"/>
              </a:ext>
            </a:extLst>
          </p:cNvPr>
          <p:cNvGraphicFramePr/>
          <p:nvPr/>
        </p:nvGraphicFramePr>
        <p:xfrm>
          <a:off x="166933" y="6215997"/>
          <a:ext cx="10428016" cy="125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DB328446-6683-4EDB-2A10-FF2D4B1D3EF3}"/>
              </a:ext>
            </a:extLst>
          </p:cNvPr>
          <p:cNvGrpSpPr/>
          <p:nvPr/>
        </p:nvGrpSpPr>
        <p:grpSpPr>
          <a:xfrm>
            <a:off x="7222142" y="-27643"/>
            <a:ext cx="3423684" cy="556305"/>
            <a:chOff x="6932428" y="81648"/>
            <a:chExt cx="3423684" cy="556305"/>
          </a:xfrm>
        </p:grpSpPr>
        <p:sp>
          <p:nvSpPr>
            <p:cNvPr id="18" name="Rectangle: Rounded Corners 17">
              <a:hlinkClick r:id="rId9"/>
              <a:extLst>
                <a:ext uri="{FF2B5EF4-FFF2-40B4-BE49-F238E27FC236}">
                  <a16:creationId xmlns:a16="http://schemas.microsoft.com/office/drawing/2014/main" id="{A3046675-8A89-BAFE-5106-CB7EEAE34CCF}"/>
                </a:ext>
              </a:extLst>
            </p:cNvPr>
            <p:cNvSpPr/>
            <p:nvPr/>
          </p:nvSpPr>
          <p:spPr>
            <a:xfrm>
              <a:off x="6932428" y="159488"/>
              <a:ext cx="3423684" cy="478465"/>
            </a:xfrm>
            <a:prstGeom prst="round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AU" sz="700">
                  <a:solidFill>
                    <a:schemeClr val="bg1">
                      <a:lumMod val="75000"/>
                    </a:schemeClr>
                  </a:solidFill>
                </a:rPr>
                <a:t>Dirk Hartog Island National Park Return to 1616 Ecological Restoration Project</a:t>
              </a:r>
            </a:p>
          </p:txBody>
        </p:sp>
        <p:pic>
          <p:nvPicPr>
            <p:cNvPr id="19" name="Picture 18" descr="A picture containing text&#10;&#10;Description automatically generated">
              <a:hlinkClick r:id="rId9"/>
              <a:extLst>
                <a:ext uri="{FF2B5EF4-FFF2-40B4-BE49-F238E27FC236}">
                  <a16:creationId xmlns:a16="http://schemas.microsoft.com/office/drawing/2014/main" id="{074567BB-1C90-48F2-CE8D-FB836DEFC0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23658" y="81648"/>
              <a:ext cx="2801580" cy="4695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389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Return to 1616  Animal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COASTAL BIODIVERSITY</dc:title>
  <dc:creator>Nathan</dc:creator>
  <cp:lastModifiedBy>Nathan Ducker</cp:lastModifiedBy>
  <cp:revision>1</cp:revision>
  <dcterms:created xsi:type="dcterms:W3CDTF">2021-01-30T05:56:35Z</dcterms:created>
  <dcterms:modified xsi:type="dcterms:W3CDTF">2022-05-16T02:42:18Z</dcterms:modified>
</cp:coreProperties>
</file>