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554" r:id="rId2"/>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dy Bamford" initials="MB" lastIdx="90" clrIdx="0">
    <p:extLst>
      <p:ext uri="{19B8F6BF-5375-455C-9EA6-DF929625EA0E}">
        <p15:presenceInfo xmlns:p15="http://schemas.microsoft.com/office/powerpoint/2012/main" userId="a8257ca2aaa2fcfe" providerId="Windows Live"/>
      </p:ext>
    </p:extLst>
  </p:cmAuthor>
  <p:cmAuthor id="2" name="Nathan Ducker" initials="ND" lastIdx="231" clrIdx="1">
    <p:extLst>
      <p:ext uri="{19B8F6BF-5375-455C-9EA6-DF929625EA0E}">
        <p15:presenceInfo xmlns:p15="http://schemas.microsoft.com/office/powerpoint/2012/main" userId="e1218156124bca11" providerId="Windows Live"/>
      </p:ext>
    </p:extLst>
  </p:cmAuthor>
  <p:cmAuthor id="3" name="Guest User" initials="GU" lastIdx="264"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F98B8"/>
    <a:srgbClr val="ED924B"/>
    <a:srgbClr val="0D1A56"/>
    <a:srgbClr val="114D8F"/>
    <a:srgbClr val="F0964F"/>
    <a:srgbClr val="419DC1"/>
    <a:srgbClr val="909090"/>
    <a:srgbClr val="439EAC"/>
    <a:srgbClr val="69A12B"/>
    <a:srgbClr val="43C5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DE51B6-8B09-450F-8E8B-8DB2C6F08933}" v="1" dt="2022-05-24T11:57:51.6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7" autoAdjust="0"/>
    <p:restoredTop sz="94660"/>
  </p:normalViewPr>
  <p:slideViewPr>
    <p:cSldViewPr snapToGrid="0">
      <p:cViewPr varScale="1">
        <p:scale>
          <a:sx n="72" d="100"/>
          <a:sy n="72" d="100"/>
        </p:scale>
        <p:origin x="30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commentAuthors" Target="commentAuthors.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Ducker" userId="e1218156124bca11" providerId="LiveId" clId="{A1743C95-2650-4601-9E66-ED311AE56065}"/>
    <pc:docChg chg="delSld delMainMaster">
      <pc:chgData name="Nathan Ducker" userId="e1218156124bca11" providerId="LiveId" clId="{A1743C95-2650-4601-9E66-ED311AE56065}" dt="2022-05-16T02:48:53.243" v="1" actId="47"/>
      <pc:docMkLst>
        <pc:docMk/>
      </pc:docMkLst>
      <pc:sldChg chg="del">
        <pc:chgData name="Nathan Ducker" userId="e1218156124bca11" providerId="LiveId" clId="{A1743C95-2650-4601-9E66-ED311AE56065}" dt="2022-05-16T02:48:53.243" v="1" actId="47"/>
        <pc:sldMkLst>
          <pc:docMk/>
          <pc:sldMk cId="0" sldId="256"/>
        </pc:sldMkLst>
      </pc:sldChg>
      <pc:sldChg chg="del">
        <pc:chgData name="Nathan Ducker" userId="e1218156124bca11" providerId="LiveId" clId="{A1743C95-2650-4601-9E66-ED311AE56065}" dt="2022-05-16T02:48:53.243" v="1" actId="47"/>
        <pc:sldMkLst>
          <pc:docMk/>
          <pc:sldMk cId="0" sldId="257"/>
        </pc:sldMkLst>
      </pc:sldChg>
      <pc:sldChg chg="del">
        <pc:chgData name="Nathan Ducker" userId="e1218156124bca11" providerId="LiveId" clId="{A1743C95-2650-4601-9E66-ED311AE56065}" dt="2022-05-16T02:48:47.336" v="0" actId="47"/>
        <pc:sldMkLst>
          <pc:docMk/>
          <pc:sldMk cId="2182458758" sldId="259"/>
        </pc:sldMkLst>
      </pc:sldChg>
      <pc:sldChg chg="del">
        <pc:chgData name="Nathan Ducker" userId="e1218156124bca11" providerId="LiveId" clId="{A1743C95-2650-4601-9E66-ED311AE56065}" dt="2022-05-16T02:48:47.336" v="0" actId="47"/>
        <pc:sldMkLst>
          <pc:docMk/>
          <pc:sldMk cId="323617079" sldId="261"/>
        </pc:sldMkLst>
      </pc:sldChg>
      <pc:sldChg chg="del">
        <pc:chgData name="Nathan Ducker" userId="e1218156124bca11" providerId="LiveId" clId="{A1743C95-2650-4601-9E66-ED311AE56065}" dt="2022-05-16T02:48:47.336" v="0" actId="47"/>
        <pc:sldMkLst>
          <pc:docMk/>
          <pc:sldMk cId="1082928024" sldId="262"/>
        </pc:sldMkLst>
      </pc:sldChg>
      <pc:sldChg chg="del">
        <pc:chgData name="Nathan Ducker" userId="e1218156124bca11" providerId="LiveId" clId="{A1743C95-2650-4601-9E66-ED311AE56065}" dt="2022-05-16T02:48:53.243" v="1" actId="47"/>
        <pc:sldMkLst>
          <pc:docMk/>
          <pc:sldMk cId="0" sldId="263"/>
        </pc:sldMkLst>
      </pc:sldChg>
      <pc:sldChg chg="del">
        <pc:chgData name="Nathan Ducker" userId="e1218156124bca11" providerId="LiveId" clId="{A1743C95-2650-4601-9E66-ED311AE56065}" dt="2022-05-16T02:48:53.243" v="1" actId="47"/>
        <pc:sldMkLst>
          <pc:docMk/>
          <pc:sldMk cId="0" sldId="270"/>
        </pc:sldMkLst>
      </pc:sldChg>
      <pc:sldChg chg="del">
        <pc:chgData name="Nathan Ducker" userId="e1218156124bca11" providerId="LiveId" clId="{A1743C95-2650-4601-9E66-ED311AE56065}" dt="2022-05-16T02:48:53.243" v="1" actId="47"/>
        <pc:sldMkLst>
          <pc:docMk/>
          <pc:sldMk cId="0" sldId="271"/>
        </pc:sldMkLst>
      </pc:sldChg>
      <pc:sldChg chg="del">
        <pc:chgData name="Nathan Ducker" userId="e1218156124bca11" providerId="LiveId" clId="{A1743C95-2650-4601-9E66-ED311AE56065}" dt="2022-05-16T02:48:53.243" v="1" actId="47"/>
        <pc:sldMkLst>
          <pc:docMk/>
          <pc:sldMk cId="0" sldId="277"/>
        </pc:sldMkLst>
      </pc:sldChg>
      <pc:sldChg chg="del">
        <pc:chgData name="Nathan Ducker" userId="e1218156124bca11" providerId="LiveId" clId="{A1743C95-2650-4601-9E66-ED311AE56065}" dt="2022-05-16T02:48:53.243" v="1" actId="47"/>
        <pc:sldMkLst>
          <pc:docMk/>
          <pc:sldMk cId="0" sldId="287"/>
        </pc:sldMkLst>
      </pc:sldChg>
      <pc:sldChg chg="del">
        <pc:chgData name="Nathan Ducker" userId="e1218156124bca11" providerId="LiveId" clId="{A1743C95-2650-4601-9E66-ED311AE56065}" dt="2022-05-16T02:48:53.243" v="1" actId="47"/>
        <pc:sldMkLst>
          <pc:docMk/>
          <pc:sldMk cId="472766696" sldId="288"/>
        </pc:sldMkLst>
      </pc:sldChg>
      <pc:sldChg chg="del">
        <pc:chgData name="Nathan Ducker" userId="e1218156124bca11" providerId="LiveId" clId="{A1743C95-2650-4601-9E66-ED311AE56065}" dt="2022-05-16T02:48:47.336" v="0" actId="47"/>
        <pc:sldMkLst>
          <pc:docMk/>
          <pc:sldMk cId="783439572" sldId="291"/>
        </pc:sldMkLst>
      </pc:sldChg>
      <pc:sldChg chg="del">
        <pc:chgData name="Nathan Ducker" userId="e1218156124bca11" providerId="LiveId" clId="{A1743C95-2650-4601-9E66-ED311AE56065}" dt="2022-05-16T02:48:47.336" v="0" actId="47"/>
        <pc:sldMkLst>
          <pc:docMk/>
          <pc:sldMk cId="3826174430" sldId="292"/>
        </pc:sldMkLst>
      </pc:sldChg>
      <pc:sldChg chg="del">
        <pc:chgData name="Nathan Ducker" userId="e1218156124bca11" providerId="LiveId" clId="{A1743C95-2650-4601-9E66-ED311AE56065}" dt="2022-05-16T02:48:47.336" v="0" actId="47"/>
        <pc:sldMkLst>
          <pc:docMk/>
          <pc:sldMk cId="2279493663" sldId="293"/>
        </pc:sldMkLst>
      </pc:sldChg>
      <pc:sldChg chg="del">
        <pc:chgData name="Nathan Ducker" userId="e1218156124bca11" providerId="LiveId" clId="{A1743C95-2650-4601-9E66-ED311AE56065}" dt="2022-05-16T02:48:47.336" v="0" actId="47"/>
        <pc:sldMkLst>
          <pc:docMk/>
          <pc:sldMk cId="899484233" sldId="294"/>
        </pc:sldMkLst>
      </pc:sldChg>
      <pc:sldChg chg="del">
        <pc:chgData name="Nathan Ducker" userId="e1218156124bca11" providerId="LiveId" clId="{A1743C95-2650-4601-9E66-ED311AE56065}" dt="2022-05-16T02:48:47.336" v="0" actId="47"/>
        <pc:sldMkLst>
          <pc:docMk/>
          <pc:sldMk cId="2454331944" sldId="295"/>
        </pc:sldMkLst>
      </pc:sldChg>
      <pc:sldChg chg="del">
        <pc:chgData name="Nathan Ducker" userId="e1218156124bca11" providerId="LiveId" clId="{A1743C95-2650-4601-9E66-ED311AE56065}" dt="2022-05-16T02:48:47.336" v="0" actId="47"/>
        <pc:sldMkLst>
          <pc:docMk/>
          <pc:sldMk cId="2306353562" sldId="296"/>
        </pc:sldMkLst>
      </pc:sldChg>
      <pc:sldChg chg="del">
        <pc:chgData name="Nathan Ducker" userId="e1218156124bca11" providerId="LiveId" clId="{A1743C95-2650-4601-9E66-ED311AE56065}" dt="2022-05-16T02:48:47.336" v="0" actId="47"/>
        <pc:sldMkLst>
          <pc:docMk/>
          <pc:sldMk cId="2779734923" sldId="297"/>
        </pc:sldMkLst>
      </pc:sldChg>
      <pc:sldChg chg="del">
        <pc:chgData name="Nathan Ducker" userId="e1218156124bca11" providerId="LiveId" clId="{A1743C95-2650-4601-9E66-ED311AE56065}" dt="2022-05-16T02:48:53.243" v="1" actId="47"/>
        <pc:sldMkLst>
          <pc:docMk/>
          <pc:sldMk cId="0" sldId="302"/>
        </pc:sldMkLst>
      </pc:sldChg>
      <pc:sldChg chg="del">
        <pc:chgData name="Nathan Ducker" userId="e1218156124bca11" providerId="LiveId" clId="{A1743C95-2650-4601-9E66-ED311AE56065}" dt="2022-05-16T02:48:47.336" v="0" actId="47"/>
        <pc:sldMkLst>
          <pc:docMk/>
          <pc:sldMk cId="2283597740" sldId="304"/>
        </pc:sldMkLst>
      </pc:sldChg>
      <pc:sldChg chg="del">
        <pc:chgData name="Nathan Ducker" userId="e1218156124bca11" providerId="LiveId" clId="{A1743C95-2650-4601-9E66-ED311AE56065}" dt="2022-05-16T02:48:53.243" v="1" actId="47"/>
        <pc:sldMkLst>
          <pc:docMk/>
          <pc:sldMk cId="0" sldId="309"/>
        </pc:sldMkLst>
      </pc:sldChg>
      <pc:sldChg chg="del">
        <pc:chgData name="Nathan Ducker" userId="e1218156124bca11" providerId="LiveId" clId="{A1743C95-2650-4601-9E66-ED311AE56065}" dt="2022-05-16T02:48:53.243" v="1" actId="47"/>
        <pc:sldMkLst>
          <pc:docMk/>
          <pc:sldMk cId="0" sldId="310"/>
        </pc:sldMkLst>
      </pc:sldChg>
      <pc:sldChg chg="del">
        <pc:chgData name="Nathan Ducker" userId="e1218156124bca11" providerId="LiveId" clId="{A1743C95-2650-4601-9E66-ED311AE56065}" dt="2022-05-16T02:48:53.243" v="1" actId="47"/>
        <pc:sldMkLst>
          <pc:docMk/>
          <pc:sldMk cId="0" sldId="311"/>
        </pc:sldMkLst>
      </pc:sldChg>
      <pc:sldChg chg="del">
        <pc:chgData name="Nathan Ducker" userId="e1218156124bca11" providerId="LiveId" clId="{A1743C95-2650-4601-9E66-ED311AE56065}" dt="2022-05-16T02:48:53.243" v="1" actId="47"/>
        <pc:sldMkLst>
          <pc:docMk/>
          <pc:sldMk cId="0" sldId="314"/>
        </pc:sldMkLst>
      </pc:sldChg>
      <pc:sldChg chg="del">
        <pc:chgData name="Nathan Ducker" userId="e1218156124bca11" providerId="LiveId" clId="{A1743C95-2650-4601-9E66-ED311AE56065}" dt="2022-05-16T02:48:53.243" v="1" actId="47"/>
        <pc:sldMkLst>
          <pc:docMk/>
          <pc:sldMk cId="1227942403" sldId="315"/>
        </pc:sldMkLst>
      </pc:sldChg>
      <pc:sldChg chg="del">
        <pc:chgData name="Nathan Ducker" userId="e1218156124bca11" providerId="LiveId" clId="{A1743C95-2650-4601-9E66-ED311AE56065}" dt="2022-05-16T02:48:47.336" v="0" actId="47"/>
        <pc:sldMkLst>
          <pc:docMk/>
          <pc:sldMk cId="3887831864" sldId="316"/>
        </pc:sldMkLst>
      </pc:sldChg>
      <pc:sldChg chg="del">
        <pc:chgData name="Nathan Ducker" userId="e1218156124bca11" providerId="LiveId" clId="{A1743C95-2650-4601-9E66-ED311AE56065}" dt="2022-05-16T02:48:53.243" v="1" actId="47"/>
        <pc:sldMkLst>
          <pc:docMk/>
          <pc:sldMk cId="0" sldId="327"/>
        </pc:sldMkLst>
      </pc:sldChg>
      <pc:sldChg chg="del">
        <pc:chgData name="Nathan Ducker" userId="e1218156124bca11" providerId="LiveId" clId="{A1743C95-2650-4601-9E66-ED311AE56065}" dt="2022-05-16T02:48:53.243" v="1" actId="47"/>
        <pc:sldMkLst>
          <pc:docMk/>
          <pc:sldMk cId="0" sldId="328"/>
        </pc:sldMkLst>
      </pc:sldChg>
      <pc:sldChg chg="del">
        <pc:chgData name="Nathan Ducker" userId="e1218156124bca11" providerId="LiveId" clId="{A1743C95-2650-4601-9E66-ED311AE56065}" dt="2022-05-16T02:48:53.243" v="1" actId="47"/>
        <pc:sldMkLst>
          <pc:docMk/>
          <pc:sldMk cId="0" sldId="330"/>
        </pc:sldMkLst>
      </pc:sldChg>
      <pc:sldChg chg="del">
        <pc:chgData name="Nathan Ducker" userId="e1218156124bca11" providerId="LiveId" clId="{A1743C95-2650-4601-9E66-ED311AE56065}" dt="2022-05-16T02:48:53.243" v="1" actId="47"/>
        <pc:sldMkLst>
          <pc:docMk/>
          <pc:sldMk cId="0" sldId="331"/>
        </pc:sldMkLst>
      </pc:sldChg>
      <pc:sldChg chg="del">
        <pc:chgData name="Nathan Ducker" userId="e1218156124bca11" providerId="LiveId" clId="{A1743C95-2650-4601-9E66-ED311AE56065}" dt="2022-05-16T02:48:53.243" v="1" actId="47"/>
        <pc:sldMkLst>
          <pc:docMk/>
          <pc:sldMk cId="0" sldId="332"/>
        </pc:sldMkLst>
      </pc:sldChg>
      <pc:sldChg chg="del">
        <pc:chgData name="Nathan Ducker" userId="e1218156124bca11" providerId="LiveId" clId="{A1743C95-2650-4601-9E66-ED311AE56065}" dt="2022-05-16T02:48:47.336" v="0" actId="47"/>
        <pc:sldMkLst>
          <pc:docMk/>
          <pc:sldMk cId="3578982819" sldId="347"/>
        </pc:sldMkLst>
      </pc:sldChg>
      <pc:sldChg chg="del">
        <pc:chgData name="Nathan Ducker" userId="e1218156124bca11" providerId="LiveId" clId="{A1743C95-2650-4601-9E66-ED311AE56065}" dt="2022-05-16T02:48:47.336" v="0" actId="47"/>
        <pc:sldMkLst>
          <pc:docMk/>
          <pc:sldMk cId="3942674464" sldId="348"/>
        </pc:sldMkLst>
      </pc:sldChg>
      <pc:sldChg chg="del">
        <pc:chgData name="Nathan Ducker" userId="e1218156124bca11" providerId="LiveId" clId="{A1743C95-2650-4601-9E66-ED311AE56065}" dt="2022-05-16T02:48:47.336" v="0" actId="47"/>
        <pc:sldMkLst>
          <pc:docMk/>
          <pc:sldMk cId="1184252621" sldId="349"/>
        </pc:sldMkLst>
      </pc:sldChg>
      <pc:sldChg chg="del">
        <pc:chgData name="Nathan Ducker" userId="e1218156124bca11" providerId="LiveId" clId="{A1743C95-2650-4601-9E66-ED311AE56065}" dt="2022-05-16T02:48:47.336" v="0" actId="47"/>
        <pc:sldMkLst>
          <pc:docMk/>
          <pc:sldMk cId="3626589836" sldId="350"/>
        </pc:sldMkLst>
      </pc:sldChg>
      <pc:sldChg chg="del">
        <pc:chgData name="Nathan Ducker" userId="e1218156124bca11" providerId="LiveId" clId="{A1743C95-2650-4601-9E66-ED311AE56065}" dt="2022-05-16T02:48:47.336" v="0" actId="47"/>
        <pc:sldMkLst>
          <pc:docMk/>
          <pc:sldMk cId="544343565" sldId="351"/>
        </pc:sldMkLst>
      </pc:sldChg>
      <pc:sldChg chg="del">
        <pc:chgData name="Nathan Ducker" userId="e1218156124bca11" providerId="LiveId" clId="{A1743C95-2650-4601-9E66-ED311AE56065}" dt="2022-05-16T02:48:53.243" v="1" actId="47"/>
        <pc:sldMkLst>
          <pc:docMk/>
          <pc:sldMk cId="140747206" sldId="355"/>
        </pc:sldMkLst>
      </pc:sldChg>
      <pc:sldChg chg="del">
        <pc:chgData name="Nathan Ducker" userId="e1218156124bca11" providerId="LiveId" clId="{A1743C95-2650-4601-9E66-ED311AE56065}" dt="2022-05-16T02:48:53.243" v="1" actId="47"/>
        <pc:sldMkLst>
          <pc:docMk/>
          <pc:sldMk cId="2555559000" sldId="356"/>
        </pc:sldMkLst>
      </pc:sldChg>
      <pc:sldChg chg="del">
        <pc:chgData name="Nathan Ducker" userId="e1218156124bca11" providerId="LiveId" clId="{A1743C95-2650-4601-9E66-ED311AE56065}" dt="2022-05-16T02:48:53.243" v="1" actId="47"/>
        <pc:sldMkLst>
          <pc:docMk/>
          <pc:sldMk cId="3539076703" sldId="357"/>
        </pc:sldMkLst>
      </pc:sldChg>
      <pc:sldChg chg="del">
        <pc:chgData name="Nathan Ducker" userId="e1218156124bca11" providerId="LiveId" clId="{A1743C95-2650-4601-9E66-ED311AE56065}" dt="2022-05-16T02:48:53.243" v="1" actId="47"/>
        <pc:sldMkLst>
          <pc:docMk/>
          <pc:sldMk cId="1921118655" sldId="358"/>
        </pc:sldMkLst>
      </pc:sldChg>
      <pc:sldChg chg="del">
        <pc:chgData name="Nathan Ducker" userId="e1218156124bca11" providerId="LiveId" clId="{A1743C95-2650-4601-9E66-ED311AE56065}" dt="2022-05-16T02:48:53.243" v="1" actId="47"/>
        <pc:sldMkLst>
          <pc:docMk/>
          <pc:sldMk cId="2454450698" sldId="359"/>
        </pc:sldMkLst>
      </pc:sldChg>
      <pc:sldChg chg="del">
        <pc:chgData name="Nathan Ducker" userId="e1218156124bca11" providerId="LiveId" clId="{A1743C95-2650-4601-9E66-ED311AE56065}" dt="2022-05-16T02:48:53.243" v="1" actId="47"/>
        <pc:sldMkLst>
          <pc:docMk/>
          <pc:sldMk cId="1824274373" sldId="360"/>
        </pc:sldMkLst>
      </pc:sldChg>
      <pc:sldChg chg="del">
        <pc:chgData name="Nathan Ducker" userId="e1218156124bca11" providerId="LiveId" clId="{A1743C95-2650-4601-9E66-ED311AE56065}" dt="2022-05-16T02:48:53.243" v="1" actId="47"/>
        <pc:sldMkLst>
          <pc:docMk/>
          <pc:sldMk cId="1405070644" sldId="361"/>
        </pc:sldMkLst>
      </pc:sldChg>
      <pc:sldChg chg="del">
        <pc:chgData name="Nathan Ducker" userId="e1218156124bca11" providerId="LiveId" clId="{A1743C95-2650-4601-9E66-ED311AE56065}" dt="2022-05-16T02:48:47.336" v="0" actId="47"/>
        <pc:sldMkLst>
          <pc:docMk/>
          <pc:sldMk cId="2611052843" sldId="367"/>
        </pc:sldMkLst>
      </pc:sldChg>
      <pc:sldChg chg="del">
        <pc:chgData name="Nathan Ducker" userId="e1218156124bca11" providerId="LiveId" clId="{A1743C95-2650-4601-9E66-ED311AE56065}" dt="2022-05-16T02:48:47.336" v="0" actId="47"/>
        <pc:sldMkLst>
          <pc:docMk/>
          <pc:sldMk cId="123500852" sldId="513"/>
        </pc:sldMkLst>
      </pc:sldChg>
      <pc:sldChg chg="del">
        <pc:chgData name="Nathan Ducker" userId="e1218156124bca11" providerId="LiveId" clId="{A1743C95-2650-4601-9E66-ED311AE56065}" dt="2022-05-16T02:48:47.336" v="0" actId="47"/>
        <pc:sldMkLst>
          <pc:docMk/>
          <pc:sldMk cId="1377201207" sldId="516"/>
        </pc:sldMkLst>
      </pc:sldChg>
      <pc:sldChg chg="del">
        <pc:chgData name="Nathan Ducker" userId="e1218156124bca11" providerId="LiveId" clId="{A1743C95-2650-4601-9E66-ED311AE56065}" dt="2022-05-16T02:48:47.336" v="0" actId="47"/>
        <pc:sldMkLst>
          <pc:docMk/>
          <pc:sldMk cId="2074325731" sldId="517"/>
        </pc:sldMkLst>
      </pc:sldChg>
      <pc:sldChg chg="del">
        <pc:chgData name="Nathan Ducker" userId="e1218156124bca11" providerId="LiveId" clId="{A1743C95-2650-4601-9E66-ED311AE56065}" dt="2022-05-16T02:48:53.243" v="1" actId="47"/>
        <pc:sldMkLst>
          <pc:docMk/>
          <pc:sldMk cId="1099663952" sldId="518"/>
        </pc:sldMkLst>
      </pc:sldChg>
      <pc:sldChg chg="del">
        <pc:chgData name="Nathan Ducker" userId="e1218156124bca11" providerId="LiveId" clId="{A1743C95-2650-4601-9E66-ED311AE56065}" dt="2022-05-16T02:48:53.243" v="1" actId="47"/>
        <pc:sldMkLst>
          <pc:docMk/>
          <pc:sldMk cId="766731891" sldId="519"/>
        </pc:sldMkLst>
      </pc:sldChg>
      <pc:sldChg chg="del">
        <pc:chgData name="Nathan Ducker" userId="e1218156124bca11" providerId="LiveId" clId="{A1743C95-2650-4601-9E66-ED311AE56065}" dt="2022-05-16T02:48:47.336" v="0" actId="47"/>
        <pc:sldMkLst>
          <pc:docMk/>
          <pc:sldMk cId="3059298477" sldId="522"/>
        </pc:sldMkLst>
      </pc:sldChg>
      <pc:sldChg chg="del">
        <pc:chgData name="Nathan Ducker" userId="e1218156124bca11" providerId="LiveId" clId="{A1743C95-2650-4601-9E66-ED311AE56065}" dt="2022-05-16T02:48:47.336" v="0" actId="47"/>
        <pc:sldMkLst>
          <pc:docMk/>
          <pc:sldMk cId="4147397870" sldId="523"/>
        </pc:sldMkLst>
      </pc:sldChg>
      <pc:sldChg chg="del">
        <pc:chgData name="Nathan Ducker" userId="e1218156124bca11" providerId="LiveId" clId="{A1743C95-2650-4601-9E66-ED311AE56065}" dt="2022-05-16T02:48:47.336" v="0" actId="47"/>
        <pc:sldMkLst>
          <pc:docMk/>
          <pc:sldMk cId="3104319155" sldId="524"/>
        </pc:sldMkLst>
      </pc:sldChg>
      <pc:sldChg chg="del">
        <pc:chgData name="Nathan Ducker" userId="e1218156124bca11" providerId="LiveId" clId="{A1743C95-2650-4601-9E66-ED311AE56065}" dt="2022-05-16T02:48:47.336" v="0" actId="47"/>
        <pc:sldMkLst>
          <pc:docMk/>
          <pc:sldMk cId="2451076280" sldId="525"/>
        </pc:sldMkLst>
      </pc:sldChg>
      <pc:sldChg chg="del">
        <pc:chgData name="Nathan Ducker" userId="e1218156124bca11" providerId="LiveId" clId="{A1743C95-2650-4601-9E66-ED311AE56065}" dt="2022-05-16T02:48:47.336" v="0" actId="47"/>
        <pc:sldMkLst>
          <pc:docMk/>
          <pc:sldMk cId="1743677802" sldId="526"/>
        </pc:sldMkLst>
      </pc:sldChg>
      <pc:sldChg chg="del">
        <pc:chgData name="Nathan Ducker" userId="e1218156124bca11" providerId="LiveId" clId="{A1743C95-2650-4601-9E66-ED311AE56065}" dt="2022-05-16T02:48:47.336" v="0" actId="47"/>
        <pc:sldMkLst>
          <pc:docMk/>
          <pc:sldMk cId="2401194772" sldId="528"/>
        </pc:sldMkLst>
      </pc:sldChg>
      <pc:sldChg chg="del">
        <pc:chgData name="Nathan Ducker" userId="e1218156124bca11" providerId="LiveId" clId="{A1743C95-2650-4601-9E66-ED311AE56065}" dt="2022-05-16T02:48:47.336" v="0" actId="47"/>
        <pc:sldMkLst>
          <pc:docMk/>
          <pc:sldMk cId="994648273" sldId="529"/>
        </pc:sldMkLst>
      </pc:sldChg>
      <pc:sldChg chg="del">
        <pc:chgData name="Nathan Ducker" userId="e1218156124bca11" providerId="LiveId" clId="{A1743C95-2650-4601-9E66-ED311AE56065}" dt="2022-05-16T02:48:47.336" v="0" actId="47"/>
        <pc:sldMkLst>
          <pc:docMk/>
          <pc:sldMk cId="3482388925" sldId="530"/>
        </pc:sldMkLst>
      </pc:sldChg>
      <pc:sldChg chg="del">
        <pc:chgData name="Nathan Ducker" userId="e1218156124bca11" providerId="LiveId" clId="{A1743C95-2650-4601-9E66-ED311AE56065}" dt="2022-05-16T02:48:47.336" v="0" actId="47"/>
        <pc:sldMkLst>
          <pc:docMk/>
          <pc:sldMk cId="2804869877" sldId="531"/>
        </pc:sldMkLst>
      </pc:sldChg>
      <pc:sldChg chg="del">
        <pc:chgData name="Nathan Ducker" userId="e1218156124bca11" providerId="LiveId" clId="{A1743C95-2650-4601-9E66-ED311AE56065}" dt="2022-05-16T02:48:47.336" v="0" actId="47"/>
        <pc:sldMkLst>
          <pc:docMk/>
          <pc:sldMk cId="2903198912" sldId="533"/>
        </pc:sldMkLst>
      </pc:sldChg>
      <pc:sldChg chg="del">
        <pc:chgData name="Nathan Ducker" userId="e1218156124bca11" providerId="LiveId" clId="{A1743C95-2650-4601-9E66-ED311AE56065}" dt="2022-05-16T02:48:47.336" v="0" actId="47"/>
        <pc:sldMkLst>
          <pc:docMk/>
          <pc:sldMk cId="3803985839" sldId="534"/>
        </pc:sldMkLst>
      </pc:sldChg>
      <pc:sldChg chg="del">
        <pc:chgData name="Nathan Ducker" userId="e1218156124bca11" providerId="LiveId" clId="{A1743C95-2650-4601-9E66-ED311AE56065}" dt="2022-05-16T02:48:47.336" v="0" actId="47"/>
        <pc:sldMkLst>
          <pc:docMk/>
          <pc:sldMk cId="1902087842" sldId="535"/>
        </pc:sldMkLst>
      </pc:sldChg>
      <pc:sldChg chg="del">
        <pc:chgData name="Nathan Ducker" userId="e1218156124bca11" providerId="LiveId" clId="{A1743C95-2650-4601-9E66-ED311AE56065}" dt="2022-05-16T02:48:47.336" v="0" actId="47"/>
        <pc:sldMkLst>
          <pc:docMk/>
          <pc:sldMk cId="220973513" sldId="536"/>
        </pc:sldMkLst>
      </pc:sldChg>
      <pc:sldChg chg="del">
        <pc:chgData name="Nathan Ducker" userId="e1218156124bca11" providerId="LiveId" clId="{A1743C95-2650-4601-9E66-ED311AE56065}" dt="2022-05-16T02:48:47.336" v="0" actId="47"/>
        <pc:sldMkLst>
          <pc:docMk/>
          <pc:sldMk cId="2591376026" sldId="537"/>
        </pc:sldMkLst>
      </pc:sldChg>
      <pc:sldChg chg="del">
        <pc:chgData name="Nathan Ducker" userId="e1218156124bca11" providerId="LiveId" clId="{A1743C95-2650-4601-9E66-ED311AE56065}" dt="2022-05-16T02:48:47.336" v="0" actId="47"/>
        <pc:sldMkLst>
          <pc:docMk/>
          <pc:sldMk cId="4081433145" sldId="538"/>
        </pc:sldMkLst>
      </pc:sldChg>
      <pc:sldChg chg="del">
        <pc:chgData name="Nathan Ducker" userId="e1218156124bca11" providerId="LiveId" clId="{A1743C95-2650-4601-9E66-ED311AE56065}" dt="2022-05-16T02:48:47.336" v="0" actId="47"/>
        <pc:sldMkLst>
          <pc:docMk/>
          <pc:sldMk cId="1545933859" sldId="539"/>
        </pc:sldMkLst>
      </pc:sldChg>
      <pc:sldChg chg="del">
        <pc:chgData name="Nathan Ducker" userId="e1218156124bca11" providerId="LiveId" clId="{A1743C95-2650-4601-9E66-ED311AE56065}" dt="2022-05-16T02:48:47.336" v="0" actId="47"/>
        <pc:sldMkLst>
          <pc:docMk/>
          <pc:sldMk cId="2754913680" sldId="540"/>
        </pc:sldMkLst>
      </pc:sldChg>
      <pc:sldChg chg="del">
        <pc:chgData name="Nathan Ducker" userId="e1218156124bca11" providerId="LiveId" clId="{A1743C95-2650-4601-9E66-ED311AE56065}" dt="2022-05-16T02:48:47.336" v="0" actId="47"/>
        <pc:sldMkLst>
          <pc:docMk/>
          <pc:sldMk cId="948787045" sldId="541"/>
        </pc:sldMkLst>
      </pc:sldChg>
      <pc:sldChg chg="del">
        <pc:chgData name="Nathan Ducker" userId="e1218156124bca11" providerId="LiveId" clId="{A1743C95-2650-4601-9E66-ED311AE56065}" dt="2022-05-16T02:48:47.336" v="0" actId="47"/>
        <pc:sldMkLst>
          <pc:docMk/>
          <pc:sldMk cId="3196056940" sldId="542"/>
        </pc:sldMkLst>
      </pc:sldChg>
      <pc:sldChg chg="del">
        <pc:chgData name="Nathan Ducker" userId="e1218156124bca11" providerId="LiveId" clId="{A1743C95-2650-4601-9E66-ED311AE56065}" dt="2022-05-16T02:48:47.336" v="0" actId="47"/>
        <pc:sldMkLst>
          <pc:docMk/>
          <pc:sldMk cId="2696186747" sldId="543"/>
        </pc:sldMkLst>
      </pc:sldChg>
      <pc:sldChg chg="del">
        <pc:chgData name="Nathan Ducker" userId="e1218156124bca11" providerId="LiveId" clId="{A1743C95-2650-4601-9E66-ED311AE56065}" dt="2022-05-16T02:48:47.336" v="0" actId="47"/>
        <pc:sldMkLst>
          <pc:docMk/>
          <pc:sldMk cId="3147452942" sldId="546"/>
        </pc:sldMkLst>
      </pc:sldChg>
      <pc:sldChg chg="del">
        <pc:chgData name="Nathan Ducker" userId="e1218156124bca11" providerId="LiveId" clId="{A1743C95-2650-4601-9E66-ED311AE56065}" dt="2022-05-16T02:48:47.336" v="0" actId="47"/>
        <pc:sldMkLst>
          <pc:docMk/>
          <pc:sldMk cId="2812875155" sldId="548"/>
        </pc:sldMkLst>
      </pc:sldChg>
      <pc:sldChg chg="del">
        <pc:chgData name="Nathan Ducker" userId="e1218156124bca11" providerId="LiveId" clId="{A1743C95-2650-4601-9E66-ED311AE56065}" dt="2022-05-16T02:48:47.336" v="0" actId="47"/>
        <pc:sldMkLst>
          <pc:docMk/>
          <pc:sldMk cId="259516393" sldId="551"/>
        </pc:sldMkLst>
      </pc:sldChg>
      <pc:sldChg chg="del">
        <pc:chgData name="Nathan Ducker" userId="e1218156124bca11" providerId="LiveId" clId="{A1743C95-2650-4601-9E66-ED311AE56065}" dt="2022-05-16T02:48:47.336" v="0" actId="47"/>
        <pc:sldMkLst>
          <pc:docMk/>
          <pc:sldMk cId="42403460" sldId="552"/>
        </pc:sldMkLst>
      </pc:sldChg>
      <pc:sldChg chg="del">
        <pc:chgData name="Nathan Ducker" userId="e1218156124bca11" providerId="LiveId" clId="{A1743C95-2650-4601-9E66-ED311AE56065}" dt="2022-05-16T02:48:53.243" v="1" actId="47"/>
        <pc:sldMkLst>
          <pc:docMk/>
          <pc:sldMk cId="2123265999" sldId="556"/>
        </pc:sldMkLst>
      </pc:sldChg>
      <pc:sldChg chg="del">
        <pc:chgData name="Nathan Ducker" userId="e1218156124bca11" providerId="LiveId" clId="{A1743C95-2650-4601-9E66-ED311AE56065}" dt="2022-05-16T02:48:53.243" v="1" actId="47"/>
        <pc:sldMkLst>
          <pc:docMk/>
          <pc:sldMk cId="366607304" sldId="557"/>
        </pc:sldMkLst>
      </pc:sldChg>
      <pc:sldChg chg="del">
        <pc:chgData name="Nathan Ducker" userId="e1218156124bca11" providerId="LiveId" clId="{A1743C95-2650-4601-9E66-ED311AE56065}" dt="2022-05-16T02:48:53.243" v="1" actId="47"/>
        <pc:sldMkLst>
          <pc:docMk/>
          <pc:sldMk cId="760401459" sldId="558"/>
        </pc:sldMkLst>
      </pc:sldChg>
      <pc:sldChg chg="del">
        <pc:chgData name="Nathan Ducker" userId="e1218156124bca11" providerId="LiveId" clId="{A1743C95-2650-4601-9E66-ED311AE56065}" dt="2022-05-16T02:48:47.336" v="0" actId="47"/>
        <pc:sldMkLst>
          <pc:docMk/>
          <pc:sldMk cId="1293525480" sldId="559"/>
        </pc:sldMkLst>
      </pc:sldChg>
      <pc:sldChg chg="del">
        <pc:chgData name="Nathan Ducker" userId="e1218156124bca11" providerId="LiveId" clId="{A1743C95-2650-4601-9E66-ED311AE56065}" dt="2022-05-16T02:48:53.243" v="1" actId="47"/>
        <pc:sldMkLst>
          <pc:docMk/>
          <pc:sldMk cId="18053633" sldId="564"/>
        </pc:sldMkLst>
      </pc:sldChg>
      <pc:sldChg chg="del">
        <pc:chgData name="Nathan Ducker" userId="e1218156124bca11" providerId="LiveId" clId="{A1743C95-2650-4601-9E66-ED311AE56065}" dt="2022-05-16T02:48:53.243" v="1" actId="47"/>
        <pc:sldMkLst>
          <pc:docMk/>
          <pc:sldMk cId="2215155010" sldId="565"/>
        </pc:sldMkLst>
      </pc:sldChg>
      <pc:sldChg chg="del">
        <pc:chgData name="Nathan Ducker" userId="e1218156124bca11" providerId="LiveId" clId="{A1743C95-2650-4601-9E66-ED311AE56065}" dt="2022-05-16T02:48:47.336" v="0" actId="47"/>
        <pc:sldMkLst>
          <pc:docMk/>
          <pc:sldMk cId="3821152073" sldId="569"/>
        </pc:sldMkLst>
      </pc:sldChg>
      <pc:sldChg chg="del">
        <pc:chgData name="Nathan Ducker" userId="e1218156124bca11" providerId="LiveId" clId="{A1743C95-2650-4601-9E66-ED311AE56065}" dt="2022-05-16T02:48:53.243" v="1" actId="47"/>
        <pc:sldMkLst>
          <pc:docMk/>
          <pc:sldMk cId="3355035596" sldId="572"/>
        </pc:sldMkLst>
      </pc:sldChg>
      <pc:sldChg chg="del">
        <pc:chgData name="Nathan Ducker" userId="e1218156124bca11" providerId="LiveId" clId="{A1743C95-2650-4601-9E66-ED311AE56065}" dt="2022-05-16T02:48:47.336" v="0" actId="47"/>
        <pc:sldMkLst>
          <pc:docMk/>
          <pc:sldMk cId="4187150386" sldId="574"/>
        </pc:sldMkLst>
      </pc:sldChg>
      <pc:sldChg chg="del">
        <pc:chgData name="Nathan Ducker" userId="e1218156124bca11" providerId="LiveId" clId="{A1743C95-2650-4601-9E66-ED311AE56065}" dt="2022-05-16T02:48:53.243" v="1" actId="47"/>
        <pc:sldMkLst>
          <pc:docMk/>
          <pc:sldMk cId="291512018" sldId="577"/>
        </pc:sldMkLst>
      </pc:sldChg>
      <pc:sldChg chg="del">
        <pc:chgData name="Nathan Ducker" userId="e1218156124bca11" providerId="LiveId" clId="{A1743C95-2650-4601-9E66-ED311AE56065}" dt="2022-05-16T02:48:47.336" v="0" actId="47"/>
        <pc:sldMkLst>
          <pc:docMk/>
          <pc:sldMk cId="364805734" sldId="580"/>
        </pc:sldMkLst>
      </pc:sldChg>
      <pc:sldChg chg="del">
        <pc:chgData name="Nathan Ducker" userId="e1218156124bca11" providerId="LiveId" clId="{A1743C95-2650-4601-9E66-ED311AE56065}" dt="2022-05-16T02:48:47.336" v="0" actId="47"/>
        <pc:sldMkLst>
          <pc:docMk/>
          <pc:sldMk cId="4000985694" sldId="582"/>
        </pc:sldMkLst>
      </pc:sldChg>
      <pc:sldChg chg="del">
        <pc:chgData name="Nathan Ducker" userId="e1218156124bca11" providerId="LiveId" clId="{A1743C95-2650-4601-9E66-ED311AE56065}" dt="2022-05-16T02:48:47.336" v="0" actId="47"/>
        <pc:sldMkLst>
          <pc:docMk/>
          <pc:sldMk cId="66389429" sldId="583"/>
        </pc:sldMkLst>
      </pc:sldChg>
      <pc:sldChg chg="del">
        <pc:chgData name="Nathan Ducker" userId="e1218156124bca11" providerId="LiveId" clId="{A1743C95-2650-4601-9E66-ED311AE56065}" dt="2022-05-16T02:48:47.336" v="0" actId="47"/>
        <pc:sldMkLst>
          <pc:docMk/>
          <pc:sldMk cId="2473939076" sldId="584"/>
        </pc:sldMkLst>
      </pc:sldChg>
      <pc:sldChg chg="del">
        <pc:chgData name="Nathan Ducker" userId="e1218156124bca11" providerId="LiveId" clId="{A1743C95-2650-4601-9E66-ED311AE56065}" dt="2022-05-16T02:48:53.243" v="1" actId="47"/>
        <pc:sldMkLst>
          <pc:docMk/>
          <pc:sldMk cId="2269311236" sldId="585"/>
        </pc:sldMkLst>
      </pc:sldChg>
      <pc:sldChg chg="del">
        <pc:chgData name="Nathan Ducker" userId="e1218156124bca11" providerId="LiveId" clId="{A1743C95-2650-4601-9E66-ED311AE56065}" dt="2022-05-16T02:48:53.243" v="1" actId="47"/>
        <pc:sldMkLst>
          <pc:docMk/>
          <pc:sldMk cId="2989843323" sldId="586"/>
        </pc:sldMkLst>
      </pc:sldChg>
      <pc:sldChg chg="del">
        <pc:chgData name="Nathan Ducker" userId="e1218156124bca11" providerId="LiveId" clId="{A1743C95-2650-4601-9E66-ED311AE56065}" dt="2022-05-16T02:48:53.243" v="1" actId="47"/>
        <pc:sldMkLst>
          <pc:docMk/>
          <pc:sldMk cId="3471685014" sldId="587"/>
        </pc:sldMkLst>
      </pc:sldChg>
      <pc:sldChg chg="del">
        <pc:chgData name="Nathan Ducker" userId="e1218156124bca11" providerId="LiveId" clId="{A1743C95-2650-4601-9E66-ED311AE56065}" dt="2022-05-16T02:48:53.243" v="1" actId="47"/>
        <pc:sldMkLst>
          <pc:docMk/>
          <pc:sldMk cId="1794790258" sldId="588"/>
        </pc:sldMkLst>
      </pc:sldChg>
      <pc:sldChg chg="del">
        <pc:chgData name="Nathan Ducker" userId="e1218156124bca11" providerId="LiveId" clId="{A1743C95-2650-4601-9E66-ED311AE56065}" dt="2022-05-16T02:48:53.243" v="1" actId="47"/>
        <pc:sldMkLst>
          <pc:docMk/>
          <pc:sldMk cId="4052913549" sldId="589"/>
        </pc:sldMkLst>
      </pc:sldChg>
      <pc:sldChg chg="del">
        <pc:chgData name="Nathan Ducker" userId="e1218156124bca11" providerId="LiveId" clId="{A1743C95-2650-4601-9E66-ED311AE56065}" dt="2022-05-16T02:48:53.243" v="1" actId="47"/>
        <pc:sldMkLst>
          <pc:docMk/>
          <pc:sldMk cId="4055570190" sldId="591"/>
        </pc:sldMkLst>
      </pc:sldChg>
      <pc:sldChg chg="del">
        <pc:chgData name="Nathan Ducker" userId="e1218156124bca11" providerId="LiveId" clId="{A1743C95-2650-4601-9E66-ED311AE56065}" dt="2022-05-16T02:48:53.243" v="1" actId="47"/>
        <pc:sldMkLst>
          <pc:docMk/>
          <pc:sldMk cId="3457645539" sldId="592"/>
        </pc:sldMkLst>
      </pc:sldChg>
      <pc:sldChg chg="del">
        <pc:chgData name="Nathan Ducker" userId="e1218156124bca11" providerId="LiveId" clId="{A1743C95-2650-4601-9E66-ED311AE56065}" dt="2022-05-16T02:48:47.336" v="0" actId="47"/>
        <pc:sldMkLst>
          <pc:docMk/>
          <pc:sldMk cId="3296031519" sldId="593"/>
        </pc:sldMkLst>
      </pc:sldChg>
      <pc:sldChg chg="del">
        <pc:chgData name="Nathan Ducker" userId="e1218156124bca11" providerId="LiveId" clId="{A1743C95-2650-4601-9E66-ED311AE56065}" dt="2022-05-16T02:48:53.243" v="1" actId="47"/>
        <pc:sldMkLst>
          <pc:docMk/>
          <pc:sldMk cId="245392755" sldId="594"/>
        </pc:sldMkLst>
      </pc:sldChg>
      <pc:sldChg chg="del">
        <pc:chgData name="Nathan Ducker" userId="e1218156124bca11" providerId="LiveId" clId="{A1743C95-2650-4601-9E66-ED311AE56065}" dt="2022-05-16T02:48:53.243" v="1" actId="47"/>
        <pc:sldMkLst>
          <pc:docMk/>
          <pc:sldMk cId="471518634" sldId="597"/>
        </pc:sldMkLst>
      </pc:sldChg>
      <pc:sldChg chg="del">
        <pc:chgData name="Nathan Ducker" userId="e1218156124bca11" providerId="LiveId" clId="{A1743C95-2650-4601-9E66-ED311AE56065}" dt="2022-05-16T02:48:53.243" v="1" actId="47"/>
        <pc:sldMkLst>
          <pc:docMk/>
          <pc:sldMk cId="1767091495" sldId="598"/>
        </pc:sldMkLst>
      </pc:sldChg>
      <pc:sldChg chg="del">
        <pc:chgData name="Nathan Ducker" userId="e1218156124bca11" providerId="LiveId" clId="{A1743C95-2650-4601-9E66-ED311AE56065}" dt="2022-05-16T02:48:53.243" v="1" actId="47"/>
        <pc:sldMkLst>
          <pc:docMk/>
          <pc:sldMk cId="674728631" sldId="599"/>
        </pc:sldMkLst>
      </pc:sldChg>
      <pc:sldChg chg="del">
        <pc:chgData name="Nathan Ducker" userId="e1218156124bca11" providerId="LiveId" clId="{A1743C95-2650-4601-9E66-ED311AE56065}" dt="2022-05-16T02:48:53.243" v="1" actId="47"/>
        <pc:sldMkLst>
          <pc:docMk/>
          <pc:sldMk cId="0" sldId="600"/>
        </pc:sldMkLst>
      </pc:sldChg>
      <pc:sldChg chg="del">
        <pc:chgData name="Nathan Ducker" userId="e1218156124bca11" providerId="LiveId" clId="{A1743C95-2650-4601-9E66-ED311AE56065}" dt="2022-05-16T02:48:53.243" v="1" actId="47"/>
        <pc:sldMkLst>
          <pc:docMk/>
          <pc:sldMk cId="0" sldId="601"/>
        </pc:sldMkLst>
      </pc:sldChg>
      <pc:sldChg chg="del">
        <pc:chgData name="Nathan Ducker" userId="e1218156124bca11" providerId="LiveId" clId="{A1743C95-2650-4601-9E66-ED311AE56065}" dt="2022-05-16T02:48:53.243" v="1" actId="47"/>
        <pc:sldMkLst>
          <pc:docMk/>
          <pc:sldMk cId="0" sldId="602"/>
        </pc:sldMkLst>
      </pc:sldChg>
      <pc:sldChg chg="del">
        <pc:chgData name="Nathan Ducker" userId="e1218156124bca11" providerId="LiveId" clId="{A1743C95-2650-4601-9E66-ED311AE56065}" dt="2022-05-16T02:48:53.243" v="1" actId="47"/>
        <pc:sldMkLst>
          <pc:docMk/>
          <pc:sldMk cId="0" sldId="603"/>
        </pc:sldMkLst>
      </pc:sldChg>
      <pc:sldChg chg="del">
        <pc:chgData name="Nathan Ducker" userId="e1218156124bca11" providerId="LiveId" clId="{A1743C95-2650-4601-9E66-ED311AE56065}" dt="2022-05-16T02:48:47.336" v="0" actId="47"/>
        <pc:sldMkLst>
          <pc:docMk/>
          <pc:sldMk cId="142814212" sldId="605"/>
        </pc:sldMkLst>
      </pc:sldChg>
      <pc:sldChg chg="del">
        <pc:chgData name="Nathan Ducker" userId="e1218156124bca11" providerId="LiveId" clId="{A1743C95-2650-4601-9E66-ED311AE56065}" dt="2022-05-16T02:48:53.243" v="1" actId="47"/>
        <pc:sldMkLst>
          <pc:docMk/>
          <pc:sldMk cId="2142240898" sldId="606"/>
        </pc:sldMkLst>
      </pc:sldChg>
      <pc:sldChg chg="del">
        <pc:chgData name="Nathan Ducker" userId="e1218156124bca11" providerId="LiveId" clId="{A1743C95-2650-4601-9E66-ED311AE56065}" dt="2022-05-16T02:48:47.336" v="0" actId="47"/>
        <pc:sldMkLst>
          <pc:docMk/>
          <pc:sldMk cId="3523371051" sldId="608"/>
        </pc:sldMkLst>
      </pc:sldChg>
      <pc:sldChg chg="del">
        <pc:chgData name="Nathan Ducker" userId="e1218156124bca11" providerId="LiveId" clId="{A1743C95-2650-4601-9E66-ED311AE56065}" dt="2022-05-16T02:48:47.336" v="0" actId="47"/>
        <pc:sldMkLst>
          <pc:docMk/>
          <pc:sldMk cId="607131271" sldId="609"/>
        </pc:sldMkLst>
      </pc:sldChg>
      <pc:sldChg chg="del">
        <pc:chgData name="Nathan Ducker" userId="e1218156124bca11" providerId="LiveId" clId="{A1743C95-2650-4601-9E66-ED311AE56065}" dt="2022-05-16T02:48:47.336" v="0" actId="47"/>
        <pc:sldMkLst>
          <pc:docMk/>
          <pc:sldMk cId="1877184894" sldId="611"/>
        </pc:sldMkLst>
      </pc:sldChg>
      <pc:sldMasterChg chg="del delSldLayout">
        <pc:chgData name="Nathan Ducker" userId="e1218156124bca11" providerId="LiveId" clId="{A1743C95-2650-4601-9E66-ED311AE56065}" dt="2022-05-16T02:48:53.243" v="1" actId="47"/>
        <pc:sldMasterMkLst>
          <pc:docMk/>
          <pc:sldMasterMk cId="365260879" sldId="2147483706"/>
        </pc:sldMasterMkLst>
        <pc:sldLayoutChg chg="del">
          <pc:chgData name="Nathan Ducker" userId="e1218156124bca11" providerId="LiveId" clId="{A1743C95-2650-4601-9E66-ED311AE56065}" dt="2022-05-16T02:48:53.243" v="1" actId="47"/>
          <pc:sldLayoutMkLst>
            <pc:docMk/>
            <pc:sldMasterMk cId="365260879" sldId="2147483706"/>
            <pc:sldLayoutMk cId="3711195830" sldId="2147483707"/>
          </pc:sldLayoutMkLst>
        </pc:sldLayoutChg>
        <pc:sldLayoutChg chg="del">
          <pc:chgData name="Nathan Ducker" userId="e1218156124bca11" providerId="LiveId" clId="{A1743C95-2650-4601-9E66-ED311AE56065}" dt="2022-05-16T02:48:53.243" v="1" actId="47"/>
          <pc:sldLayoutMkLst>
            <pc:docMk/>
            <pc:sldMasterMk cId="365260879" sldId="2147483706"/>
            <pc:sldLayoutMk cId="680701301" sldId="2147483708"/>
          </pc:sldLayoutMkLst>
        </pc:sldLayoutChg>
        <pc:sldLayoutChg chg="del">
          <pc:chgData name="Nathan Ducker" userId="e1218156124bca11" providerId="LiveId" clId="{A1743C95-2650-4601-9E66-ED311AE56065}" dt="2022-05-16T02:48:53.243" v="1" actId="47"/>
          <pc:sldLayoutMkLst>
            <pc:docMk/>
            <pc:sldMasterMk cId="365260879" sldId="2147483706"/>
            <pc:sldLayoutMk cId="255858130" sldId="2147483709"/>
          </pc:sldLayoutMkLst>
        </pc:sldLayoutChg>
        <pc:sldLayoutChg chg="del">
          <pc:chgData name="Nathan Ducker" userId="e1218156124bca11" providerId="LiveId" clId="{A1743C95-2650-4601-9E66-ED311AE56065}" dt="2022-05-16T02:48:53.243" v="1" actId="47"/>
          <pc:sldLayoutMkLst>
            <pc:docMk/>
            <pc:sldMasterMk cId="365260879" sldId="2147483706"/>
            <pc:sldLayoutMk cId="1261136896" sldId="2147483710"/>
          </pc:sldLayoutMkLst>
        </pc:sldLayoutChg>
        <pc:sldLayoutChg chg="del">
          <pc:chgData name="Nathan Ducker" userId="e1218156124bca11" providerId="LiveId" clId="{A1743C95-2650-4601-9E66-ED311AE56065}" dt="2022-05-16T02:48:53.243" v="1" actId="47"/>
          <pc:sldLayoutMkLst>
            <pc:docMk/>
            <pc:sldMasterMk cId="365260879" sldId="2147483706"/>
            <pc:sldLayoutMk cId="1007133979" sldId="2147483711"/>
          </pc:sldLayoutMkLst>
        </pc:sldLayoutChg>
        <pc:sldLayoutChg chg="del">
          <pc:chgData name="Nathan Ducker" userId="e1218156124bca11" providerId="LiveId" clId="{A1743C95-2650-4601-9E66-ED311AE56065}" dt="2022-05-16T02:48:53.243" v="1" actId="47"/>
          <pc:sldLayoutMkLst>
            <pc:docMk/>
            <pc:sldMasterMk cId="365260879" sldId="2147483706"/>
            <pc:sldLayoutMk cId="1006097049" sldId="2147483712"/>
          </pc:sldLayoutMkLst>
        </pc:sldLayoutChg>
        <pc:sldLayoutChg chg="del">
          <pc:chgData name="Nathan Ducker" userId="e1218156124bca11" providerId="LiveId" clId="{A1743C95-2650-4601-9E66-ED311AE56065}" dt="2022-05-16T02:48:53.243" v="1" actId="47"/>
          <pc:sldLayoutMkLst>
            <pc:docMk/>
            <pc:sldMasterMk cId="365260879" sldId="2147483706"/>
            <pc:sldLayoutMk cId="1543176981" sldId="2147483713"/>
          </pc:sldLayoutMkLst>
        </pc:sldLayoutChg>
        <pc:sldLayoutChg chg="del">
          <pc:chgData name="Nathan Ducker" userId="e1218156124bca11" providerId="LiveId" clId="{A1743C95-2650-4601-9E66-ED311AE56065}" dt="2022-05-16T02:48:53.243" v="1" actId="47"/>
          <pc:sldLayoutMkLst>
            <pc:docMk/>
            <pc:sldMasterMk cId="365260879" sldId="2147483706"/>
            <pc:sldLayoutMk cId="2625379320" sldId="2147483714"/>
          </pc:sldLayoutMkLst>
        </pc:sldLayoutChg>
        <pc:sldLayoutChg chg="del">
          <pc:chgData name="Nathan Ducker" userId="e1218156124bca11" providerId="LiveId" clId="{A1743C95-2650-4601-9E66-ED311AE56065}" dt="2022-05-16T02:48:53.243" v="1" actId="47"/>
          <pc:sldLayoutMkLst>
            <pc:docMk/>
            <pc:sldMasterMk cId="365260879" sldId="2147483706"/>
            <pc:sldLayoutMk cId="57646386" sldId="2147483715"/>
          </pc:sldLayoutMkLst>
        </pc:sldLayoutChg>
        <pc:sldLayoutChg chg="del">
          <pc:chgData name="Nathan Ducker" userId="e1218156124bca11" providerId="LiveId" clId="{A1743C95-2650-4601-9E66-ED311AE56065}" dt="2022-05-16T02:48:53.243" v="1" actId="47"/>
          <pc:sldLayoutMkLst>
            <pc:docMk/>
            <pc:sldMasterMk cId="365260879" sldId="2147483706"/>
            <pc:sldLayoutMk cId="2495603889" sldId="2147483716"/>
          </pc:sldLayoutMkLst>
        </pc:sldLayoutChg>
        <pc:sldLayoutChg chg="del">
          <pc:chgData name="Nathan Ducker" userId="e1218156124bca11" providerId="LiveId" clId="{A1743C95-2650-4601-9E66-ED311AE56065}" dt="2022-05-16T02:48:53.243" v="1" actId="47"/>
          <pc:sldLayoutMkLst>
            <pc:docMk/>
            <pc:sldMasterMk cId="365260879" sldId="2147483706"/>
            <pc:sldLayoutMk cId="1632627534" sldId="2147483717"/>
          </pc:sldLayoutMkLst>
        </pc:sldLayoutChg>
        <pc:sldLayoutChg chg="del">
          <pc:chgData name="Nathan Ducker" userId="e1218156124bca11" providerId="LiveId" clId="{A1743C95-2650-4601-9E66-ED311AE56065}" dt="2022-05-16T02:48:53.243" v="1" actId="47"/>
          <pc:sldLayoutMkLst>
            <pc:docMk/>
            <pc:sldMasterMk cId="365260879" sldId="2147483706"/>
            <pc:sldLayoutMk cId="3644277649" sldId="2147483718"/>
          </pc:sldLayoutMkLst>
        </pc:sldLayoutChg>
        <pc:sldLayoutChg chg="del">
          <pc:chgData name="Nathan Ducker" userId="e1218156124bca11" providerId="LiveId" clId="{A1743C95-2650-4601-9E66-ED311AE56065}" dt="2022-05-16T02:48:53.243" v="1" actId="47"/>
          <pc:sldLayoutMkLst>
            <pc:docMk/>
            <pc:sldMasterMk cId="365260879" sldId="2147483706"/>
            <pc:sldLayoutMk cId="1718752519" sldId="2147483719"/>
          </pc:sldLayoutMkLst>
        </pc:sldLayoutChg>
      </pc:sldMasterChg>
    </pc:docChg>
  </pc:docChgLst>
  <pc:docChgLst>
    <pc:chgData name="Nathan Ducker" userId="e1218156124bca11" providerId="LiveId" clId="{56DE51B6-8B09-450F-8E8B-8DB2C6F08933}"/>
    <pc:docChg chg="modSld">
      <pc:chgData name="Nathan Ducker" userId="e1218156124bca11" providerId="LiveId" clId="{56DE51B6-8B09-450F-8E8B-8DB2C6F08933}" dt="2022-05-24T11:57:52.328" v="2" actId="20577"/>
      <pc:docMkLst>
        <pc:docMk/>
      </pc:docMkLst>
      <pc:sldChg chg="modSp mod">
        <pc:chgData name="Nathan Ducker" userId="e1218156124bca11" providerId="LiveId" clId="{56DE51B6-8B09-450F-8E8B-8DB2C6F08933}" dt="2022-05-24T11:57:52.328" v="2" actId="20577"/>
        <pc:sldMkLst>
          <pc:docMk/>
          <pc:sldMk cId="4194242119" sldId="554"/>
        </pc:sldMkLst>
        <pc:spChg chg="mod">
          <ac:chgData name="Nathan Ducker" userId="e1218156124bca11" providerId="LiveId" clId="{56DE51B6-8B09-450F-8E8B-8DB2C6F08933}" dt="2022-05-24T11:57:52.328" v="2" actId="20577"/>
          <ac:spMkLst>
            <pc:docMk/>
            <pc:sldMk cId="4194242119" sldId="554"/>
            <ac:spMk id="8" creationId="{93F62F21-2585-4635-A1AF-41A5AA2E61F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F6C62E-0E52-486F-8913-BE664060BE32}" type="datetimeFigureOut">
              <a:rPr lang="en-AU" smtClean="0"/>
              <a:t>24/05/2022</a:t>
            </a:fld>
            <a:endParaRPr lang="en-AU"/>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1C58CD-E171-48FF-B213-FDB5F56FFF82}" type="slidenum">
              <a:rPr lang="en-AU" smtClean="0"/>
              <a:t>‹#›</a:t>
            </a:fld>
            <a:endParaRPr lang="en-AU"/>
          </a:p>
        </p:txBody>
      </p:sp>
    </p:spTree>
    <p:extLst>
      <p:ext uri="{BB962C8B-B14F-4D97-AF65-F5344CB8AC3E}">
        <p14:creationId xmlns:p14="http://schemas.microsoft.com/office/powerpoint/2010/main" val="4198717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US"/>
              <a:t>Click to edit Master title style</a:t>
            </a:r>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p>
        </p:txBody>
      </p:sp>
      <p:sp>
        <p:nvSpPr>
          <p:cNvPr id="4" name="Date Placeholder 3"/>
          <p:cNvSpPr>
            <a:spLocks noGrp="1"/>
          </p:cNvSpPr>
          <p:nvPr>
            <p:ph type="dt" sz="half" idx="10"/>
          </p:nvPr>
        </p:nvSpPr>
        <p:spPr/>
        <p:txBody>
          <a:bodyPr/>
          <a:lstStyle/>
          <a:p>
            <a:fld id="{82B782CD-9B1E-4814-AD7D-64C3068ED4E2}" type="datetimeFigureOut">
              <a:rPr lang="en-AU" smtClean="0"/>
              <a:t>24/05/2022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1175499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B782CD-9B1E-4814-AD7D-64C3068ED4E2}" type="datetimeFigureOut">
              <a:rPr lang="en-AU" smtClean="0"/>
              <a:t>24/05/2022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722718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B782CD-9B1E-4814-AD7D-64C3068ED4E2}" type="datetimeFigureOut">
              <a:rPr lang="en-AU" smtClean="0"/>
              <a:t>24/05/2022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2975448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4591" y="306238"/>
            <a:ext cx="9622632" cy="1256446"/>
          </a:xfrm>
        </p:spPr>
        <p:txBody>
          <a:bodyPr/>
          <a:lstStyle/>
          <a:p>
            <a:r>
              <a:rPr lang="en-US"/>
              <a:t>Click to edit Master title style</a:t>
            </a:r>
            <a:endParaRPr lang="en-AU"/>
          </a:p>
        </p:txBody>
      </p:sp>
      <p:sp>
        <p:nvSpPr>
          <p:cNvPr id="3" name="Text Placeholder 2"/>
          <p:cNvSpPr>
            <a:spLocks noGrp="1"/>
          </p:cNvSpPr>
          <p:nvPr>
            <p:ph type="body" sz="half" idx="1"/>
          </p:nvPr>
        </p:nvSpPr>
        <p:spPr>
          <a:xfrm>
            <a:off x="534591" y="1795423"/>
            <a:ext cx="4722217" cy="4444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hart Placeholder 3"/>
          <p:cNvSpPr>
            <a:spLocks noGrp="1"/>
          </p:cNvSpPr>
          <p:nvPr>
            <p:ph type="chart" sz="half" idx="2"/>
          </p:nvPr>
        </p:nvSpPr>
        <p:spPr>
          <a:xfrm>
            <a:off x="5435005" y="1795423"/>
            <a:ext cx="4722217" cy="4444809"/>
          </a:xfrm>
        </p:spPr>
        <p:txBody>
          <a:bodyPr/>
          <a:lstStyle/>
          <a:p>
            <a:pPr lvl="0"/>
            <a:endParaRPr lang="en-AU" noProof="0"/>
          </a:p>
        </p:txBody>
      </p:sp>
    </p:spTree>
    <p:extLst>
      <p:ext uri="{BB962C8B-B14F-4D97-AF65-F5344CB8AC3E}">
        <p14:creationId xmlns:p14="http://schemas.microsoft.com/office/powerpoint/2010/main" val="3294777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B782CD-9B1E-4814-AD7D-64C3068ED4E2}" type="datetimeFigureOut">
              <a:rPr lang="en-AU" smtClean="0"/>
              <a:t>24/05/2022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3756534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US"/>
              <a:t>Click to edit Master title style</a:t>
            </a:r>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B782CD-9B1E-4814-AD7D-64C3068ED4E2}" type="datetimeFigureOut">
              <a:rPr lang="en-AU" smtClean="0"/>
              <a:t>24/05/2022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4099971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5062"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2730"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B782CD-9B1E-4814-AD7D-64C3068ED4E2}" type="datetimeFigureOut">
              <a:rPr lang="en-AU" smtClean="0"/>
              <a:t>24/05/2022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746558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US"/>
              <a:t>Click to edit Master title style</a:t>
            </a:r>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4" name="Content Placeholder 3"/>
          <p:cNvSpPr>
            <a:spLocks noGrp="1"/>
          </p:cNvSpPr>
          <p:nvPr>
            <p:ph sz="half" idx="2"/>
          </p:nvPr>
        </p:nvSpPr>
        <p:spPr>
          <a:xfrm>
            <a:off x="736456" y="2761381"/>
            <a:ext cx="4523137"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B782CD-9B1E-4814-AD7D-64C3068ED4E2}" type="datetimeFigureOut">
              <a:rPr lang="en-AU" smtClean="0"/>
              <a:t>24/05/2022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3666990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B782CD-9B1E-4814-AD7D-64C3068ED4E2}" type="datetimeFigureOut">
              <a:rPr lang="en-AU" smtClean="0"/>
              <a:t>24/05/2022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1501240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B782CD-9B1E-4814-AD7D-64C3068ED4E2}" type="datetimeFigureOut">
              <a:rPr lang="en-AU" smtClean="0"/>
              <a:t>24/05/2022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27217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Click to edit Master text styles</a:t>
            </a:r>
          </a:p>
        </p:txBody>
      </p:sp>
      <p:sp>
        <p:nvSpPr>
          <p:cNvPr id="5" name="Date Placeholder 4"/>
          <p:cNvSpPr>
            <a:spLocks noGrp="1"/>
          </p:cNvSpPr>
          <p:nvPr>
            <p:ph type="dt" sz="half" idx="10"/>
          </p:nvPr>
        </p:nvSpPr>
        <p:spPr/>
        <p:txBody>
          <a:bodyPr/>
          <a:lstStyle/>
          <a:p>
            <a:fld id="{82B782CD-9B1E-4814-AD7D-64C3068ED4E2}" type="datetimeFigureOut">
              <a:rPr lang="en-AU" smtClean="0"/>
              <a:t>24/05/2022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401205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a:t>Click icon to add picture</a:t>
            </a:r>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Click to edit Master text styles</a:t>
            </a:r>
          </a:p>
        </p:txBody>
      </p:sp>
      <p:sp>
        <p:nvSpPr>
          <p:cNvPr id="5" name="Date Placeholder 4"/>
          <p:cNvSpPr>
            <a:spLocks noGrp="1"/>
          </p:cNvSpPr>
          <p:nvPr>
            <p:ph type="dt" sz="half" idx="10"/>
          </p:nvPr>
        </p:nvSpPr>
        <p:spPr/>
        <p:txBody>
          <a:bodyPr/>
          <a:lstStyle/>
          <a:p>
            <a:fld id="{82B782CD-9B1E-4814-AD7D-64C3068ED4E2}" type="datetimeFigureOut">
              <a:rPr lang="en-AU" smtClean="0"/>
              <a:t>24/05/2022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382721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82B782CD-9B1E-4814-AD7D-64C3068ED4E2}" type="datetimeFigureOut">
              <a:rPr lang="en-AU" smtClean="0"/>
              <a:t>24/05/2022</a:t>
            </a:fld>
            <a:endParaRPr lang="en-AU"/>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F84B496F-932C-42EF-9165-ADAAD2EB8BD2}" type="slidenum">
              <a:rPr lang="en-AU" smtClean="0"/>
              <a:t>‹#›</a:t>
            </a:fld>
            <a:endParaRPr lang="en-AU"/>
          </a:p>
        </p:txBody>
      </p:sp>
    </p:spTree>
    <p:extLst>
      <p:ext uri="{BB962C8B-B14F-4D97-AF65-F5344CB8AC3E}">
        <p14:creationId xmlns:p14="http://schemas.microsoft.com/office/powerpoint/2010/main" val="7223634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05" r:id="rId12"/>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5.png"/><Relationship Id="rId3" Type="http://schemas.openxmlformats.org/officeDocument/2006/relationships/hyperlink" Target="https://parks.dpaw.wa.gov.au/park/dirk-hartog-island" TargetMode="External"/><Relationship Id="rId7" Type="http://schemas.openxmlformats.org/officeDocument/2006/relationships/image" Target="../media/image2.png"/><Relationship Id="rId12" Type="http://schemas.openxmlformats.org/officeDocument/2006/relationships/hyperlink" Target="https://www.sharkbay.org/restoration/dirk-hartog-island-return-1616/reports-media-copy/"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canva.com/create/brochures/" TargetMode="External"/><Relationship Id="rId11" Type="http://schemas.openxmlformats.org/officeDocument/2006/relationships/image" Target="../media/image4.jpeg"/><Relationship Id="rId5" Type="http://schemas.openxmlformats.org/officeDocument/2006/relationships/hyperlink" Target="https://templates.office.com/en-au/travel-brochure-tm33746274" TargetMode="External"/><Relationship Id="rId10" Type="http://schemas.openxmlformats.org/officeDocument/2006/relationships/image" Target="../media/image3.jpeg"/><Relationship Id="rId4" Type="http://schemas.openxmlformats.org/officeDocument/2006/relationships/hyperlink" Target="https://www.sharkbay.org/restoration/dirk-hartog-island-return-1616/" TargetMode="External"/><Relationship Id="rId9" Type="http://schemas.openxmlformats.org/officeDocument/2006/relationships/hyperlink" Target="http://english.stackexchange.com/questions/231231/what-is-the-etymology-of-gatefol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FF58D1-3F60-459E-B046-630DB1FEFA16}"/>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9693"/>
            <a:ext cx="10691813" cy="1381992"/>
          </a:xfrm>
          <a:prstGeom prst="rect">
            <a:avLst/>
          </a:prstGeom>
        </p:spPr>
      </p:pic>
      <p:sp>
        <p:nvSpPr>
          <p:cNvPr id="2" name="Title 1">
            <a:extLst>
              <a:ext uri="{FF2B5EF4-FFF2-40B4-BE49-F238E27FC236}">
                <a16:creationId xmlns:a16="http://schemas.microsoft.com/office/drawing/2014/main" id="{EC831958-D185-4099-9C82-1865B47FB271}"/>
              </a:ext>
            </a:extLst>
          </p:cNvPr>
          <p:cNvSpPr>
            <a:spLocks noGrp="1"/>
          </p:cNvSpPr>
          <p:nvPr>
            <p:ph type="title"/>
          </p:nvPr>
        </p:nvSpPr>
        <p:spPr>
          <a:xfrm>
            <a:off x="0" y="6782"/>
            <a:ext cx="5720933" cy="1179871"/>
          </a:xfrm>
        </p:spPr>
        <p:txBody>
          <a:bodyPr>
            <a:normAutofit/>
          </a:bodyPr>
          <a:lstStyle/>
          <a:p>
            <a:r>
              <a:rPr lang="en-US" sz="1400" b="1" i="1">
                <a:solidFill>
                  <a:schemeClr val="bg1"/>
                </a:solidFill>
                <a:latin typeface="Arial" panose="020B0604020202020204" pitchFamily="34" charset="0"/>
                <a:cs typeface="Arial" panose="020B0604020202020204" pitchFamily="34" charset="0"/>
              </a:rPr>
              <a:t>Return to 1616 </a:t>
            </a:r>
            <a:br>
              <a:rPr lang="en-US" sz="3600" b="1" i="1">
                <a:solidFill>
                  <a:schemeClr val="bg1"/>
                </a:solidFill>
                <a:latin typeface="Arial" panose="020B0604020202020204" pitchFamily="34" charset="0"/>
                <a:cs typeface="Arial" panose="020B0604020202020204" pitchFamily="34" charset="0"/>
              </a:rPr>
            </a:br>
            <a:r>
              <a:rPr lang="en-US" sz="2400" b="1">
                <a:solidFill>
                  <a:schemeClr val="bg1"/>
                </a:solidFill>
                <a:latin typeface="+mn-lt"/>
                <a:cs typeface="Arial" panose="020B0604020202020204" pitchFamily="34" charset="0"/>
              </a:rPr>
              <a:t>Biodiversity Brochure</a:t>
            </a:r>
            <a:endParaRPr lang="en-AU" sz="2400" b="1">
              <a:solidFill>
                <a:schemeClr val="bg1"/>
              </a:solidFill>
              <a:latin typeface="+mn-lt"/>
              <a:cs typeface="Arial" panose="020B0604020202020204" pitchFamily="34" charset="0"/>
            </a:endParaRPr>
          </a:p>
        </p:txBody>
      </p:sp>
      <p:sp>
        <p:nvSpPr>
          <p:cNvPr id="8" name="Rectangle: Rounded Corners 7">
            <a:extLst>
              <a:ext uri="{FF2B5EF4-FFF2-40B4-BE49-F238E27FC236}">
                <a16:creationId xmlns:a16="http://schemas.microsoft.com/office/drawing/2014/main" id="{93F62F21-2585-4635-A1AF-41A5AA2E61F1}"/>
              </a:ext>
            </a:extLst>
          </p:cNvPr>
          <p:cNvSpPr/>
          <p:nvPr/>
        </p:nvSpPr>
        <p:spPr>
          <a:xfrm>
            <a:off x="126335" y="1517073"/>
            <a:ext cx="4567585" cy="5803163"/>
          </a:xfrm>
          <a:prstGeom prst="roundRect">
            <a:avLst>
              <a:gd name="adj" fmla="val 941"/>
            </a:avLst>
          </a:prstGeom>
          <a:ln>
            <a:noFill/>
          </a:ln>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Western Australia’s biodiversity is threatened. Would you like to do something to help? Create an information brochure that informs people about the biodiversity of Dirk Hartog Island and the importance of the </a:t>
            </a:r>
            <a:r>
              <a:rPr kumimoji="0" lang="en-US" sz="1200" b="0" i="1" u="none" strike="noStrike" kern="1200" cap="none" spc="0" normalizeH="0" baseline="0" noProof="0" dirty="0">
                <a:ln>
                  <a:noFill/>
                </a:ln>
                <a:solidFill>
                  <a:prstClr val="black"/>
                </a:solidFill>
                <a:effectLst/>
                <a:uLnTx/>
                <a:uFillTx/>
                <a:latin typeface="Arial" panose="020B0604020202020204"/>
                <a:ea typeface="+mn-ea"/>
                <a:cs typeface="+mn-cs"/>
              </a:rPr>
              <a:t>Return to 1616</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 project.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Useful sites for information: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hlinkClick r:id="rId3"/>
              </a:rPr>
              <a:t>https://parks.dpaw.wa.gov.au/park/dirk-hartog-island</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hlinkClick r:id="rId4"/>
              </a:rPr>
              <a:t>https://www.sharkbay.org/restoration/dirk-hartog-island-return-1616/</a:t>
            </a: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Tips for designing an effective brochure: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Create a </a:t>
            </a:r>
            <a:r>
              <a:rPr kumimoji="0" lang="en-US" sz="1200" b="0" i="0" u="none" strike="noStrike" kern="1200" cap="none" spc="0" normalizeH="0" baseline="0" noProof="0" dirty="0" err="1">
                <a:ln>
                  <a:noFill/>
                </a:ln>
                <a:solidFill>
                  <a:prstClr val="black"/>
                </a:solidFill>
                <a:effectLst/>
                <a:uLnTx/>
                <a:uFillTx/>
                <a:latin typeface="Arial" panose="020B0604020202020204"/>
                <a:ea typeface="+mn-ea"/>
                <a:cs typeface="+mn-cs"/>
              </a:rPr>
              <a:t>colourful</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 and eye-catching cover for your brochure.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prstClr val="black"/>
                </a:solidFill>
                <a:effectLst/>
                <a:uLnTx/>
                <a:uFillTx/>
                <a:latin typeface="Arial" panose="020B0604020202020204"/>
                <a:ea typeface="+mn-ea"/>
                <a:cs typeface="+mn-cs"/>
              </a:rPr>
              <a:t>Organise</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 your information so it flows logically and present your ideas clearly.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Group similar types of ideas together so the reader knows exactly what each section discusses.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Answer the 5 </a:t>
            </a:r>
            <a:r>
              <a:rPr kumimoji="0" lang="en-US" sz="1200" b="0" i="0" u="none" strike="noStrike" kern="1200" cap="none" spc="0" normalizeH="0" baseline="0" noProof="0" dirty="0" err="1">
                <a:ln>
                  <a:noFill/>
                </a:ln>
                <a:solidFill>
                  <a:prstClr val="black"/>
                </a:solidFill>
                <a:effectLst/>
                <a:uLnTx/>
                <a:uFillTx/>
                <a:latin typeface="Arial" panose="020B0604020202020204"/>
                <a:ea typeface="+mn-ea"/>
                <a:cs typeface="+mn-cs"/>
              </a:rPr>
              <a:t>Ws</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 Who? What? Where? When? Why?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Your brochure shouldn't contain so much information that it overwhelms the reader.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Make your brochure as attractive, appealing, and informative as you can.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Balance text with illustrations and use plenty of </a:t>
            </a:r>
            <a:r>
              <a:rPr kumimoji="0" lang="en-US" sz="1200" b="0" i="0" u="none" strike="noStrike" kern="1200" cap="none" spc="0" normalizeH="0" baseline="0" noProof="0" dirty="0" err="1">
                <a:ln>
                  <a:noFill/>
                </a:ln>
                <a:solidFill>
                  <a:prstClr val="black"/>
                </a:solidFill>
                <a:effectLst/>
                <a:uLnTx/>
                <a:uFillTx/>
                <a:latin typeface="Arial" panose="020B0604020202020204"/>
                <a:ea typeface="+mn-ea"/>
                <a:cs typeface="+mn-cs"/>
              </a:rPr>
              <a:t>colour</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Use descriptive and precise writing.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Edit text for grammar, punctuation, spelling, and capitalization.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Decide on what type of folding the brochure will feature.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Consider using software like Microsoft Word or Publisher, Apple Pages or via online applications like Canva, </a:t>
            </a:r>
            <a:r>
              <a:rPr kumimoji="0" lang="en-US" sz="1200" b="0" i="0" u="none" strike="noStrike" kern="1200" cap="none" spc="0" normalizeH="0" baseline="0" noProof="0" dirty="0" err="1">
                <a:ln>
                  <a:noFill/>
                </a:ln>
                <a:solidFill>
                  <a:prstClr val="black"/>
                </a:solidFill>
                <a:effectLst/>
                <a:uLnTx/>
                <a:uFillTx/>
                <a:latin typeface="Arial" panose="020B0604020202020204"/>
                <a:ea typeface="+mn-ea"/>
                <a:cs typeface="+mn-cs"/>
              </a:rPr>
              <a:t>MyCreativeShop</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 or Printing Press.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hlinkClick r:id="rId5"/>
              </a:rPr>
              <a:t>https://templates.office.com/en-au/travel-brochure-tm33746274</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hlinkClick r:id="rId6"/>
              </a:rPr>
              <a:t>https://www.canva.com/create/brochures/</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4" name="Picture 3" descr="Diagram&#10;&#10;Description automatically generated">
            <a:extLst>
              <a:ext uri="{FF2B5EF4-FFF2-40B4-BE49-F238E27FC236}">
                <a16:creationId xmlns:a16="http://schemas.microsoft.com/office/drawing/2014/main" id="{1636ABD1-6E5A-43A9-BF11-4AC5B7866C72}"/>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9"/>
              </a:ext>
            </a:extLst>
          </a:blip>
          <a:srcRect l="4874" t="6415" r="4183" b="6077"/>
          <a:stretch/>
        </p:blipFill>
        <p:spPr>
          <a:xfrm>
            <a:off x="5419969" y="1593953"/>
            <a:ext cx="5091641" cy="2673327"/>
          </a:xfrm>
          <a:prstGeom prst="rect">
            <a:avLst/>
          </a:prstGeom>
        </p:spPr>
      </p:pic>
      <p:sp>
        <p:nvSpPr>
          <p:cNvPr id="12" name="Rectangle: Rounded Corners 11">
            <a:extLst>
              <a:ext uri="{FF2B5EF4-FFF2-40B4-BE49-F238E27FC236}">
                <a16:creationId xmlns:a16="http://schemas.microsoft.com/office/drawing/2014/main" id="{837C3822-DBA9-4860-9590-06A02D4D9AB4}"/>
              </a:ext>
            </a:extLst>
          </p:cNvPr>
          <p:cNvSpPr/>
          <p:nvPr/>
        </p:nvSpPr>
        <p:spPr>
          <a:xfrm>
            <a:off x="10964652" y="-832770"/>
            <a:ext cx="5487881" cy="2858973"/>
          </a:xfrm>
          <a:prstGeom prst="roundRect">
            <a:avLst>
              <a:gd name="adj" fmla="val 8671"/>
            </a:avLst>
          </a:prstGeom>
          <a:blipFill dpi="0" rotWithShape="1">
            <a:blip r:embed="rId10" cstate="print">
              <a:extLst>
                <a:ext uri="{28A0092B-C50C-407E-A947-70E740481C1C}">
                  <a14:useLocalDpi xmlns:a14="http://schemas.microsoft.com/office/drawing/2010/main"/>
                </a:ext>
              </a:extLst>
            </a:blip>
            <a:srcRect/>
            <a:stretch>
              <a:fillRect/>
            </a:stretch>
          </a:blipFill>
          <a:ln w="57150">
            <a:solidFill>
              <a:srgbClr val="909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solidFill>
                  <a:srgbClr val="909090"/>
                </a:solidFill>
              </a:ln>
              <a:solidFill>
                <a:prstClr val="white"/>
              </a:solidFill>
              <a:effectLst/>
              <a:uLnTx/>
              <a:uFillTx/>
              <a:latin typeface="Arial" panose="020B0604020202020204"/>
              <a:ea typeface="+mn-ea"/>
              <a:cs typeface="+mn-cs"/>
            </a:endParaRPr>
          </a:p>
        </p:txBody>
      </p:sp>
      <p:pic>
        <p:nvPicPr>
          <p:cNvPr id="15" name="Picture 14" descr="A picture containing website&#10;&#10;Description automatically generated">
            <a:extLst>
              <a:ext uri="{FF2B5EF4-FFF2-40B4-BE49-F238E27FC236}">
                <a16:creationId xmlns:a16="http://schemas.microsoft.com/office/drawing/2014/main" id="{BF2C39F4-611C-4427-8807-E53DF845F523}"/>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l="-199"/>
          <a:stretch/>
        </p:blipFill>
        <p:spPr>
          <a:xfrm>
            <a:off x="5196840" y="4488935"/>
            <a:ext cx="5368638" cy="2976075"/>
          </a:xfrm>
          <a:prstGeom prst="rect">
            <a:avLst/>
          </a:prstGeom>
        </p:spPr>
      </p:pic>
      <p:grpSp>
        <p:nvGrpSpPr>
          <p:cNvPr id="9" name="Group 8">
            <a:extLst>
              <a:ext uri="{FF2B5EF4-FFF2-40B4-BE49-F238E27FC236}">
                <a16:creationId xmlns:a16="http://schemas.microsoft.com/office/drawing/2014/main" id="{20CB5928-1A1A-6134-B0DC-BE6883165CE4}"/>
              </a:ext>
            </a:extLst>
          </p:cNvPr>
          <p:cNvGrpSpPr/>
          <p:nvPr/>
        </p:nvGrpSpPr>
        <p:grpSpPr>
          <a:xfrm>
            <a:off x="7222142" y="-27643"/>
            <a:ext cx="3423684" cy="556305"/>
            <a:chOff x="6932428" y="81648"/>
            <a:chExt cx="3423684" cy="556305"/>
          </a:xfrm>
        </p:grpSpPr>
        <p:sp>
          <p:nvSpPr>
            <p:cNvPr id="10" name="Rectangle: Rounded Corners 9">
              <a:hlinkClick r:id="rId12"/>
              <a:extLst>
                <a:ext uri="{FF2B5EF4-FFF2-40B4-BE49-F238E27FC236}">
                  <a16:creationId xmlns:a16="http://schemas.microsoft.com/office/drawing/2014/main" id="{B3E5F20A-3E65-C9CA-4C63-F7DE54E2DDA3}"/>
                </a:ext>
              </a:extLst>
            </p:cNvPr>
            <p:cNvSpPr/>
            <p:nvPr/>
          </p:nvSpPr>
          <p:spPr>
            <a:xfrm>
              <a:off x="6932428" y="159488"/>
              <a:ext cx="3423684" cy="478465"/>
            </a:xfrm>
            <a:prstGeom prst="roundRect">
              <a:avLst/>
            </a:prstGeom>
          </p:spPr>
          <p:style>
            <a:lnRef idx="1">
              <a:schemeClr val="dk1"/>
            </a:lnRef>
            <a:fillRef idx="3">
              <a:schemeClr val="dk1"/>
            </a:fillRef>
            <a:effectRef idx="2">
              <a:schemeClr val="dk1"/>
            </a:effectRef>
            <a:fontRef idx="minor">
              <a:schemeClr val="lt1"/>
            </a:fontRef>
          </p:style>
          <p:txBody>
            <a:bodyPr rtlCol="0" anchor="b"/>
            <a:lstStyle/>
            <a:p>
              <a:pPr algn="ctr"/>
              <a:r>
                <a:rPr lang="en-AU" sz="700">
                  <a:solidFill>
                    <a:schemeClr val="bg1">
                      <a:lumMod val="75000"/>
                    </a:schemeClr>
                  </a:solidFill>
                </a:rPr>
                <a:t>Dirk Hartog Island National Park Return to 1616 Ecological Restoration Project</a:t>
              </a:r>
            </a:p>
          </p:txBody>
        </p:sp>
        <p:pic>
          <p:nvPicPr>
            <p:cNvPr id="11" name="Picture 10" descr="A picture containing text&#10;&#10;Description automatically generated">
              <a:hlinkClick r:id="rId12"/>
              <a:extLst>
                <a:ext uri="{FF2B5EF4-FFF2-40B4-BE49-F238E27FC236}">
                  <a16:creationId xmlns:a16="http://schemas.microsoft.com/office/drawing/2014/main" id="{A0AF1F00-137C-C3E3-09A1-EFC0609F3DA8}"/>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7323658" y="81648"/>
              <a:ext cx="2801580" cy="469592"/>
            </a:xfrm>
            <a:prstGeom prst="rect">
              <a:avLst/>
            </a:prstGeom>
          </p:spPr>
        </p:pic>
      </p:grpSp>
    </p:spTree>
    <p:extLst>
      <p:ext uri="{BB962C8B-B14F-4D97-AF65-F5344CB8AC3E}">
        <p14:creationId xmlns:p14="http://schemas.microsoft.com/office/powerpoint/2010/main" val="41942421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262</Words>
  <Application>Microsoft Office PowerPoint</Application>
  <PresentationFormat>Custom</PresentationFormat>
  <Paragraphs>23</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Return to 1616  Biodiversity Brochure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COASTAL BIODIVERSITY</dc:title>
  <dc:creator>Nathan</dc:creator>
  <cp:lastModifiedBy>Nathan Ducker</cp:lastModifiedBy>
  <cp:revision>1</cp:revision>
  <dcterms:created xsi:type="dcterms:W3CDTF">2021-01-30T05:56:35Z</dcterms:created>
  <dcterms:modified xsi:type="dcterms:W3CDTF">2022-05-24T11:57:53Z</dcterms:modified>
</cp:coreProperties>
</file>