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598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ndy Bamford" initials="MB" lastIdx="90" clrIdx="0">
    <p:extLst>
      <p:ext uri="{19B8F6BF-5375-455C-9EA6-DF929625EA0E}">
        <p15:presenceInfo xmlns:p15="http://schemas.microsoft.com/office/powerpoint/2012/main" userId="a8257ca2aaa2fcfe" providerId="Windows Live"/>
      </p:ext>
    </p:extLst>
  </p:cmAuthor>
  <p:cmAuthor id="2" name="Nathan Ducker" initials="ND" lastIdx="231" clrIdx="1">
    <p:extLst>
      <p:ext uri="{19B8F6BF-5375-455C-9EA6-DF929625EA0E}">
        <p15:presenceInfo xmlns:p15="http://schemas.microsoft.com/office/powerpoint/2012/main" userId="e1218156124bca11" providerId="Windows Live"/>
      </p:ext>
    </p:extLst>
  </p:cmAuthor>
  <p:cmAuthor id="3" name="Guest User" initials="GU" lastIdx="264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98B8"/>
    <a:srgbClr val="ED924B"/>
    <a:srgbClr val="0D1A56"/>
    <a:srgbClr val="114D8F"/>
    <a:srgbClr val="F0964F"/>
    <a:srgbClr val="419DC1"/>
    <a:srgbClr val="909090"/>
    <a:srgbClr val="439EAC"/>
    <a:srgbClr val="69A12B"/>
    <a:srgbClr val="43C5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1411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han Ducker" userId="e1218156124bca11" providerId="LiveId" clId="{77A0DCA5-41F9-408D-9C1C-E77E24EE975F}"/>
    <pc:docChg chg="delSld delMainMaster">
      <pc:chgData name="Nathan Ducker" userId="e1218156124bca11" providerId="LiveId" clId="{77A0DCA5-41F9-408D-9C1C-E77E24EE975F}" dt="2022-05-16T03:03:47.684" v="1" actId="47"/>
      <pc:docMkLst>
        <pc:docMk/>
      </pc:docMkLst>
      <pc:sldChg chg="del">
        <pc:chgData name="Nathan Ducker" userId="e1218156124bca11" providerId="LiveId" clId="{77A0DCA5-41F9-408D-9C1C-E77E24EE975F}" dt="2022-05-16T03:03:47.684" v="1" actId="47"/>
        <pc:sldMkLst>
          <pc:docMk/>
          <pc:sldMk cId="0" sldId="256"/>
        </pc:sldMkLst>
      </pc:sldChg>
      <pc:sldChg chg="del">
        <pc:chgData name="Nathan Ducker" userId="e1218156124bca11" providerId="LiveId" clId="{77A0DCA5-41F9-408D-9C1C-E77E24EE975F}" dt="2022-05-16T03:03:47.684" v="1" actId="47"/>
        <pc:sldMkLst>
          <pc:docMk/>
          <pc:sldMk cId="0" sldId="257"/>
        </pc:sldMkLst>
      </pc:sldChg>
      <pc:sldChg chg="del">
        <pc:chgData name="Nathan Ducker" userId="e1218156124bca11" providerId="LiveId" clId="{77A0DCA5-41F9-408D-9C1C-E77E24EE975F}" dt="2022-05-16T03:03:41.712" v="0" actId="47"/>
        <pc:sldMkLst>
          <pc:docMk/>
          <pc:sldMk cId="2182458758" sldId="259"/>
        </pc:sldMkLst>
      </pc:sldChg>
      <pc:sldChg chg="del">
        <pc:chgData name="Nathan Ducker" userId="e1218156124bca11" providerId="LiveId" clId="{77A0DCA5-41F9-408D-9C1C-E77E24EE975F}" dt="2022-05-16T03:03:41.712" v="0" actId="47"/>
        <pc:sldMkLst>
          <pc:docMk/>
          <pc:sldMk cId="323617079" sldId="261"/>
        </pc:sldMkLst>
      </pc:sldChg>
      <pc:sldChg chg="del">
        <pc:chgData name="Nathan Ducker" userId="e1218156124bca11" providerId="LiveId" clId="{77A0DCA5-41F9-408D-9C1C-E77E24EE975F}" dt="2022-05-16T03:03:41.712" v="0" actId="47"/>
        <pc:sldMkLst>
          <pc:docMk/>
          <pc:sldMk cId="1082928024" sldId="262"/>
        </pc:sldMkLst>
      </pc:sldChg>
      <pc:sldChg chg="del">
        <pc:chgData name="Nathan Ducker" userId="e1218156124bca11" providerId="LiveId" clId="{77A0DCA5-41F9-408D-9C1C-E77E24EE975F}" dt="2022-05-16T03:03:47.684" v="1" actId="47"/>
        <pc:sldMkLst>
          <pc:docMk/>
          <pc:sldMk cId="0" sldId="263"/>
        </pc:sldMkLst>
      </pc:sldChg>
      <pc:sldChg chg="del">
        <pc:chgData name="Nathan Ducker" userId="e1218156124bca11" providerId="LiveId" clId="{77A0DCA5-41F9-408D-9C1C-E77E24EE975F}" dt="2022-05-16T03:03:47.684" v="1" actId="47"/>
        <pc:sldMkLst>
          <pc:docMk/>
          <pc:sldMk cId="0" sldId="270"/>
        </pc:sldMkLst>
      </pc:sldChg>
      <pc:sldChg chg="del">
        <pc:chgData name="Nathan Ducker" userId="e1218156124bca11" providerId="LiveId" clId="{77A0DCA5-41F9-408D-9C1C-E77E24EE975F}" dt="2022-05-16T03:03:47.684" v="1" actId="47"/>
        <pc:sldMkLst>
          <pc:docMk/>
          <pc:sldMk cId="0" sldId="271"/>
        </pc:sldMkLst>
      </pc:sldChg>
      <pc:sldChg chg="del">
        <pc:chgData name="Nathan Ducker" userId="e1218156124bca11" providerId="LiveId" clId="{77A0DCA5-41F9-408D-9C1C-E77E24EE975F}" dt="2022-05-16T03:03:47.684" v="1" actId="47"/>
        <pc:sldMkLst>
          <pc:docMk/>
          <pc:sldMk cId="0" sldId="277"/>
        </pc:sldMkLst>
      </pc:sldChg>
      <pc:sldChg chg="del">
        <pc:chgData name="Nathan Ducker" userId="e1218156124bca11" providerId="LiveId" clId="{77A0DCA5-41F9-408D-9C1C-E77E24EE975F}" dt="2022-05-16T03:03:47.684" v="1" actId="47"/>
        <pc:sldMkLst>
          <pc:docMk/>
          <pc:sldMk cId="0" sldId="287"/>
        </pc:sldMkLst>
      </pc:sldChg>
      <pc:sldChg chg="del">
        <pc:chgData name="Nathan Ducker" userId="e1218156124bca11" providerId="LiveId" clId="{77A0DCA5-41F9-408D-9C1C-E77E24EE975F}" dt="2022-05-16T03:03:47.684" v="1" actId="47"/>
        <pc:sldMkLst>
          <pc:docMk/>
          <pc:sldMk cId="472766696" sldId="288"/>
        </pc:sldMkLst>
      </pc:sldChg>
      <pc:sldChg chg="del">
        <pc:chgData name="Nathan Ducker" userId="e1218156124bca11" providerId="LiveId" clId="{77A0DCA5-41F9-408D-9C1C-E77E24EE975F}" dt="2022-05-16T03:03:41.712" v="0" actId="47"/>
        <pc:sldMkLst>
          <pc:docMk/>
          <pc:sldMk cId="783439572" sldId="291"/>
        </pc:sldMkLst>
      </pc:sldChg>
      <pc:sldChg chg="del">
        <pc:chgData name="Nathan Ducker" userId="e1218156124bca11" providerId="LiveId" clId="{77A0DCA5-41F9-408D-9C1C-E77E24EE975F}" dt="2022-05-16T03:03:41.712" v="0" actId="47"/>
        <pc:sldMkLst>
          <pc:docMk/>
          <pc:sldMk cId="3826174430" sldId="292"/>
        </pc:sldMkLst>
      </pc:sldChg>
      <pc:sldChg chg="del">
        <pc:chgData name="Nathan Ducker" userId="e1218156124bca11" providerId="LiveId" clId="{77A0DCA5-41F9-408D-9C1C-E77E24EE975F}" dt="2022-05-16T03:03:41.712" v="0" actId="47"/>
        <pc:sldMkLst>
          <pc:docMk/>
          <pc:sldMk cId="2279493663" sldId="293"/>
        </pc:sldMkLst>
      </pc:sldChg>
      <pc:sldChg chg="del">
        <pc:chgData name="Nathan Ducker" userId="e1218156124bca11" providerId="LiveId" clId="{77A0DCA5-41F9-408D-9C1C-E77E24EE975F}" dt="2022-05-16T03:03:41.712" v="0" actId="47"/>
        <pc:sldMkLst>
          <pc:docMk/>
          <pc:sldMk cId="899484233" sldId="294"/>
        </pc:sldMkLst>
      </pc:sldChg>
      <pc:sldChg chg="del">
        <pc:chgData name="Nathan Ducker" userId="e1218156124bca11" providerId="LiveId" clId="{77A0DCA5-41F9-408D-9C1C-E77E24EE975F}" dt="2022-05-16T03:03:41.712" v="0" actId="47"/>
        <pc:sldMkLst>
          <pc:docMk/>
          <pc:sldMk cId="2454331944" sldId="295"/>
        </pc:sldMkLst>
      </pc:sldChg>
      <pc:sldChg chg="del">
        <pc:chgData name="Nathan Ducker" userId="e1218156124bca11" providerId="LiveId" clId="{77A0DCA5-41F9-408D-9C1C-E77E24EE975F}" dt="2022-05-16T03:03:41.712" v="0" actId="47"/>
        <pc:sldMkLst>
          <pc:docMk/>
          <pc:sldMk cId="2306353562" sldId="296"/>
        </pc:sldMkLst>
      </pc:sldChg>
      <pc:sldChg chg="del">
        <pc:chgData name="Nathan Ducker" userId="e1218156124bca11" providerId="LiveId" clId="{77A0DCA5-41F9-408D-9C1C-E77E24EE975F}" dt="2022-05-16T03:03:41.712" v="0" actId="47"/>
        <pc:sldMkLst>
          <pc:docMk/>
          <pc:sldMk cId="2779734923" sldId="297"/>
        </pc:sldMkLst>
      </pc:sldChg>
      <pc:sldChg chg="del">
        <pc:chgData name="Nathan Ducker" userId="e1218156124bca11" providerId="LiveId" clId="{77A0DCA5-41F9-408D-9C1C-E77E24EE975F}" dt="2022-05-16T03:03:47.684" v="1" actId="47"/>
        <pc:sldMkLst>
          <pc:docMk/>
          <pc:sldMk cId="0" sldId="302"/>
        </pc:sldMkLst>
      </pc:sldChg>
      <pc:sldChg chg="del">
        <pc:chgData name="Nathan Ducker" userId="e1218156124bca11" providerId="LiveId" clId="{77A0DCA5-41F9-408D-9C1C-E77E24EE975F}" dt="2022-05-16T03:03:41.712" v="0" actId="47"/>
        <pc:sldMkLst>
          <pc:docMk/>
          <pc:sldMk cId="2283597740" sldId="304"/>
        </pc:sldMkLst>
      </pc:sldChg>
      <pc:sldChg chg="del">
        <pc:chgData name="Nathan Ducker" userId="e1218156124bca11" providerId="LiveId" clId="{77A0DCA5-41F9-408D-9C1C-E77E24EE975F}" dt="2022-05-16T03:03:47.684" v="1" actId="47"/>
        <pc:sldMkLst>
          <pc:docMk/>
          <pc:sldMk cId="0" sldId="309"/>
        </pc:sldMkLst>
      </pc:sldChg>
      <pc:sldChg chg="del">
        <pc:chgData name="Nathan Ducker" userId="e1218156124bca11" providerId="LiveId" clId="{77A0DCA5-41F9-408D-9C1C-E77E24EE975F}" dt="2022-05-16T03:03:47.684" v="1" actId="47"/>
        <pc:sldMkLst>
          <pc:docMk/>
          <pc:sldMk cId="0" sldId="310"/>
        </pc:sldMkLst>
      </pc:sldChg>
      <pc:sldChg chg="del">
        <pc:chgData name="Nathan Ducker" userId="e1218156124bca11" providerId="LiveId" clId="{77A0DCA5-41F9-408D-9C1C-E77E24EE975F}" dt="2022-05-16T03:03:47.684" v="1" actId="47"/>
        <pc:sldMkLst>
          <pc:docMk/>
          <pc:sldMk cId="0" sldId="311"/>
        </pc:sldMkLst>
      </pc:sldChg>
      <pc:sldChg chg="del">
        <pc:chgData name="Nathan Ducker" userId="e1218156124bca11" providerId="LiveId" clId="{77A0DCA5-41F9-408D-9C1C-E77E24EE975F}" dt="2022-05-16T03:03:47.684" v="1" actId="47"/>
        <pc:sldMkLst>
          <pc:docMk/>
          <pc:sldMk cId="0" sldId="314"/>
        </pc:sldMkLst>
      </pc:sldChg>
      <pc:sldChg chg="del">
        <pc:chgData name="Nathan Ducker" userId="e1218156124bca11" providerId="LiveId" clId="{77A0DCA5-41F9-408D-9C1C-E77E24EE975F}" dt="2022-05-16T03:03:47.684" v="1" actId="47"/>
        <pc:sldMkLst>
          <pc:docMk/>
          <pc:sldMk cId="1227942403" sldId="315"/>
        </pc:sldMkLst>
      </pc:sldChg>
      <pc:sldChg chg="del">
        <pc:chgData name="Nathan Ducker" userId="e1218156124bca11" providerId="LiveId" clId="{77A0DCA5-41F9-408D-9C1C-E77E24EE975F}" dt="2022-05-16T03:03:41.712" v="0" actId="47"/>
        <pc:sldMkLst>
          <pc:docMk/>
          <pc:sldMk cId="3887831864" sldId="316"/>
        </pc:sldMkLst>
      </pc:sldChg>
      <pc:sldChg chg="del">
        <pc:chgData name="Nathan Ducker" userId="e1218156124bca11" providerId="LiveId" clId="{77A0DCA5-41F9-408D-9C1C-E77E24EE975F}" dt="2022-05-16T03:03:47.684" v="1" actId="47"/>
        <pc:sldMkLst>
          <pc:docMk/>
          <pc:sldMk cId="0" sldId="327"/>
        </pc:sldMkLst>
      </pc:sldChg>
      <pc:sldChg chg="del">
        <pc:chgData name="Nathan Ducker" userId="e1218156124bca11" providerId="LiveId" clId="{77A0DCA5-41F9-408D-9C1C-E77E24EE975F}" dt="2022-05-16T03:03:47.684" v="1" actId="47"/>
        <pc:sldMkLst>
          <pc:docMk/>
          <pc:sldMk cId="0" sldId="328"/>
        </pc:sldMkLst>
      </pc:sldChg>
      <pc:sldChg chg="del">
        <pc:chgData name="Nathan Ducker" userId="e1218156124bca11" providerId="LiveId" clId="{77A0DCA5-41F9-408D-9C1C-E77E24EE975F}" dt="2022-05-16T03:03:47.684" v="1" actId="47"/>
        <pc:sldMkLst>
          <pc:docMk/>
          <pc:sldMk cId="0" sldId="330"/>
        </pc:sldMkLst>
      </pc:sldChg>
      <pc:sldChg chg="del">
        <pc:chgData name="Nathan Ducker" userId="e1218156124bca11" providerId="LiveId" clId="{77A0DCA5-41F9-408D-9C1C-E77E24EE975F}" dt="2022-05-16T03:03:47.684" v="1" actId="47"/>
        <pc:sldMkLst>
          <pc:docMk/>
          <pc:sldMk cId="0" sldId="331"/>
        </pc:sldMkLst>
      </pc:sldChg>
      <pc:sldChg chg="del">
        <pc:chgData name="Nathan Ducker" userId="e1218156124bca11" providerId="LiveId" clId="{77A0DCA5-41F9-408D-9C1C-E77E24EE975F}" dt="2022-05-16T03:03:47.684" v="1" actId="47"/>
        <pc:sldMkLst>
          <pc:docMk/>
          <pc:sldMk cId="0" sldId="332"/>
        </pc:sldMkLst>
      </pc:sldChg>
      <pc:sldChg chg="del">
        <pc:chgData name="Nathan Ducker" userId="e1218156124bca11" providerId="LiveId" clId="{77A0DCA5-41F9-408D-9C1C-E77E24EE975F}" dt="2022-05-16T03:03:41.712" v="0" actId="47"/>
        <pc:sldMkLst>
          <pc:docMk/>
          <pc:sldMk cId="3578982819" sldId="347"/>
        </pc:sldMkLst>
      </pc:sldChg>
      <pc:sldChg chg="del">
        <pc:chgData name="Nathan Ducker" userId="e1218156124bca11" providerId="LiveId" clId="{77A0DCA5-41F9-408D-9C1C-E77E24EE975F}" dt="2022-05-16T03:03:41.712" v="0" actId="47"/>
        <pc:sldMkLst>
          <pc:docMk/>
          <pc:sldMk cId="3942674464" sldId="348"/>
        </pc:sldMkLst>
      </pc:sldChg>
      <pc:sldChg chg="del">
        <pc:chgData name="Nathan Ducker" userId="e1218156124bca11" providerId="LiveId" clId="{77A0DCA5-41F9-408D-9C1C-E77E24EE975F}" dt="2022-05-16T03:03:41.712" v="0" actId="47"/>
        <pc:sldMkLst>
          <pc:docMk/>
          <pc:sldMk cId="1184252621" sldId="349"/>
        </pc:sldMkLst>
      </pc:sldChg>
      <pc:sldChg chg="del">
        <pc:chgData name="Nathan Ducker" userId="e1218156124bca11" providerId="LiveId" clId="{77A0DCA5-41F9-408D-9C1C-E77E24EE975F}" dt="2022-05-16T03:03:41.712" v="0" actId="47"/>
        <pc:sldMkLst>
          <pc:docMk/>
          <pc:sldMk cId="3626589836" sldId="350"/>
        </pc:sldMkLst>
      </pc:sldChg>
      <pc:sldChg chg="del">
        <pc:chgData name="Nathan Ducker" userId="e1218156124bca11" providerId="LiveId" clId="{77A0DCA5-41F9-408D-9C1C-E77E24EE975F}" dt="2022-05-16T03:03:41.712" v="0" actId="47"/>
        <pc:sldMkLst>
          <pc:docMk/>
          <pc:sldMk cId="544343565" sldId="351"/>
        </pc:sldMkLst>
      </pc:sldChg>
      <pc:sldChg chg="del">
        <pc:chgData name="Nathan Ducker" userId="e1218156124bca11" providerId="LiveId" clId="{77A0DCA5-41F9-408D-9C1C-E77E24EE975F}" dt="2022-05-16T03:03:47.684" v="1" actId="47"/>
        <pc:sldMkLst>
          <pc:docMk/>
          <pc:sldMk cId="140747206" sldId="355"/>
        </pc:sldMkLst>
      </pc:sldChg>
      <pc:sldChg chg="del">
        <pc:chgData name="Nathan Ducker" userId="e1218156124bca11" providerId="LiveId" clId="{77A0DCA5-41F9-408D-9C1C-E77E24EE975F}" dt="2022-05-16T03:03:47.684" v="1" actId="47"/>
        <pc:sldMkLst>
          <pc:docMk/>
          <pc:sldMk cId="2555559000" sldId="356"/>
        </pc:sldMkLst>
      </pc:sldChg>
      <pc:sldChg chg="del">
        <pc:chgData name="Nathan Ducker" userId="e1218156124bca11" providerId="LiveId" clId="{77A0DCA5-41F9-408D-9C1C-E77E24EE975F}" dt="2022-05-16T03:03:47.684" v="1" actId="47"/>
        <pc:sldMkLst>
          <pc:docMk/>
          <pc:sldMk cId="3539076703" sldId="357"/>
        </pc:sldMkLst>
      </pc:sldChg>
      <pc:sldChg chg="del">
        <pc:chgData name="Nathan Ducker" userId="e1218156124bca11" providerId="LiveId" clId="{77A0DCA5-41F9-408D-9C1C-E77E24EE975F}" dt="2022-05-16T03:03:47.684" v="1" actId="47"/>
        <pc:sldMkLst>
          <pc:docMk/>
          <pc:sldMk cId="1921118655" sldId="358"/>
        </pc:sldMkLst>
      </pc:sldChg>
      <pc:sldChg chg="del">
        <pc:chgData name="Nathan Ducker" userId="e1218156124bca11" providerId="LiveId" clId="{77A0DCA5-41F9-408D-9C1C-E77E24EE975F}" dt="2022-05-16T03:03:47.684" v="1" actId="47"/>
        <pc:sldMkLst>
          <pc:docMk/>
          <pc:sldMk cId="2454450698" sldId="359"/>
        </pc:sldMkLst>
      </pc:sldChg>
      <pc:sldChg chg="del">
        <pc:chgData name="Nathan Ducker" userId="e1218156124bca11" providerId="LiveId" clId="{77A0DCA5-41F9-408D-9C1C-E77E24EE975F}" dt="2022-05-16T03:03:47.684" v="1" actId="47"/>
        <pc:sldMkLst>
          <pc:docMk/>
          <pc:sldMk cId="1824274373" sldId="360"/>
        </pc:sldMkLst>
      </pc:sldChg>
      <pc:sldChg chg="del">
        <pc:chgData name="Nathan Ducker" userId="e1218156124bca11" providerId="LiveId" clId="{77A0DCA5-41F9-408D-9C1C-E77E24EE975F}" dt="2022-05-16T03:03:47.684" v="1" actId="47"/>
        <pc:sldMkLst>
          <pc:docMk/>
          <pc:sldMk cId="1405070644" sldId="361"/>
        </pc:sldMkLst>
      </pc:sldChg>
      <pc:sldChg chg="del">
        <pc:chgData name="Nathan Ducker" userId="e1218156124bca11" providerId="LiveId" clId="{77A0DCA5-41F9-408D-9C1C-E77E24EE975F}" dt="2022-05-16T03:03:41.712" v="0" actId="47"/>
        <pc:sldMkLst>
          <pc:docMk/>
          <pc:sldMk cId="2611052843" sldId="367"/>
        </pc:sldMkLst>
      </pc:sldChg>
      <pc:sldChg chg="del">
        <pc:chgData name="Nathan Ducker" userId="e1218156124bca11" providerId="LiveId" clId="{77A0DCA5-41F9-408D-9C1C-E77E24EE975F}" dt="2022-05-16T03:03:41.712" v="0" actId="47"/>
        <pc:sldMkLst>
          <pc:docMk/>
          <pc:sldMk cId="123500852" sldId="513"/>
        </pc:sldMkLst>
      </pc:sldChg>
      <pc:sldChg chg="del">
        <pc:chgData name="Nathan Ducker" userId="e1218156124bca11" providerId="LiveId" clId="{77A0DCA5-41F9-408D-9C1C-E77E24EE975F}" dt="2022-05-16T03:03:41.712" v="0" actId="47"/>
        <pc:sldMkLst>
          <pc:docMk/>
          <pc:sldMk cId="1377201207" sldId="516"/>
        </pc:sldMkLst>
      </pc:sldChg>
      <pc:sldChg chg="del">
        <pc:chgData name="Nathan Ducker" userId="e1218156124bca11" providerId="LiveId" clId="{77A0DCA5-41F9-408D-9C1C-E77E24EE975F}" dt="2022-05-16T03:03:41.712" v="0" actId="47"/>
        <pc:sldMkLst>
          <pc:docMk/>
          <pc:sldMk cId="2074325731" sldId="517"/>
        </pc:sldMkLst>
      </pc:sldChg>
      <pc:sldChg chg="del">
        <pc:chgData name="Nathan Ducker" userId="e1218156124bca11" providerId="LiveId" clId="{77A0DCA5-41F9-408D-9C1C-E77E24EE975F}" dt="2022-05-16T03:03:47.684" v="1" actId="47"/>
        <pc:sldMkLst>
          <pc:docMk/>
          <pc:sldMk cId="1099663952" sldId="518"/>
        </pc:sldMkLst>
      </pc:sldChg>
      <pc:sldChg chg="del">
        <pc:chgData name="Nathan Ducker" userId="e1218156124bca11" providerId="LiveId" clId="{77A0DCA5-41F9-408D-9C1C-E77E24EE975F}" dt="2022-05-16T03:03:47.684" v="1" actId="47"/>
        <pc:sldMkLst>
          <pc:docMk/>
          <pc:sldMk cId="766731891" sldId="519"/>
        </pc:sldMkLst>
      </pc:sldChg>
      <pc:sldChg chg="del">
        <pc:chgData name="Nathan Ducker" userId="e1218156124bca11" providerId="LiveId" clId="{77A0DCA5-41F9-408D-9C1C-E77E24EE975F}" dt="2022-05-16T03:03:41.712" v="0" actId="47"/>
        <pc:sldMkLst>
          <pc:docMk/>
          <pc:sldMk cId="3059298477" sldId="522"/>
        </pc:sldMkLst>
      </pc:sldChg>
      <pc:sldChg chg="del">
        <pc:chgData name="Nathan Ducker" userId="e1218156124bca11" providerId="LiveId" clId="{77A0DCA5-41F9-408D-9C1C-E77E24EE975F}" dt="2022-05-16T03:03:41.712" v="0" actId="47"/>
        <pc:sldMkLst>
          <pc:docMk/>
          <pc:sldMk cId="4147397870" sldId="523"/>
        </pc:sldMkLst>
      </pc:sldChg>
      <pc:sldChg chg="del">
        <pc:chgData name="Nathan Ducker" userId="e1218156124bca11" providerId="LiveId" clId="{77A0DCA5-41F9-408D-9C1C-E77E24EE975F}" dt="2022-05-16T03:03:41.712" v="0" actId="47"/>
        <pc:sldMkLst>
          <pc:docMk/>
          <pc:sldMk cId="3104319155" sldId="524"/>
        </pc:sldMkLst>
      </pc:sldChg>
      <pc:sldChg chg="del">
        <pc:chgData name="Nathan Ducker" userId="e1218156124bca11" providerId="LiveId" clId="{77A0DCA5-41F9-408D-9C1C-E77E24EE975F}" dt="2022-05-16T03:03:41.712" v="0" actId="47"/>
        <pc:sldMkLst>
          <pc:docMk/>
          <pc:sldMk cId="2451076280" sldId="525"/>
        </pc:sldMkLst>
      </pc:sldChg>
      <pc:sldChg chg="del">
        <pc:chgData name="Nathan Ducker" userId="e1218156124bca11" providerId="LiveId" clId="{77A0DCA5-41F9-408D-9C1C-E77E24EE975F}" dt="2022-05-16T03:03:41.712" v="0" actId="47"/>
        <pc:sldMkLst>
          <pc:docMk/>
          <pc:sldMk cId="1743677802" sldId="526"/>
        </pc:sldMkLst>
      </pc:sldChg>
      <pc:sldChg chg="del">
        <pc:chgData name="Nathan Ducker" userId="e1218156124bca11" providerId="LiveId" clId="{77A0DCA5-41F9-408D-9C1C-E77E24EE975F}" dt="2022-05-16T03:03:41.712" v="0" actId="47"/>
        <pc:sldMkLst>
          <pc:docMk/>
          <pc:sldMk cId="2401194772" sldId="528"/>
        </pc:sldMkLst>
      </pc:sldChg>
      <pc:sldChg chg="del">
        <pc:chgData name="Nathan Ducker" userId="e1218156124bca11" providerId="LiveId" clId="{77A0DCA5-41F9-408D-9C1C-E77E24EE975F}" dt="2022-05-16T03:03:41.712" v="0" actId="47"/>
        <pc:sldMkLst>
          <pc:docMk/>
          <pc:sldMk cId="994648273" sldId="529"/>
        </pc:sldMkLst>
      </pc:sldChg>
      <pc:sldChg chg="del">
        <pc:chgData name="Nathan Ducker" userId="e1218156124bca11" providerId="LiveId" clId="{77A0DCA5-41F9-408D-9C1C-E77E24EE975F}" dt="2022-05-16T03:03:41.712" v="0" actId="47"/>
        <pc:sldMkLst>
          <pc:docMk/>
          <pc:sldMk cId="3482388925" sldId="530"/>
        </pc:sldMkLst>
      </pc:sldChg>
      <pc:sldChg chg="del">
        <pc:chgData name="Nathan Ducker" userId="e1218156124bca11" providerId="LiveId" clId="{77A0DCA5-41F9-408D-9C1C-E77E24EE975F}" dt="2022-05-16T03:03:41.712" v="0" actId="47"/>
        <pc:sldMkLst>
          <pc:docMk/>
          <pc:sldMk cId="2804869877" sldId="531"/>
        </pc:sldMkLst>
      </pc:sldChg>
      <pc:sldChg chg="del">
        <pc:chgData name="Nathan Ducker" userId="e1218156124bca11" providerId="LiveId" clId="{77A0DCA5-41F9-408D-9C1C-E77E24EE975F}" dt="2022-05-16T03:03:41.712" v="0" actId="47"/>
        <pc:sldMkLst>
          <pc:docMk/>
          <pc:sldMk cId="2903198912" sldId="533"/>
        </pc:sldMkLst>
      </pc:sldChg>
      <pc:sldChg chg="del">
        <pc:chgData name="Nathan Ducker" userId="e1218156124bca11" providerId="LiveId" clId="{77A0DCA5-41F9-408D-9C1C-E77E24EE975F}" dt="2022-05-16T03:03:41.712" v="0" actId="47"/>
        <pc:sldMkLst>
          <pc:docMk/>
          <pc:sldMk cId="3803985839" sldId="534"/>
        </pc:sldMkLst>
      </pc:sldChg>
      <pc:sldChg chg="del">
        <pc:chgData name="Nathan Ducker" userId="e1218156124bca11" providerId="LiveId" clId="{77A0DCA5-41F9-408D-9C1C-E77E24EE975F}" dt="2022-05-16T03:03:41.712" v="0" actId="47"/>
        <pc:sldMkLst>
          <pc:docMk/>
          <pc:sldMk cId="1902087842" sldId="535"/>
        </pc:sldMkLst>
      </pc:sldChg>
      <pc:sldChg chg="del">
        <pc:chgData name="Nathan Ducker" userId="e1218156124bca11" providerId="LiveId" clId="{77A0DCA5-41F9-408D-9C1C-E77E24EE975F}" dt="2022-05-16T03:03:41.712" v="0" actId="47"/>
        <pc:sldMkLst>
          <pc:docMk/>
          <pc:sldMk cId="220973513" sldId="536"/>
        </pc:sldMkLst>
      </pc:sldChg>
      <pc:sldChg chg="del">
        <pc:chgData name="Nathan Ducker" userId="e1218156124bca11" providerId="LiveId" clId="{77A0DCA5-41F9-408D-9C1C-E77E24EE975F}" dt="2022-05-16T03:03:41.712" v="0" actId="47"/>
        <pc:sldMkLst>
          <pc:docMk/>
          <pc:sldMk cId="2591376026" sldId="537"/>
        </pc:sldMkLst>
      </pc:sldChg>
      <pc:sldChg chg="del">
        <pc:chgData name="Nathan Ducker" userId="e1218156124bca11" providerId="LiveId" clId="{77A0DCA5-41F9-408D-9C1C-E77E24EE975F}" dt="2022-05-16T03:03:41.712" v="0" actId="47"/>
        <pc:sldMkLst>
          <pc:docMk/>
          <pc:sldMk cId="4081433145" sldId="538"/>
        </pc:sldMkLst>
      </pc:sldChg>
      <pc:sldChg chg="del">
        <pc:chgData name="Nathan Ducker" userId="e1218156124bca11" providerId="LiveId" clId="{77A0DCA5-41F9-408D-9C1C-E77E24EE975F}" dt="2022-05-16T03:03:41.712" v="0" actId="47"/>
        <pc:sldMkLst>
          <pc:docMk/>
          <pc:sldMk cId="1545933859" sldId="539"/>
        </pc:sldMkLst>
      </pc:sldChg>
      <pc:sldChg chg="del">
        <pc:chgData name="Nathan Ducker" userId="e1218156124bca11" providerId="LiveId" clId="{77A0DCA5-41F9-408D-9C1C-E77E24EE975F}" dt="2022-05-16T03:03:41.712" v="0" actId="47"/>
        <pc:sldMkLst>
          <pc:docMk/>
          <pc:sldMk cId="2754913680" sldId="540"/>
        </pc:sldMkLst>
      </pc:sldChg>
      <pc:sldChg chg="del">
        <pc:chgData name="Nathan Ducker" userId="e1218156124bca11" providerId="LiveId" clId="{77A0DCA5-41F9-408D-9C1C-E77E24EE975F}" dt="2022-05-16T03:03:41.712" v="0" actId="47"/>
        <pc:sldMkLst>
          <pc:docMk/>
          <pc:sldMk cId="948787045" sldId="541"/>
        </pc:sldMkLst>
      </pc:sldChg>
      <pc:sldChg chg="del">
        <pc:chgData name="Nathan Ducker" userId="e1218156124bca11" providerId="LiveId" clId="{77A0DCA5-41F9-408D-9C1C-E77E24EE975F}" dt="2022-05-16T03:03:41.712" v="0" actId="47"/>
        <pc:sldMkLst>
          <pc:docMk/>
          <pc:sldMk cId="3196056940" sldId="542"/>
        </pc:sldMkLst>
      </pc:sldChg>
      <pc:sldChg chg="del">
        <pc:chgData name="Nathan Ducker" userId="e1218156124bca11" providerId="LiveId" clId="{77A0DCA5-41F9-408D-9C1C-E77E24EE975F}" dt="2022-05-16T03:03:41.712" v="0" actId="47"/>
        <pc:sldMkLst>
          <pc:docMk/>
          <pc:sldMk cId="2696186747" sldId="543"/>
        </pc:sldMkLst>
      </pc:sldChg>
      <pc:sldChg chg="del">
        <pc:chgData name="Nathan Ducker" userId="e1218156124bca11" providerId="LiveId" clId="{77A0DCA5-41F9-408D-9C1C-E77E24EE975F}" dt="2022-05-16T03:03:41.712" v="0" actId="47"/>
        <pc:sldMkLst>
          <pc:docMk/>
          <pc:sldMk cId="3147452942" sldId="546"/>
        </pc:sldMkLst>
      </pc:sldChg>
      <pc:sldChg chg="del">
        <pc:chgData name="Nathan Ducker" userId="e1218156124bca11" providerId="LiveId" clId="{77A0DCA5-41F9-408D-9C1C-E77E24EE975F}" dt="2022-05-16T03:03:41.712" v="0" actId="47"/>
        <pc:sldMkLst>
          <pc:docMk/>
          <pc:sldMk cId="2812875155" sldId="548"/>
        </pc:sldMkLst>
      </pc:sldChg>
      <pc:sldChg chg="del">
        <pc:chgData name="Nathan Ducker" userId="e1218156124bca11" providerId="LiveId" clId="{77A0DCA5-41F9-408D-9C1C-E77E24EE975F}" dt="2022-05-16T03:03:41.712" v="0" actId="47"/>
        <pc:sldMkLst>
          <pc:docMk/>
          <pc:sldMk cId="259516393" sldId="551"/>
        </pc:sldMkLst>
      </pc:sldChg>
      <pc:sldChg chg="del">
        <pc:chgData name="Nathan Ducker" userId="e1218156124bca11" providerId="LiveId" clId="{77A0DCA5-41F9-408D-9C1C-E77E24EE975F}" dt="2022-05-16T03:03:41.712" v="0" actId="47"/>
        <pc:sldMkLst>
          <pc:docMk/>
          <pc:sldMk cId="42403460" sldId="552"/>
        </pc:sldMkLst>
      </pc:sldChg>
      <pc:sldChg chg="del">
        <pc:chgData name="Nathan Ducker" userId="e1218156124bca11" providerId="LiveId" clId="{77A0DCA5-41F9-408D-9C1C-E77E24EE975F}" dt="2022-05-16T03:03:41.712" v="0" actId="47"/>
        <pc:sldMkLst>
          <pc:docMk/>
          <pc:sldMk cId="4194242119" sldId="554"/>
        </pc:sldMkLst>
      </pc:sldChg>
      <pc:sldChg chg="del">
        <pc:chgData name="Nathan Ducker" userId="e1218156124bca11" providerId="LiveId" clId="{77A0DCA5-41F9-408D-9C1C-E77E24EE975F}" dt="2022-05-16T03:03:41.712" v="0" actId="47"/>
        <pc:sldMkLst>
          <pc:docMk/>
          <pc:sldMk cId="2123265999" sldId="556"/>
        </pc:sldMkLst>
      </pc:sldChg>
      <pc:sldChg chg="del">
        <pc:chgData name="Nathan Ducker" userId="e1218156124bca11" providerId="LiveId" clId="{77A0DCA5-41F9-408D-9C1C-E77E24EE975F}" dt="2022-05-16T03:03:41.712" v="0" actId="47"/>
        <pc:sldMkLst>
          <pc:docMk/>
          <pc:sldMk cId="366607304" sldId="557"/>
        </pc:sldMkLst>
      </pc:sldChg>
      <pc:sldChg chg="del">
        <pc:chgData name="Nathan Ducker" userId="e1218156124bca11" providerId="LiveId" clId="{77A0DCA5-41F9-408D-9C1C-E77E24EE975F}" dt="2022-05-16T03:03:41.712" v="0" actId="47"/>
        <pc:sldMkLst>
          <pc:docMk/>
          <pc:sldMk cId="760401459" sldId="558"/>
        </pc:sldMkLst>
      </pc:sldChg>
      <pc:sldChg chg="del">
        <pc:chgData name="Nathan Ducker" userId="e1218156124bca11" providerId="LiveId" clId="{77A0DCA5-41F9-408D-9C1C-E77E24EE975F}" dt="2022-05-16T03:03:41.712" v="0" actId="47"/>
        <pc:sldMkLst>
          <pc:docMk/>
          <pc:sldMk cId="1293525480" sldId="559"/>
        </pc:sldMkLst>
      </pc:sldChg>
      <pc:sldChg chg="del">
        <pc:chgData name="Nathan Ducker" userId="e1218156124bca11" providerId="LiveId" clId="{77A0DCA5-41F9-408D-9C1C-E77E24EE975F}" dt="2022-05-16T03:03:47.684" v="1" actId="47"/>
        <pc:sldMkLst>
          <pc:docMk/>
          <pc:sldMk cId="18053633" sldId="564"/>
        </pc:sldMkLst>
      </pc:sldChg>
      <pc:sldChg chg="del">
        <pc:chgData name="Nathan Ducker" userId="e1218156124bca11" providerId="LiveId" clId="{77A0DCA5-41F9-408D-9C1C-E77E24EE975F}" dt="2022-05-16T03:03:41.712" v="0" actId="47"/>
        <pc:sldMkLst>
          <pc:docMk/>
          <pc:sldMk cId="2215155010" sldId="565"/>
        </pc:sldMkLst>
      </pc:sldChg>
      <pc:sldChg chg="del">
        <pc:chgData name="Nathan Ducker" userId="e1218156124bca11" providerId="LiveId" clId="{77A0DCA5-41F9-408D-9C1C-E77E24EE975F}" dt="2022-05-16T03:03:41.712" v="0" actId="47"/>
        <pc:sldMkLst>
          <pc:docMk/>
          <pc:sldMk cId="3821152073" sldId="569"/>
        </pc:sldMkLst>
      </pc:sldChg>
      <pc:sldChg chg="del">
        <pc:chgData name="Nathan Ducker" userId="e1218156124bca11" providerId="LiveId" clId="{77A0DCA5-41F9-408D-9C1C-E77E24EE975F}" dt="2022-05-16T03:03:41.712" v="0" actId="47"/>
        <pc:sldMkLst>
          <pc:docMk/>
          <pc:sldMk cId="3355035596" sldId="572"/>
        </pc:sldMkLst>
      </pc:sldChg>
      <pc:sldChg chg="del">
        <pc:chgData name="Nathan Ducker" userId="e1218156124bca11" providerId="LiveId" clId="{77A0DCA5-41F9-408D-9C1C-E77E24EE975F}" dt="2022-05-16T03:03:41.712" v="0" actId="47"/>
        <pc:sldMkLst>
          <pc:docMk/>
          <pc:sldMk cId="4187150386" sldId="574"/>
        </pc:sldMkLst>
      </pc:sldChg>
      <pc:sldChg chg="del">
        <pc:chgData name="Nathan Ducker" userId="e1218156124bca11" providerId="LiveId" clId="{77A0DCA5-41F9-408D-9C1C-E77E24EE975F}" dt="2022-05-16T03:03:41.712" v="0" actId="47"/>
        <pc:sldMkLst>
          <pc:docMk/>
          <pc:sldMk cId="291512018" sldId="577"/>
        </pc:sldMkLst>
      </pc:sldChg>
      <pc:sldChg chg="del">
        <pc:chgData name="Nathan Ducker" userId="e1218156124bca11" providerId="LiveId" clId="{77A0DCA5-41F9-408D-9C1C-E77E24EE975F}" dt="2022-05-16T03:03:41.712" v="0" actId="47"/>
        <pc:sldMkLst>
          <pc:docMk/>
          <pc:sldMk cId="364805734" sldId="580"/>
        </pc:sldMkLst>
      </pc:sldChg>
      <pc:sldChg chg="del">
        <pc:chgData name="Nathan Ducker" userId="e1218156124bca11" providerId="LiveId" clId="{77A0DCA5-41F9-408D-9C1C-E77E24EE975F}" dt="2022-05-16T03:03:41.712" v="0" actId="47"/>
        <pc:sldMkLst>
          <pc:docMk/>
          <pc:sldMk cId="4000985694" sldId="582"/>
        </pc:sldMkLst>
      </pc:sldChg>
      <pc:sldChg chg="del">
        <pc:chgData name="Nathan Ducker" userId="e1218156124bca11" providerId="LiveId" clId="{77A0DCA5-41F9-408D-9C1C-E77E24EE975F}" dt="2022-05-16T03:03:41.712" v="0" actId="47"/>
        <pc:sldMkLst>
          <pc:docMk/>
          <pc:sldMk cId="66389429" sldId="583"/>
        </pc:sldMkLst>
      </pc:sldChg>
      <pc:sldChg chg="del">
        <pc:chgData name="Nathan Ducker" userId="e1218156124bca11" providerId="LiveId" clId="{77A0DCA5-41F9-408D-9C1C-E77E24EE975F}" dt="2022-05-16T03:03:41.712" v="0" actId="47"/>
        <pc:sldMkLst>
          <pc:docMk/>
          <pc:sldMk cId="2473939076" sldId="584"/>
        </pc:sldMkLst>
      </pc:sldChg>
      <pc:sldChg chg="del">
        <pc:chgData name="Nathan Ducker" userId="e1218156124bca11" providerId="LiveId" clId="{77A0DCA5-41F9-408D-9C1C-E77E24EE975F}" dt="2022-05-16T03:03:41.712" v="0" actId="47"/>
        <pc:sldMkLst>
          <pc:docMk/>
          <pc:sldMk cId="2269311236" sldId="585"/>
        </pc:sldMkLst>
      </pc:sldChg>
      <pc:sldChg chg="del">
        <pc:chgData name="Nathan Ducker" userId="e1218156124bca11" providerId="LiveId" clId="{77A0DCA5-41F9-408D-9C1C-E77E24EE975F}" dt="2022-05-16T03:03:47.684" v="1" actId="47"/>
        <pc:sldMkLst>
          <pc:docMk/>
          <pc:sldMk cId="2989843323" sldId="586"/>
        </pc:sldMkLst>
      </pc:sldChg>
      <pc:sldChg chg="del">
        <pc:chgData name="Nathan Ducker" userId="e1218156124bca11" providerId="LiveId" clId="{77A0DCA5-41F9-408D-9C1C-E77E24EE975F}" dt="2022-05-16T03:03:47.684" v="1" actId="47"/>
        <pc:sldMkLst>
          <pc:docMk/>
          <pc:sldMk cId="3471685014" sldId="587"/>
        </pc:sldMkLst>
      </pc:sldChg>
      <pc:sldChg chg="del">
        <pc:chgData name="Nathan Ducker" userId="e1218156124bca11" providerId="LiveId" clId="{77A0DCA5-41F9-408D-9C1C-E77E24EE975F}" dt="2022-05-16T03:03:47.684" v="1" actId="47"/>
        <pc:sldMkLst>
          <pc:docMk/>
          <pc:sldMk cId="1794790258" sldId="588"/>
        </pc:sldMkLst>
      </pc:sldChg>
      <pc:sldChg chg="del">
        <pc:chgData name="Nathan Ducker" userId="e1218156124bca11" providerId="LiveId" clId="{77A0DCA5-41F9-408D-9C1C-E77E24EE975F}" dt="2022-05-16T03:03:47.684" v="1" actId="47"/>
        <pc:sldMkLst>
          <pc:docMk/>
          <pc:sldMk cId="4052913549" sldId="589"/>
        </pc:sldMkLst>
      </pc:sldChg>
      <pc:sldChg chg="del">
        <pc:chgData name="Nathan Ducker" userId="e1218156124bca11" providerId="LiveId" clId="{77A0DCA5-41F9-408D-9C1C-E77E24EE975F}" dt="2022-05-16T03:03:47.684" v="1" actId="47"/>
        <pc:sldMkLst>
          <pc:docMk/>
          <pc:sldMk cId="4055570190" sldId="591"/>
        </pc:sldMkLst>
      </pc:sldChg>
      <pc:sldChg chg="del">
        <pc:chgData name="Nathan Ducker" userId="e1218156124bca11" providerId="LiveId" clId="{77A0DCA5-41F9-408D-9C1C-E77E24EE975F}" dt="2022-05-16T03:03:47.684" v="1" actId="47"/>
        <pc:sldMkLst>
          <pc:docMk/>
          <pc:sldMk cId="3457645539" sldId="592"/>
        </pc:sldMkLst>
      </pc:sldChg>
      <pc:sldChg chg="del">
        <pc:chgData name="Nathan Ducker" userId="e1218156124bca11" providerId="LiveId" clId="{77A0DCA5-41F9-408D-9C1C-E77E24EE975F}" dt="2022-05-16T03:03:41.712" v="0" actId="47"/>
        <pc:sldMkLst>
          <pc:docMk/>
          <pc:sldMk cId="3296031519" sldId="593"/>
        </pc:sldMkLst>
      </pc:sldChg>
      <pc:sldChg chg="del">
        <pc:chgData name="Nathan Ducker" userId="e1218156124bca11" providerId="LiveId" clId="{77A0DCA5-41F9-408D-9C1C-E77E24EE975F}" dt="2022-05-16T03:03:41.712" v="0" actId="47"/>
        <pc:sldMkLst>
          <pc:docMk/>
          <pc:sldMk cId="245392755" sldId="594"/>
        </pc:sldMkLst>
      </pc:sldChg>
      <pc:sldChg chg="del">
        <pc:chgData name="Nathan Ducker" userId="e1218156124bca11" providerId="LiveId" clId="{77A0DCA5-41F9-408D-9C1C-E77E24EE975F}" dt="2022-05-16T03:03:41.712" v="0" actId="47"/>
        <pc:sldMkLst>
          <pc:docMk/>
          <pc:sldMk cId="471518634" sldId="597"/>
        </pc:sldMkLst>
      </pc:sldChg>
      <pc:sldChg chg="del">
        <pc:chgData name="Nathan Ducker" userId="e1218156124bca11" providerId="LiveId" clId="{77A0DCA5-41F9-408D-9C1C-E77E24EE975F}" dt="2022-05-16T03:03:47.684" v="1" actId="47"/>
        <pc:sldMkLst>
          <pc:docMk/>
          <pc:sldMk cId="674728631" sldId="599"/>
        </pc:sldMkLst>
      </pc:sldChg>
      <pc:sldChg chg="del">
        <pc:chgData name="Nathan Ducker" userId="e1218156124bca11" providerId="LiveId" clId="{77A0DCA5-41F9-408D-9C1C-E77E24EE975F}" dt="2022-05-16T03:03:47.684" v="1" actId="47"/>
        <pc:sldMkLst>
          <pc:docMk/>
          <pc:sldMk cId="0" sldId="600"/>
        </pc:sldMkLst>
      </pc:sldChg>
      <pc:sldChg chg="del">
        <pc:chgData name="Nathan Ducker" userId="e1218156124bca11" providerId="LiveId" clId="{77A0DCA5-41F9-408D-9C1C-E77E24EE975F}" dt="2022-05-16T03:03:47.684" v="1" actId="47"/>
        <pc:sldMkLst>
          <pc:docMk/>
          <pc:sldMk cId="0" sldId="601"/>
        </pc:sldMkLst>
      </pc:sldChg>
      <pc:sldChg chg="del">
        <pc:chgData name="Nathan Ducker" userId="e1218156124bca11" providerId="LiveId" clId="{77A0DCA5-41F9-408D-9C1C-E77E24EE975F}" dt="2022-05-16T03:03:47.684" v="1" actId="47"/>
        <pc:sldMkLst>
          <pc:docMk/>
          <pc:sldMk cId="0" sldId="602"/>
        </pc:sldMkLst>
      </pc:sldChg>
      <pc:sldChg chg="del">
        <pc:chgData name="Nathan Ducker" userId="e1218156124bca11" providerId="LiveId" clId="{77A0DCA5-41F9-408D-9C1C-E77E24EE975F}" dt="2022-05-16T03:03:47.684" v="1" actId="47"/>
        <pc:sldMkLst>
          <pc:docMk/>
          <pc:sldMk cId="0" sldId="603"/>
        </pc:sldMkLst>
      </pc:sldChg>
      <pc:sldChg chg="del">
        <pc:chgData name="Nathan Ducker" userId="e1218156124bca11" providerId="LiveId" clId="{77A0DCA5-41F9-408D-9C1C-E77E24EE975F}" dt="2022-05-16T03:03:41.712" v="0" actId="47"/>
        <pc:sldMkLst>
          <pc:docMk/>
          <pc:sldMk cId="142814212" sldId="605"/>
        </pc:sldMkLst>
      </pc:sldChg>
      <pc:sldChg chg="del">
        <pc:chgData name="Nathan Ducker" userId="e1218156124bca11" providerId="LiveId" clId="{77A0DCA5-41F9-408D-9C1C-E77E24EE975F}" dt="2022-05-16T03:03:41.712" v="0" actId="47"/>
        <pc:sldMkLst>
          <pc:docMk/>
          <pc:sldMk cId="2142240898" sldId="606"/>
        </pc:sldMkLst>
      </pc:sldChg>
      <pc:sldChg chg="del">
        <pc:chgData name="Nathan Ducker" userId="e1218156124bca11" providerId="LiveId" clId="{77A0DCA5-41F9-408D-9C1C-E77E24EE975F}" dt="2022-05-16T03:03:41.712" v="0" actId="47"/>
        <pc:sldMkLst>
          <pc:docMk/>
          <pc:sldMk cId="3523371051" sldId="608"/>
        </pc:sldMkLst>
      </pc:sldChg>
      <pc:sldChg chg="del">
        <pc:chgData name="Nathan Ducker" userId="e1218156124bca11" providerId="LiveId" clId="{77A0DCA5-41F9-408D-9C1C-E77E24EE975F}" dt="2022-05-16T03:03:41.712" v="0" actId="47"/>
        <pc:sldMkLst>
          <pc:docMk/>
          <pc:sldMk cId="607131271" sldId="609"/>
        </pc:sldMkLst>
      </pc:sldChg>
      <pc:sldChg chg="del">
        <pc:chgData name="Nathan Ducker" userId="e1218156124bca11" providerId="LiveId" clId="{77A0DCA5-41F9-408D-9C1C-E77E24EE975F}" dt="2022-05-16T03:03:41.712" v="0" actId="47"/>
        <pc:sldMkLst>
          <pc:docMk/>
          <pc:sldMk cId="1877184894" sldId="611"/>
        </pc:sldMkLst>
      </pc:sldChg>
      <pc:sldMasterChg chg="del delSldLayout">
        <pc:chgData name="Nathan Ducker" userId="e1218156124bca11" providerId="LiveId" clId="{77A0DCA5-41F9-408D-9C1C-E77E24EE975F}" dt="2022-05-16T03:03:47.684" v="1" actId="47"/>
        <pc:sldMasterMkLst>
          <pc:docMk/>
          <pc:sldMasterMk cId="365260879" sldId="2147483706"/>
        </pc:sldMasterMkLst>
        <pc:sldLayoutChg chg="del">
          <pc:chgData name="Nathan Ducker" userId="e1218156124bca11" providerId="LiveId" clId="{77A0DCA5-41F9-408D-9C1C-E77E24EE975F}" dt="2022-05-16T03:03:47.684" v="1" actId="47"/>
          <pc:sldLayoutMkLst>
            <pc:docMk/>
            <pc:sldMasterMk cId="365260879" sldId="2147483706"/>
            <pc:sldLayoutMk cId="3711195830" sldId="2147483707"/>
          </pc:sldLayoutMkLst>
        </pc:sldLayoutChg>
        <pc:sldLayoutChg chg="del">
          <pc:chgData name="Nathan Ducker" userId="e1218156124bca11" providerId="LiveId" clId="{77A0DCA5-41F9-408D-9C1C-E77E24EE975F}" dt="2022-05-16T03:03:47.684" v="1" actId="47"/>
          <pc:sldLayoutMkLst>
            <pc:docMk/>
            <pc:sldMasterMk cId="365260879" sldId="2147483706"/>
            <pc:sldLayoutMk cId="680701301" sldId="2147483708"/>
          </pc:sldLayoutMkLst>
        </pc:sldLayoutChg>
        <pc:sldLayoutChg chg="del">
          <pc:chgData name="Nathan Ducker" userId="e1218156124bca11" providerId="LiveId" clId="{77A0DCA5-41F9-408D-9C1C-E77E24EE975F}" dt="2022-05-16T03:03:47.684" v="1" actId="47"/>
          <pc:sldLayoutMkLst>
            <pc:docMk/>
            <pc:sldMasterMk cId="365260879" sldId="2147483706"/>
            <pc:sldLayoutMk cId="255858130" sldId="2147483709"/>
          </pc:sldLayoutMkLst>
        </pc:sldLayoutChg>
        <pc:sldLayoutChg chg="del">
          <pc:chgData name="Nathan Ducker" userId="e1218156124bca11" providerId="LiveId" clId="{77A0DCA5-41F9-408D-9C1C-E77E24EE975F}" dt="2022-05-16T03:03:47.684" v="1" actId="47"/>
          <pc:sldLayoutMkLst>
            <pc:docMk/>
            <pc:sldMasterMk cId="365260879" sldId="2147483706"/>
            <pc:sldLayoutMk cId="1261136896" sldId="2147483710"/>
          </pc:sldLayoutMkLst>
        </pc:sldLayoutChg>
        <pc:sldLayoutChg chg="del">
          <pc:chgData name="Nathan Ducker" userId="e1218156124bca11" providerId="LiveId" clId="{77A0DCA5-41F9-408D-9C1C-E77E24EE975F}" dt="2022-05-16T03:03:47.684" v="1" actId="47"/>
          <pc:sldLayoutMkLst>
            <pc:docMk/>
            <pc:sldMasterMk cId="365260879" sldId="2147483706"/>
            <pc:sldLayoutMk cId="1007133979" sldId="2147483711"/>
          </pc:sldLayoutMkLst>
        </pc:sldLayoutChg>
        <pc:sldLayoutChg chg="del">
          <pc:chgData name="Nathan Ducker" userId="e1218156124bca11" providerId="LiveId" clId="{77A0DCA5-41F9-408D-9C1C-E77E24EE975F}" dt="2022-05-16T03:03:47.684" v="1" actId="47"/>
          <pc:sldLayoutMkLst>
            <pc:docMk/>
            <pc:sldMasterMk cId="365260879" sldId="2147483706"/>
            <pc:sldLayoutMk cId="1006097049" sldId="2147483712"/>
          </pc:sldLayoutMkLst>
        </pc:sldLayoutChg>
        <pc:sldLayoutChg chg="del">
          <pc:chgData name="Nathan Ducker" userId="e1218156124bca11" providerId="LiveId" clId="{77A0DCA5-41F9-408D-9C1C-E77E24EE975F}" dt="2022-05-16T03:03:47.684" v="1" actId="47"/>
          <pc:sldLayoutMkLst>
            <pc:docMk/>
            <pc:sldMasterMk cId="365260879" sldId="2147483706"/>
            <pc:sldLayoutMk cId="1543176981" sldId="2147483713"/>
          </pc:sldLayoutMkLst>
        </pc:sldLayoutChg>
        <pc:sldLayoutChg chg="del">
          <pc:chgData name="Nathan Ducker" userId="e1218156124bca11" providerId="LiveId" clId="{77A0DCA5-41F9-408D-9C1C-E77E24EE975F}" dt="2022-05-16T03:03:47.684" v="1" actId="47"/>
          <pc:sldLayoutMkLst>
            <pc:docMk/>
            <pc:sldMasterMk cId="365260879" sldId="2147483706"/>
            <pc:sldLayoutMk cId="2625379320" sldId="2147483714"/>
          </pc:sldLayoutMkLst>
        </pc:sldLayoutChg>
        <pc:sldLayoutChg chg="del">
          <pc:chgData name="Nathan Ducker" userId="e1218156124bca11" providerId="LiveId" clId="{77A0DCA5-41F9-408D-9C1C-E77E24EE975F}" dt="2022-05-16T03:03:47.684" v="1" actId="47"/>
          <pc:sldLayoutMkLst>
            <pc:docMk/>
            <pc:sldMasterMk cId="365260879" sldId="2147483706"/>
            <pc:sldLayoutMk cId="57646386" sldId="2147483715"/>
          </pc:sldLayoutMkLst>
        </pc:sldLayoutChg>
        <pc:sldLayoutChg chg="del">
          <pc:chgData name="Nathan Ducker" userId="e1218156124bca11" providerId="LiveId" clId="{77A0DCA5-41F9-408D-9C1C-E77E24EE975F}" dt="2022-05-16T03:03:47.684" v="1" actId="47"/>
          <pc:sldLayoutMkLst>
            <pc:docMk/>
            <pc:sldMasterMk cId="365260879" sldId="2147483706"/>
            <pc:sldLayoutMk cId="2495603889" sldId="2147483716"/>
          </pc:sldLayoutMkLst>
        </pc:sldLayoutChg>
        <pc:sldLayoutChg chg="del">
          <pc:chgData name="Nathan Ducker" userId="e1218156124bca11" providerId="LiveId" clId="{77A0DCA5-41F9-408D-9C1C-E77E24EE975F}" dt="2022-05-16T03:03:47.684" v="1" actId="47"/>
          <pc:sldLayoutMkLst>
            <pc:docMk/>
            <pc:sldMasterMk cId="365260879" sldId="2147483706"/>
            <pc:sldLayoutMk cId="1632627534" sldId="2147483717"/>
          </pc:sldLayoutMkLst>
        </pc:sldLayoutChg>
        <pc:sldLayoutChg chg="del">
          <pc:chgData name="Nathan Ducker" userId="e1218156124bca11" providerId="LiveId" clId="{77A0DCA5-41F9-408D-9C1C-E77E24EE975F}" dt="2022-05-16T03:03:47.684" v="1" actId="47"/>
          <pc:sldLayoutMkLst>
            <pc:docMk/>
            <pc:sldMasterMk cId="365260879" sldId="2147483706"/>
            <pc:sldLayoutMk cId="3644277649" sldId="2147483718"/>
          </pc:sldLayoutMkLst>
        </pc:sldLayoutChg>
        <pc:sldLayoutChg chg="del">
          <pc:chgData name="Nathan Ducker" userId="e1218156124bca11" providerId="LiveId" clId="{77A0DCA5-41F9-408D-9C1C-E77E24EE975F}" dt="2022-05-16T03:03:47.684" v="1" actId="47"/>
          <pc:sldLayoutMkLst>
            <pc:docMk/>
            <pc:sldMasterMk cId="365260879" sldId="2147483706"/>
            <pc:sldLayoutMk cId="1718752519" sldId="214748371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F6C62E-0E52-486F-8913-BE664060BE32}" type="datetimeFigureOut">
              <a:rPr lang="en-AU" smtClean="0"/>
              <a:t>16/05/2022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1C58CD-E171-48FF-B213-FDB5F56FFF8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98717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82CD-9B1E-4814-AD7D-64C3068ED4E2}" type="datetimeFigureOut">
              <a:rPr lang="en-AU" smtClean="0"/>
              <a:t>16/05/2022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496F-932C-42EF-9165-ADAAD2EB8BD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75499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82CD-9B1E-4814-AD7D-64C3068ED4E2}" type="datetimeFigureOut">
              <a:rPr lang="en-AU" smtClean="0"/>
              <a:t>16/05/2022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496F-932C-42EF-9165-ADAAD2EB8BD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22718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82CD-9B1E-4814-AD7D-64C3068ED4E2}" type="datetimeFigureOut">
              <a:rPr lang="en-AU" smtClean="0"/>
              <a:t>16/05/2022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496F-932C-42EF-9165-ADAAD2EB8BD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754483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1" y="306238"/>
            <a:ext cx="9622632" cy="125644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4591" y="1795423"/>
            <a:ext cx="4722217" cy="44448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5435005" y="1795423"/>
            <a:ext cx="4722217" cy="4444809"/>
          </a:xfrm>
        </p:spPr>
        <p:txBody>
          <a:bodyPr/>
          <a:lstStyle/>
          <a:p>
            <a:pPr lvl="0"/>
            <a:endParaRPr lang="en-AU" noProof="0"/>
          </a:p>
        </p:txBody>
      </p:sp>
    </p:spTree>
    <p:extLst>
      <p:ext uri="{BB962C8B-B14F-4D97-AF65-F5344CB8AC3E}">
        <p14:creationId xmlns:p14="http://schemas.microsoft.com/office/powerpoint/2010/main" val="3294777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82CD-9B1E-4814-AD7D-64C3068ED4E2}" type="datetimeFigureOut">
              <a:rPr lang="en-AU" smtClean="0"/>
              <a:t>16/05/2022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496F-932C-42EF-9165-ADAAD2EB8BD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56534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82CD-9B1E-4814-AD7D-64C3068ED4E2}" type="datetimeFigureOut">
              <a:rPr lang="en-AU" smtClean="0"/>
              <a:t>16/05/2022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496F-932C-42EF-9165-ADAAD2EB8BD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99971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82CD-9B1E-4814-AD7D-64C3068ED4E2}" type="datetimeFigureOut">
              <a:rPr lang="en-AU" smtClean="0"/>
              <a:t>16/05/2022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496F-932C-42EF-9165-ADAAD2EB8BD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46558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82CD-9B1E-4814-AD7D-64C3068ED4E2}" type="datetimeFigureOut">
              <a:rPr lang="en-AU" smtClean="0"/>
              <a:t>16/05/2022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496F-932C-42EF-9165-ADAAD2EB8BD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66990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82CD-9B1E-4814-AD7D-64C3068ED4E2}" type="datetimeFigureOut">
              <a:rPr lang="en-AU" smtClean="0"/>
              <a:t>16/05/2022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496F-932C-42EF-9165-ADAAD2EB8BD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01240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82CD-9B1E-4814-AD7D-64C3068ED4E2}" type="datetimeFigureOut">
              <a:rPr lang="en-AU" smtClean="0"/>
              <a:t>16/05/2022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496F-932C-42EF-9165-ADAAD2EB8BD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217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82CD-9B1E-4814-AD7D-64C3068ED4E2}" type="datetimeFigureOut">
              <a:rPr lang="en-AU" smtClean="0"/>
              <a:t>16/05/2022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496F-932C-42EF-9165-ADAAD2EB8BD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1205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82CD-9B1E-4814-AD7D-64C3068ED4E2}" type="datetimeFigureOut">
              <a:rPr lang="en-AU" smtClean="0"/>
              <a:t>16/05/2022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496F-932C-42EF-9165-ADAAD2EB8BD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721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782CD-9B1E-4814-AD7D-64C3068ED4E2}" type="datetimeFigureOut">
              <a:rPr lang="en-AU" smtClean="0"/>
              <a:t>16/05/2022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B496F-932C-42EF-9165-ADAAD2EB8BD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22363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705" r:id="rId12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cdn-sharkbaywa.pressidium.com/wp-content/uploads/2020/04/Greater-stick-nest-rat-colour-in.pdf" TargetMode="External"/><Relationship Id="rId13" Type="http://schemas.openxmlformats.org/officeDocument/2006/relationships/hyperlink" Target="https://cdn-sharkbaywa.pressidium.com/wp-content/uploads/2020/04/Chuditch-colour-in.pdf" TargetMode="External"/><Relationship Id="rId18" Type="http://schemas.openxmlformats.org/officeDocument/2006/relationships/image" Target="../media/image5.png"/><Relationship Id="rId26" Type="http://schemas.openxmlformats.org/officeDocument/2006/relationships/hyperlink" Target="https://www.sharkbay.org/restoration/dirk-hartog-island-return-1616/reports-media-copy/" TargetMode="External"/><Relationship Id="rId3" Type="http://schemas.openxmlformats.org/officeDocument/2006/relationships/hyperlink" Target="https://cdn-sharkbaywa.pressidium.com/wp-content/uploads/2020/04/Rufous-Hare-wallaby-colour-in.pdf" TargetMode="External"/><Relationship Id="rId21" Type="http://schemas.openxmlformats.org/officeDocument/2006/relationships/image" Target="../media/image8.png"/><Relationship Id="rId7" Type="http://schemas.openxmlformats.org/officeDocument/2006/relationships/hyperlink" Target="https://cdn-sharkbaywa.pressidium.com/wp-content/uploads/2020/04/Boodie-colour-in.pdf" TargetMode="External"/><Relationship Id="rId12" Type="http://schemas.openxmlformats.org/officeDocument/2006/relationships/hyperlink" Target="https://cdn-sharkbaywa.pressidium.com/wp-content/uploads/2020/04/Woylie-colour-in.pdf" TargetMode="External"/><Relationship Id="rId17" Type="http://schemas.openxmlformats.org/officeDocument/2006/relationships/image" Target="../media/image4.png"/><Relationship Id="rId25" Type="http://schemas.openxmlformats.org/officeDocument/2006/relationships/image" Target="../media/image12.png"/><Relationship Id="rId2" Type="http://schemas.openxmlformats.org/officeDocument/2006/relationships/image" Target="../media/image1.jpeg"/><Relationship Id="rId16" Type="http://schemas.openxmlformats.org/officeDocument/2006/relationships/image" Target="../media/image3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dn-sharkbaywa.pressidium.com/wp-content/uploads/2020/04/Shark-Bay-Bandicoot-colour-in.pdf" TargetMode="External"/><Relationship Id="rId11" Type="http://schemas.openxmlformats.org/officeDocument/2006/relationships/hyperlink" Target="https://cdn-sharkbaywa.pressidium.com/wp-content/uploads/2020/04/Western-Grass-wren-colour-in.pdf" TargetMode="External"/><Relationship Id="rId24" Type="http://schemas.openxmlformats.org/officeDocument/2006/relationships/image" Target="../media/image11.png"/><Relationship Id="rId5" Type="http://schemas.openxmlformats.org/officeDocument/2006/relationships/hyperlink" Target="https://cdn-sharkbaywa.pressidium.com/wp-content/uploads/2020/04/Dibbler-colour-in.pdf" TargetMode="External"/><Relationship Id="rId15" Type="http://schemas.openxmlformats.org/officeDocument/2006/relationships/image" Target="../media/image2.png"/><Relationship Id="rId23" Type="http://schemas.openxmlformats.org/officeDocument/2006/relationships/image" Target="../media/image10.png"/><Relationship Id="rId10" Type="http://schemas.openxmlformats.org/officeDocument/2006/relationships/hyperlink" Target="https://cdn-sharkbaywa.pressidium.com/wp-content/uploads/2020/04/Shark-Bay-Mouse-version-2-colour-in.pdf" TargetMode="External"/><Relationship Id="rId19" Type="http://schemas.openxmlformats.org/officeDocument/2006/relationships/image" Target="../media/image6.png"/><Relationship Id="rId4" Type="http://schemas.openxmlformats.org/officeDocument/2006/relationships/hyperlink" Target="https://cdn-sharkbaywa.pressidium.com/wp-content/uploads/2020/04/Banded-Hare-wallaby-colour-in.pdf" TargetMode="External"/><Relationship Id="rId9" Type="http://schemas.openxmlformats.org/officeDocument/2006/relationships/hyperlink" Target="https://cdn-sharkbaywa.pressidium.com/wp-content/uploads/2020/04/Mulgara-colour-in.pdf" TargetMode="External"/><Relationship Id="rId14" Type="http://schemas.openxmlformats.org/officeDocument/2006/relationships/hyperlink" Target="https://www.sharkbay.org/restoration/dirk-hartog-island-return-1616/" TargetMode="External"/><Relationship Id="rId22" Type="http://schemas.openxmlformats.org/officeDocument/2006/relationships/image" Target="../media/image9.png"/><Relationship Id="rId27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8FF58D1-3F60-459E-B046-630DB1FEFA1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9693"/>
            <a:ext cx="10691813" cy="138199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C831958-D185-4099-9C82-1865B47FB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3" y="0"/>
            <a:ext cx="7508310" cy="1179871"/>
          </a:xfrm>
        </p:spPr>
        <p:txBody>
          <a:bodyPr>
            <a:normAutofit/>
          </a:bodyPr>
          <a:lstStyle/>
          <a:p>
            <a:r>
              <a:rPr lang="en-US" sz="14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Return to 1616</a:t>
            </a:r>
            <a:br>
              <a:rPr lang="en-US" sz="36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Colouring</a:t>
            </a:r>
            <a:r>
              <a:rPr lang="en-US"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Activities</a:t>
            </a:r>
            <a:endParaRPr lang="en-AU" sz="24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EE1F0A9-1ABD-4EFB-9A0B-ABD2FD93732D}"/>
              </a:ext>
            </a:extLst>
          </p:cNvPr>
          <p:cNvSpPr txBox="1"/>
          <p:nvPr/>
        </p:nvSpPr>
        <p:spPr>
          <a:xfrm>
            <a:off x="28449" y="1504558"/>
            <a:ext cx="10570029" cy="83099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Have fun while you learn about the animals being returned to Dirk Hartog Island National Park. </a:t>
            </a:r>
            <a:r>
              <a:rPr kumimoji="0" lang="en-US" sz="12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Colour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in the animals being translocated to the island including the 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hlinkClick r:id="rId3"/>
              </a:rPr>
              <a:t>rufous hare-wallaby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, 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hlinkClick r:id="rId4"/>
              </a:rPr>
              <a:t>banded hare-wallaby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, 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hlinkClick r:id="rId5"/>
              </a:rPr>
              <a:t>dibbler 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 and 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hlinkClick r:id="rId6"/>
              </a:rPr>
              <a:t>Shark Bay bandicoot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, </a:t>
            </a:r>
            <a:r>
              <a:rPr kumimoji="0" lang="en-US" sz="12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hlinkClick r:id="rId7"/>
              </a:rPr>
              <a:t>boodie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, 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hlinkClick r:id="rId8"/>
              </a:rPr>
              <a:t>greater stick-nest rat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, </a:t>
            </a:r>
            <a:r>
              <a:rPr kumimoji="0" lang="en-US" sz="1200" b="0" i="0" u="sng" strike="noStrike" kern="1200" cap="none" spc="0" normalizeH="0" baseline="0" noProof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hlinkClick r:id="rId9"/>
              </a:rPr>
              <a:t>brush-tailed 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hlinkClick r:id="rId9"/>
              </a:rPr>
              <a:t>mulgara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, 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hlinkClick r:id="rId10"/>
              </a:rPr>
              <a:t>Shark Bay mouse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, 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hlinkClick r:id="rId11"/>
              </a:rPr>
              <a:t>western </a:t>
            </a:r>
            <a:r>
              <a:rPr kumimoji="0" lang="en-US" sz="12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hlinkClick r:id="rId11"/>
              </a:rPr>
              <a:t>grasswren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, 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hlinkClick r:id="rId12"/>
              </a:rPr>
              <a:t>woylie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and finally, </a:t>
            </a:r>
            <a:r>
              <a:rPr kumimoji="0" lang="en-US" sz="12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hlinkClick r:id="rId13"/>
              </a:rPr>
              <a:t>chuditch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. Can you also draw and </a:t>
            </a:r>
            <a:r>
              <a:rPr kumimoji="0" lang="en-US" sz="12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colour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the correct habitat and food </a:t>
            </a:r>
            <a:r>
              <a:rPr lang="en-US" sz="1200">
                <a:solidFill>
                  <a:prstClr val="black"/>
                </a:solidFill>
                <a:latin typeface="Arial" panose="020B0604020202020204"/>
              </a:rPr>
              <a:t>eaten by e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ach of these animals?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5287A6C-D88A-4206-8C2C-C59C8B43BD25}"/>
              </a:ext>
            </a:extLst>
          </p:cNvPr>
          <p:cNvSpPr txBox="1"/>
          <p:nvPr/>
        </p:nvSpPr>
        <p:spPr>
          <a:xfrm>
            <a:off x="-4208" y="7098010"/>
            <a:ext cx="1057002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Download </a:t>
            </a:r>
            <a:r>
              <a:rPr kumimoji="0" lang="en-US" sz="12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colouring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activities and fact sheets for each of the </a:t>
            </a:r>
            <a:r>
              <a:rPr kumimoji="0" lang="en-US" sz="12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Return to 1616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animals at: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hlinkClick r:id="rId14"/>
              </a:rPr>
              <a:t>https://www.sharkbay.org/restoration/dirk-hartog-island-return-1616/</a:t>
            </a: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1D77E79-2143-4BB6-8FA0-8BEEE52FF8E6}"/>
              </a:ext>
            </a:extLst>
          </p:cNvPr>
          <p:cNvGrpSpPr/>
          <p:nvPr/>
        </p:nvGrpSpPr>
        <p:grpSpPr>
          <a:xfrm>
            <a:off x="913766" y="2335555"/>
            <a:ext cx="8831621" cy="4640360"/>
            <a:chOff x="913766" y="2335555"/>
            <a:chExt cx="8831621" cy="4640360"/>
          </a:xfrm>
        </p:grpSpPr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F9807BC9-BAB4-4FD0-976B-EE010CC7F746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197459" y="3734285"/>
              <a:ext cx="1276775" cy="1829890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4E2BB42E-65EA-48C3-B247-4E77891C076C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685963" y="3734285"/>
              <a:ext cx="1276775" cy="1832508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4B511546-DFF1-45D1-87DE-952C62386211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77797" y="3709453"/>
              <a:ext cx="1287786" cy="1854722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294A12CF-D693-4EF2-8783-077BF680AEA5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13766" y="5119202"/>
              <a:ext cx="1287785" cy="1847196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850708E0-2A09-4712-A8E1-514A3695D74F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374624" y="2335555"/>
              <a:ext cx="1289444" cy="1839476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C793251C-2E00-48D5-ABEE-AB330D88CF7D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932044" y="5119202"/>
              <a:ext cx="1296268" cy="1856713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FBEC3A59-C3F9-46E7-A8B1-3EAFCB1C3AE8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450733" y="5136439"/>
              <a:ext cx="1294654" cy="1839476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8E0D348D-8F74-434A-8878-143C5874C91B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13766" y="2343934"/>
              <a:ext cx="1287785" cy="1838198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968730EF-F4C9-42BD-B839-7D06BD2C72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432817" y="5128459"/>
              <a:ext cx="1279964" cy="1838198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EADC5BDA-7854-43D9-AD0F-5A2387353D98}"/>
                </a:ext>
              </a:extLst>
            </p:cNvPr>
            <p:cNvPicPr>
              <a:picLocks noChangeAspect="1"/>
            </p:cNvPicPr>
            <p:nvPr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910319" y="2343935"/>
              <a:ext cx="1285177" cy="1838197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24C7D4AD-2A8C-4AC4-BA8E-237A86C20EB8}"/>
                </a:ext>
              </a:extLst>
            </p:cNvPr>
            <p:cNvPicPr>
              <a:picLocks noChangeAspect="1"/>
            </p:cNvPicPr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452990" y="2373157"/>
              <a:ext cx="1281511" cy="1838198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8B48896-2A0E-4980-21C4-EE600F8A2354}"/>
              </a:ext>
            </a:extLst>
          </p:cNvPr>
          <p:cNvGrpSpPr/>
          <p:nvPr/>
        </p:nvGrpSpPr>
        <p:grpSpPr>
          <a:xfrm>
            <a:off x="7222142" y="-27643"/>
            <a:ext cx="3423684" cy="556305"/>
            <a:chOff x="6932428" y="81648"/>
            <a:chExt cx="3423684" cy="556305"/>
          </a:xfrm>
        </p:grpSpPr>
        <p:sp>
          <p:nvSpPr>
            <p:cNvPr id="21" name="Rectangle: Rounded Corners 20">
              <a:hlinkClick r:id="rId26"/>
              <a:extLst>
                <a:ext uri="{FF2B5EF4-FFF2-40B4-BE49-F238E27FC236}">
                  <a16:creationId xmlns:a16="http://schemas.microsoft.com/office/drawing/2014/main" id="{78F7DAAE-8AA0-EDF6-02B6-739FEEF3A622}"/>
                </a:ext>
              </a:extLst>
            </p:cNvPr>
            <p:cNvSpPr/>
            <p:nvPr/>
          </p:nvSpPr>
          <p:spPr>
            <a:xfrm>
              <a:off x="6932428" y="159488"/>
              <a:ext cx="3423684" cy="478465"/>
            </a:xfrm>
            <a:prstGeom prst="round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AU" sz="700">
                  <a:solidFill>
                    <a:schemeClr val="bg1">
                      <a:lumMod val="75000"/>
                    </a:schemeClr>
                  </a:solidFill>
                </a:rPr>
                <a:t>Dirk Hartog Island National Park Return to 1616 Ecological Restoration Project</a:t>
              </a:r>
            </a:p>
          </p:txBody>
        </p:sp>
        <p:pic>
          <p:nvPicPr>
            <p:cNvPr id="24" name="Picture 23" descr="A picture containing text&#10;&#10;Description automatically generated">
              <a:hlinkClick r:id="rId26"/>
              <a:extLst>
                <a:ext uri="{FF2B5EF4-FFF2-40B4-BE49-F238E27FC236}">
                  <a16:creationId xmlns:a16="http://schemas.microsoft.com/office/drawing/2014/main" id="{C584E36F-EE4E-DD66-761C-6A0753C60941}"/>
                </a:ext>
              </a:extLst>
            </p:cNvPr>
            <p:cNvPicPr>
              <a:picLocks noChangeAspect="1"/>
            </p:cNvPicPr>
            <p:nvPr/>
          </p:nvPicPr>
          <p:blipFill>
            <a:blip r:embed="rId2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323658" y="81648"/>
              <a:ext cx="2801580" cy="46959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67091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125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Return to 1616 Colouring Activities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COASTAL BIODIVERSITY</dc:title>
  <dc:creator>Nathan</dc:creator>
  <cp:lastModifiedBy>Nathan Ducker</cp:lastModifiedBy>
  <cp:revision>1</cp:revision>
  <dcterms:created xsi:type="dcterms:W3CDTF">2021-01-30T05:56:35Z</dcterms:created>
  <dcterms:modified xsi:type="dcterms:W3CDTF">2022-05-16T03:03:49Z</dcterms:modified>
</cp:coreProperties>
</file>