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582"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dy Bamford" initials="MB" lastIdx="90" clrIdx="0">
    <p:extLst>
      <p:ext uri="{19B8F6BF-5375-455C-9EA6-DF929625EA0E}">
        <p15:presenceInfo xmlns:p15="http://schemas.microsoft.com/office/powerpoint/2012/main" userId="a8257ca2aaa2fcfe" providerId="Windows Live"/>
      </p:ext>
    </p:extLst>
  </p:cmAuthor>
  <p:cmAuthor id="2" name="Nathan Ducker" initials="ND" lastIdx="231" clrIdx="1">
    <p:extLst>
      <p:ext uri="{19B8F6BF-5375-455C-9EA6-DF929625EA0E}">
        <p15:presenceInfo xmlns:p15="http://schemas.microsoft.com/office/powerpoint/2012/main" userId="e1218156124bca11" providerId="Windows Live"/>
      </p:ext>
    </p:extLst>
  </p:cmAuthor>
  <p:cmAuthor id="3" name="Guest User" initials="GU" lastIdx="26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F98B8"/>
    <a:srgbClr val="ED924B"/>
    <a:srgbClr val="0D1A56"/>
    <a:srgbClr val="114D8F"/>
    <a:srgbClr val="F0964F"/>
    <a:srgbClr val="419DC1"/>
    <a:srgbClr val="909090"/>
    <a:srgbClr val="439EAC"/>
    <a:srgbClr val="69A12B"/>
    <a:srgbClr val="43C5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CBE605-81BB-4E04-AE56-F14668ED0D42}" v="2" dt="2022-05-26T23:52:27.3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41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Ducker" userId="e1218156124bca11" providerId="LiveId" clId="{B8B813E5-397C-40C3-B9B0-2243C73F2EF9}"/>
    <pc:docChg chg="delSld delMainMaster">
      <pc:chgData name="Nathan Ducker" userId="e1218156124bca11" providerId="LiveId" clId="{B8B813E5-397C-40C3-B9B0-2243C73F2EF9}" dt="2022-05-16T02:40:01.089" v="1" actId="47"/>
      <pc:docMkLst>
        <pc:docMk/>
      </pc:docMkLst>
      <pc:sldChg chg="del">
        <pc:chgData name="Nathan Ducker" userId="e1218156124bca11" providerId="LiveId" clId="{B8B813E5-397C-40C3-B9B0-2243C73F2EF9}" dt="2022-05-16T02:40:01.089" v="1" actId="47"/>
        <pc:sldMkLst>
          <pc:docMk/>
          <pc:sldMk cId="0" sldId="256"/>
        </pc:sldMkLst>
      </pc:sldChg>
      <pc:sldChg chg="del">
        <pc:chgData name="Nathan Ducker" userId="e1218156124bca11" providerId="LiveId" clId="{B8B813E5-397C-40C3-B9B0-2243C73F2EF9}" dt="2022-05-16T02:40:01.089" v="1" actId="47"/>
        <pc:sldMkLst>
          <pc:docMk/>
          <pc:sldMk cId="0" sldId="257"/>
        </pc:sldMkLst>
      </pc:sldChg>
      <pc:sldChg chg="del">
        <pc:chgData name="Nathan Ducker" userId="e1218156124bca11" providerId="LiveId" clId="{B8B813E5-397C-40C3-B9B0-2243C73F2EF9}" dt="2022-05-16T02:39:55.576" v="0" actId="47"/>
        <pc:sldMkLst>
          <pc:docMk/>
          <pc:sldMk cId="2182458758" sldId="259"/>
        </pc:sldMkLst>
      </pc:sldChg>
      <pc:sldChg chg="del">
        <pc:chgData name="Nathan Ducker" userId="e1218156124bca11" providerId="LiveId" clId="{B8B813E5-397C-40C3-B9B0-2243C73F2EF9}" dt="2022-05-16T02:39:55.576" v="0" actId="47"/>
        <pc:sldMkLst>
          <pc:docMk/>
          <pc:sldMk cId="323617079" sldId="261"/>
        </pc:sldMkLst>
      </pc:sldChg>
      <pc:sldChg chg="del">
        <pc:chgData name="Nathan Ducker" userId="e1218156124bca11" providerId="LiveId" clId="{B8B813E5-397C-40C3-B9B0-2243C73F2EF9}" dt="2022-05-16T02:39:55.576" v="0" actId="47"/>
        <pc:sldMkLst>
          <pc:docMk/>
          <pc:sldMk cId="1082928024" sldId="262"/>
        </pc:sldMkLst>
      </pc:sldChg>
      <pc:sldChg chg="del">
        <pc:chgData name="Nathan Ducker" userId="e1218156124bca11" providerId="LiveId" clId="{B8B813E5-397C-40C3-B9B0-2243C73F2EF9}" dt="2022-05-16T02:40:01.089" v="1" actId="47"/>
        <pc:sldMkLst>
          <pc:docMk/>
          <pc:sldMk cId="0" sldId="263"/>
        </pc:sldMkLst>
      </pc:sldChg>
      <pc:sldChg chg="del">
        <pc:chgData name="Nathan Ducker" userId="e1218156124bca11" providerId="LiveId" clId="{B8B813E5-397C-40C3-B9B0-2243C73F2EF9}" dt="2022-05-16T02:40:01.089" v="1" actId="47"/>
        <pc:sldMkLst>
          <pc:docMk/>
          <pc:sldMk cId="0" sldId="270"/>
        </pc:sldMkLst>
      </pc:sldChg>
      <pc:sldChg chg="del">
        <pc:chgData name="Nathan Ducker" userId="e1218156124bca11" providerId="LiveId" clId="{B8B813E5-397C-40C3-B9B0-2243C73F2EF9}" dt="2022-05-16T02:40:01.089" v="1" actId="47"/>
        <pc:sldMkLst>
          <pc:docMk/>
          <pc:sldMk cId="0" sldId="271"/>
        </pc:sldMkLst>
      </pc:sldChg>
      <pc:sldChg chg="del">
        <pc:chgData name="Nathan Ducker" userId="e1218156124bca11" providerId="LiveId" clId="{B8B813E5-397C-40C3-B9B0-2243C73F2EF9}" dt="2022-05-16T02:40:01.089" v="1" actId="47"/>
        <pc:sldMkLst>
          <pc:docMk/>
          <pc:sldMk cId="0" sldId="277"/>
        </pc:sldMkLst>
      </pc:sldChg>
      <pc:sldChg chg="del">
        <pc:chgData name="Nathan Ducker" userId="e1218156124bca11" providerId="LiveId" clId="{B8B813E5-397C-40C3-B9B0-2243C73F2EF9}" dt="2022-05-16T02:40:01.089" v="1" actId="47"/>
        <pc:sldMkLst>
          <pc:docMk/>
          <pc:sldMk cId="0" sldId="287"/>
        </pc:sldMkLst>
      </pc:sldChg>
      <pc:sldChg chg="del">
        <pc:chgData name="Nathan Ducker" userId="e1218156124bca11" providerId="LiveId" clId="{B8B813E5-397C-40C3-B9B0-2243C73F2EF9}" dt="2022-05-16T02:40:01.089" v="1" actId="47"/>
        <pc:sldMkLst>
          <pc:docMk/>
          <pc:sldMk cId="472766696" sldId="288"/>
        </pc:sldMkLst>
      </pc:sldChg>
      <pc:sldChg chg="del">
        <pc:chgData name="Nathan Ducker" userId="e1218156124bca11" providerId="LiveId" clId="{B8B813E5-397C-40C3-B9B0-2243C73F2EF9}" dt="2022-05-16T02:39:55.576" v="0" actId="47"/>
        <pc:sldMkLst>
          <pc:docMk/>
          <pc:sldMk cId="783439572" sldId="291"/>
        </pc:sldMkLst>
      </pc:sldChg>
      <pc:sldChg chg="del">
        <pc:chgData name="Nathan Ducker" userId="e1218156124bca11" providerId="LiveId" clId="{B8B813E5-397C-40C3-B9B0-2243C73F2EF9}" dt="2022-05-16T02:39:55.576" v="0" actId="47"/>
        <pc:sldMkLst>
          <pc:docMk/>
          <pc:sldMk cId="3826174430" sldId="292"/>
        </pc:sldMkLst>
      </pc:sldChg>
      <pc:sldChg chg="del">
        <pc:chgData name="Nathan Ducker" userId="e1218156124bca11" providerId="LiveId" clId="{B8B813E5-397C-40C3-B9B0-2243C73F2EF9}" dt="2022-05-16T02:39:55.576" v="0" actId="47"/>
        <pc:sldMkLst>
          <pc:docMk/>
          <pc:sldMk cId="2279493663" sldId="293"/>
        </pc:sldMkLst>
      </pc:sldChg>
      <pc:sldChg chg="del">
        <pc:chgData name="Nathan Ducker" userId="e1218156124bca11" providerId="LiveId" clId="{B8B813E5-397C-40C3-B9B0-2243C73F2EF9}" dt="2022-05-16T02:39:55.576" v="0" actId="47"/>
        <pc:sldMkLst>
          <pc:docMk/>
          <pc:sldMk cId="899484233" sldId="294"/>
        </pc:sldMkLst>
      </pc:sldChg>
      <pc:sldChg chg="del">
        <pc:chgData name="Nathan Ducker" userId="e1218156124bca11" providerId="LiveId" clId="{B8B813E5-397C-40C3-B9B0-2243C73F2EF9}" dt="2022-05-16T02:39:55.576" v="0" actId="47"/>
        <pc:sldMkLst>
          <pc:docMk/>
          <pc:sldMk cId="2454331944" sldId="295"/>
        </pc:sldMkLst>
      </pc:sldChg>
      <pc:sldChg chg="del">
        <pc:chgData name="Nathan Ducker" userId="e1218156124bca11" providerId="LiveId" clId="{B8B813E5-397C-40C3-B9B0-2243C73F2EF9}" dt="2022-05-16T02:39:55.576" v="0" actId="47"/>
        <pc:sldMkLst>
          <pc:docMk/>
          <pc:sldMk cId="2306353562" sldId="296"/>
        </pc:sldMkLst>
      </pc:sldChg>
      <pc:sldChg chg="del">
        <pc:chgData name="Nathan Ducker" userId="e1218156124bca11" providerId="LiveId" clId="{B8B813E5-397C-40C3-B9B0-2243C73F2EF9}" dt="2022-05-16T02:39:55.576" v="0" actId="47"/>
        <pc:sldMkLst>
          <pc:docMk/>
          <pc:sldMk cId="2779734923" sldId="297"/>
        </pc:sldMkLst>
      </pc:sldChg>
      <pc:sldChg chg="del">
        <pc:chgData name="Nathan Ducker" userId="e1218156124bca11" providerId="LiveId" clId="{B8B813E5-397C-40C3-B9B0-2243C73F2EF9}" dt="2022-05-16T02:40:01.089" v="1" actId="47"/>
        <pc:sldMkLst>
          <pc:docMk/>
          <pc:sldMk cId="0" sldId="302"/>
        </pc:sldMkLst>
      </pc:sldChg>
      <pc:sldChg chg="del">
        <pc:chgData name="Nathan Ducker" userId="e1218156124bca11" providerId="LiveId" clId="{B8B813E5-397C-40C3-B9B0-2243C73F2EF9}" dt="2022-05-16T02:39:55.576" v="0" actId="47"/>
        <pc:sldMkLst>
          <pc:docMk/>
          <pc:sldMk cId="2283597740" sldId="304"/>
        </pc:sldMkLst>
      </pc:sldChg>
      <pc:sldChg chg="del">
        <pc:chgData name="Nathan Ducker" userId="e1218156124bca11" providerId="LiveId" clId="{B8B813E5-397C-40C3-B9B0-2243C73F2EF9}" dt="2022-05-16T02:40:01.089" v="1" actId="47"/>
        <pc:sldMkLst>
          <pc:docMk/>
          <pc:sldMk cId="0" sldId="309"/>
        </pc:sldMkLst>
      </pc:sldChg>
      <pc:sldChg chg="del">
        <pc:chgData name="Nathan Ducker" userId="e1218156124bca11" providerId="LiveId" clId="{B8B813E5-397C-40C3-B9B0-2243C73F2EF9}" dt="2022-05-16T02:40:01.089" v="1" actId="47"/>
        <pc:sldMkLst>
          <pc:docMk/>
          <pc:sldMk cId="0" sldId="310"/>
        </pc:sldMkLst>
      </pc:sldChg>
      <pc:sldChg chg="del">
        <pc:chgData name="Nathan Ducker" userId="e1218156124bca11" providerId="LiveId" clId="{B8B813E5-397C-40C3-B9B0-2243C73F2EF9}" dt="2022-05-16T02:40:01.089" v="1" actId="47"/>
        <pc:sldMkLst>
          <pc:docMk/>
          <pc:sldMk cId="0" sldId="311"/>
        </pc:sldMkLst>
      </pc:sldChg>
      <pc:sldChg chg="del">
        <pc:chgData name="Nathan Ducker" userId="e1218156124bca11" providerId="LiveId" clId="{B8B813E5-397C-40C3-B9B0-2243C73F2EF9}" dt="2022-05-16T02:40:01.089" v="1" actId="47"/>
        <pc:sldMkLst>
          <pc:docMk/>
          <pc:sldMk cId="0" sldId="314"/>
        </pc:sldMkLst>
      </pc:sldChg>
      <pc:sldChg chg="del">
        <pc:chgData name="Nathan Ducker" userId="e1218156124bca11" providerId="LiveId" clId="{B8B813E5-397C-40C3-B9B0-2243C73F2EF9}" dt="2022-05-16T02:40:01.089" v="1" actId="47"/>
        <pc:sldMkLst>
          <pc:docMk/>
          <pc:sldMk cId="1227942403" sldId="315"/>
        </pc:sldMkLst>
      </pc:sldChg>
      <pc:sldChg chg="del">
        <pc:chgData name="Nathan Ducker" userId="e1218156124bca11" providerId="LiveId" clId="{B8B813E5-397C-40C3-B9B0-2243C73F2EF9}" dt="2022-05-16T02:39:55.576" v="0" actId="47"/>
        <pc:sldMkLst>
          <pc:docMk/>
          <pc:sldMk cId="3887831864" sldId="316"/>
        </pc:sldMkLst>
      </pc:sldChg>
      <pc:sldChg chg="del">
        <pc:chgData name="Nathan Ducker" userId="e1218156124bca11" providerId="LiveId" clId="{B8B813E5-397C-40C3-B9B0-2243C73F2EF9}" dt="2022-05-16T02:40:01.089" v="1" actId="47"/>
        <pc:sldMkLst>
          <pc:docMk/>
          <pc:sldMk cId="0" sldId="327"/>
        </pc:sldMkLst>
      </pc:sldChg>
      <pc:sldChg chg="del">
        <pc:chgData name="Nathan Ducker" userId="e1218156124bca11" providerId="LiveId" clId="{B8B813E5-397C-40C3-B9B0-2243C73F2EF9}" dt="2022-05-16T02:40:01.089" v="1" actId="47"/>
        <pc:sldMkLst>
          <pc:docMk/>
          <pc:sldMk cId="0" sldId="328"/>
        </pc:sldMkLst>
      </pc:sldChg>
      <pc:sldChg chg="del">
        <pc:chgData name="Nathan Ducker" userId="e1218156124bca11" providerId="LiveId" clId="{B8B813E5-397C-40C3-B9B0-2243C73F2EF9}" dt="2022-05-16T02:40:01.089" v="1" actId="47"/>
        <pc:sldMkLst>
          <pc:docMk/>
          <pc:sldMk cId="0" sldId="330"/>
        </pc:sldMkLst>
      </pc:sldChg>
      <pc:sldChg chg="del">
        <pc:chgData name="Nathan Ducker" userId="e1218156124bca11" providerId="LiveId" clId="{B8B813E5-397C-40C3-B9B0-2243C73F2EF9}" dt="2022-05-16T02:40:01.089" v="1" actId="47"/>
        <pc:sldMkLst>
          <pc:docMk/>
          <pc:sldMk cId="0" sldId="331"/>
        </pc:sldMkLst>
      </pc:sldChg>
      <pc:sldChg chg="del">
        <pc:chgData name="Nathan Ducker" userId="e1218156124bca11" providerId="LiveId" clId="{B8B813E5-397C-40C3-B9B0-2243C73F2EF9}" dt="2022-05-16T02:40:01.089" v="1" actId="47"/>
        <pc:sldMkLst>
          <pc:docMk/>
          <pc:sldMk cId="0" sldId="332"/>
        </pc:sldMkLst>
      </pc:sldChg>
      <pc:sldChg chg="del">
        <pc:chgData name="Nathan Ducker" userId="e1218156124bca11" providerId="LiveId" clId="{B8B813E5-397C-40C3-B9B0-2243C73F2EF9}" dt="2022-05-16T02:39:55.576" v="0" actId="47"/>
        <pc:sldMkLst>
          <pc:docMk/>
          <pc:sldMk cId="3578982819" sldId="347"/>
        </pc:sldMkLst>
      </pc:sldChg>
      <pc:sldChg chg="del">
        <pc:chgData name="Nathan Ducker" userId="e1218156124bca11" providerId="LiveId" clId="{B8B813E5-397C-40C3-B9B0-2243C73F2EF9}" dt="2022-05-16T02:39:55.576" v="0" actId="47"/>
        <pc:sldMkLst>
          <pc:docMk/>
          <pc:sldMk cId="3942674464" sldId="348"/>
        </pc:sldMkLst>
      </pc:sldChg>
      <pc:sldChg chg="del">
        <pc:chgData name="Nathan Ducker" userId="e1218156124bca11" providerId="LiveId" clId="{B8B813E5-397C-40C3-B9B0-2243C73F2EF9}" dt="2022-05-16T02:39:55.576" v="0" actId="47"/>
        <pc:sldMkLst>
          <pc:docMk/>
          <pc:sldMk cId="1184252621" sldId="349"/>
        </pc:sldMkLst>
      </pc:sldChg>
      <pc:sldChg chg="del">
        <pc:chgData name="Nathan Ducker" userId="e1218156124bca11" providerId="LiveId" clId="{B8B813E5-397C-40C3-B9B0-2243C73F2EF9}" dt="2022-05-16T02:39:55.576" v="0" actId="47"/>
        <pc:sldMkLst>
          <pc:docMk/>
          <pc:sldMk cId="3626589836" sldId="350"/>
        </pc:sldMkLst>
      </pc:sldChg>
      <pc:sldChg chg="del">
        <pc:chgData name="Nathan Ducker" userId="e1218156124bca11" providerId="LiveId" clId="{B8B813E5-397C-40C3-B9B0-2243C73F2EF9}" dt="2022-05-16T02:39:55.576" v="0" actId="47"/>
        <pc:sldMkLst>
          <pc:docMk/>
          <pc:sldMk cId="544343565" sldId="351"/>
        </pc:sldMkLst>
      </pc:sldChg>
      <pc:sldChg chg="del">
        <pc:chgData name="Nathan Ducker" userId="e1218156124bca11" providerId="LiveId" clId="{B8B813E5-397C-40C3-B9B0-2243C73F2EF9}" dt="2022-05-16T02:40:01.089" v="1" actId="47"/>
        <pc:sldMkLst>
          <pc:docMk/>
          <pc:sldMk cId="140747206" sldId="355"/>
        </pc:sldMkLst>
      </pc:sldChg>
      <pc:sldChg chg="del">
        <pc:chgData name="Nathan Ducker" userId="e1218156124bca11" providerId="LiveId" clId="{B8B813E5-397C-40C3-B9B0-2243C73F2EF9}" dt="2022-05-16T02:40:01.089" v="1" actId="47"/>
        <pc:sldMkLst>
          <pc:docMk/>
          <pc:sldMk cId="2555559000" sldId="356"/>
        </pc:sldMkLst>
      </pc:sldChg>
      <pc:sldChg chg="del">
        <pc:chgData name="Nathan Ducker" userId="e1218156124bca11" providerId="LiveId" clId="{B8B813E5-397C-40C3-B9B0-2243C73F2EF9}" dt="2022-05-16T02:40:01.089" v="1" actId="47"/>
        <pc:sldMkLst>
          <pc:docMk/>
          <pc:sldMk cId="3539076703" sldId="357"/>
        </pc:sldMkLst>
      </pc:sldChg>
      <pc:sldChg chg="del">
        <pc:chgData name="Nathan Ducker" userId="e1218156124bca11" providerId="LiveId" clId="{B8B813E5-397C-40C3-B9B0-2243C73F2EF9}" dt="2022-05-16T02:40:01.089" v="1" actId="47"/>
        <pc:sldMkLst>
          <pc:docMk/>
          <pc:sldMk cId="1921118655" sldId="358"/>
        </pc:sldMkLst>
      </pc:sldChg>
      <pc:sldChg chg="del">
        <pc:chgData name="Nathan Ducker" userId="e1218156124bca11" providerId="LiveId" clId="{B8B813E5-397C-40C3-B9B0-2243C73F2EF9}" dt="2022-05-16T02:40:01.089" v="1" actId="47"/>
        <pc:sldMkLst>
          <pc:docMk/>
          <pc:sldMk cId="2454450698" sldId="359"/>
        </pc:sldMkLst>
      </pc:sldChg>
      <pc:sldChg chg="del">
        <pc:chgData name="Nathan Ducker" userId="e1218156124bca11" providerId="LiveId" clId="{B8B813E5-397C-40C3-B9B0-2243C73F2EF9}" dt="2022-05-16T02:40:01.089" v="1" actId="47"/>
        <pc:sldMkLst>
          <pc:docMk/>
          <pc:sldMk cId="1824274373" sldId="360"/>
        </pc:sldMkLst>
      </pc:sldChg>
      <pc:sldChg chg="del">
        <pc:chgData name="Nathan Ducker" userId="e1218156124bca11" providerId="LiveId" clId="{B8B813E5-397C-40C3-B9B0-2243C73F2EF9}" dt="2022-05-16T02:40:01.089" v="1" actId="47"/>
        <pc:sldMkLst>
          <pc:docMk/>
          <pc:sldMk cId="1405070644" sldId="361"/>
        </pc:sldMkLst>
      </pc:sldChg>
      <pc:sldChg chg="del">
        <pc:chgData name="Nathan Ducker" userId="e1218156124bca11" providerId="LiveId" clId="{B8B813E5-397C-40C3-B9B0-2243C73F2EF9}" dt="2022-05-16T02:39:55.576" v="0" actId="47"/>
        <pc:sldMkLst>
          <pc:docMk/>
          <pc:sldMk cId="2611052843" sldId="367"/>
        </pc:sldMkLst>
      </pc:sldChg>
      <pc:sldChg chg="del">
        <pc:chgData name="Nathan Ducker" userId="e1218156124bca11" providerId="LiveId" clId="{B8B813E5-397C-40C3-B9B0-2243C73F2EF9}" dt="2022-05-16T02:39:55.576" v="0" actId="47"/>
        <pc:sldMkLst>
          <pc:docMk/>
          <pc:sldMk cId="123500852" sldId="513"/>
        </pc:sldMkLst>
      </pc:sldChg>
      <pc:sldChg chg="del">
        <pc:chgData name="Nathan Ducker" userId="e1218156124bca11" providerId="LiveId" clId="{B8B813E5-397C-40C3-B9B0-2243C73F2EF9}" dt="2022-05-16T02:39:55.576" v="0" actId="47"/>
        <pc:sldMkLst>
          <pc:docMk/>
          <pc:sldMk cId="1377201207" sldId="516"/>
        </pc:sldMkLst>
      </pc:sldChg>
      <pc:sldChg chg="del">
        <pc:chgData name="Nathan Ducker" userId="e1218156124bca11" providerId="LiveId" clId="{B8B813E5-397C-40C3-B9B0-2243C73F2EF9}" dt="2022-05-16T02:39:55.576" v="0" actId="47"/>
        <pc:sldMkLst>
          <pc:docMk/>
          <pc:sldMk cId="2074325731" sldId="517"/>
        </pc:sldMkLst>
      </pc:sldChg>
      <pc:sldChg chg="del">
        <pc:chgData name="Nathan Ducker" userId="e1218156124bca11" providerId="LiveId" clId="{B8B813E5-397C-40C3-B9B0-2243C73F2EF9}" dt="2022-05-16T02:40:01.089" v="1" actId="47"/>
        <pc:sldMkLst>
          <pc:docMk/>
          <pc:sldMk cId="1099663952" sldId="518"/>
        </pc:sldMkLst>
      </pc:sldChg>
      <pc:sldChg chg="del">
        <pc:chgData name="Nathan Ducker" userId="e1218156124bca11" providerId="LiveId" clId="{B8B813E5-397C-40C3-B9B0-2243C73F2EF9}" dt="2022-05-16T02:40:01.089" v="1" actId="47"/>
        <pc:sldMkLst>
          <pc:docMk/>
          <pc:sldMk cId="766731891" sldId="519"/>
        </pc:sldMkLst>
      </pc:sldChg>
      <pc:sldChg chg="del">
        <pc:chgData name="Nathan Ducker" userId="e1218156124bca11" providerId="LiveId" clId="{B8B813E5-397C-40C3-B9B0-2243C73F2EF9}" dt="2022-05-16T02:39:55.576" v="0" actId="47"/>
        <pc:sldMkLst>
          <pc:docMk/>
          <pc:sldMk cId="3059298477" sldId="522"/>
        </pc:sldMkLst>
      </pc:sldChg>
      <pc:sldChg chg="del">
        <pc:chgData name="Nathan Ducker" userId="e1218156124bca11" providerId="LiveId" clId="{B8B813E5-397C-40C3-B9B0-2243C73F2EF9}" dt="2022-05-16T02:39:55.576" v="0" actId="47"/>
        <pc:sldMkLst>
          <pc:docMk/>
          <pc:sldMk cId="4147397870" sldId="523"/>
        </pc:sldMkLst>
      </pc:sldChg>
      <pc:sldChg chg="del">
        <pc:chgData name="Nathan Ducker" userId="e1218156124bca11" providerId="LiveId" clId="{B8B813E5-397C-40C3-B9B0-2243C73F2EF9}" dt="2022-05-16T02:39:55.576" v="0" actId="47"/>
        <pc:sldMkLst>
          <pc:docMk/>
          <pc:sldMk cId="3104319155" sldId="524"/>
        </pc:sldMkLst>
      </pc:sldChg>
      <pc:sldChg chg="del">
        <pc:chgData name="Nathan Ducker" userId="e1218156124bca11" providerId="LiveId" clId="{B8B813E5-397C-40C3-B9B0-2243C73F2EF9}" dt="2022-05-16T02:39:55.576" v="0" actId="47"/>
        <pc:sldMkLst>
          <pc:docMk/>
          <pc:sldMk cId="2451076280" sldId="525"/>
        </pc:sldMkLst>
      </pc:sldChg>
      <pc:sldChg chg="del">
        <pc:chgData name="Nathan Ducker" userId="e1218156124bca11" providerId="LiveId" clId="{B8B813E5-397C-40C3-B9B0-2243C73F2EF9}" dt="2022-05-16T02:39:55.576" v="0" actId="47"/>
        <pc:sldMkLst>
          <pc:docMk/>
          <pc:sldMk cId="1743677802" sldId="526"/>
        </pc:sldMkLst>
      </pc:sldChg>
      <pc:sldChg chg="del">
        <pc:chgData name="Nathan Ducker" userId="e1218156124bca11" providerId="LiveId" clId="{B8B813E5-397C-40C3-B9B0-2243C73F2EF9}" dt="2022-05-16T02:39:55.576" v="0" actId="47"/>
        <pc:sldMkLst>
          <pc:docMk/>
          <pc:sldMk cId="2401194772" sldId="528"/>
        </pc:sldMkLst>
      </pc:sldChg>
      <pc:sldChg chg="del">
        <pc:chgData name="Nathan Ducker" userId="e1218156124bca11" providerId="LiveId" clId="{B8B813E5-397C-40C3-B9B0-2243C73F2EF9}" dt="2022-05-16T02:39:55.576" v="0" actId="47"/>
        <pc:sldMkLst>
          <pc:docMk/>
          <pc:sldMk cId="994648273" sldId="529"/>
        </pc:sldMkLst>
      </pc:sldChg>
      <pc:sldChg chg="del">
        <pc:chgData name="Nathan Ducker" userId="e1218156124bca11" providerId="LiveId" clId="{B8B813E5-397C-40C3-B9B0-2243C73F2EF9}" dt="2022-05-16T02:39:55.576" v="0" actId="47"/>
        <pc:sldMkLst>
          <pc:docMk/>
          <pc:sldMk cId="3482388925" sldId="530"/>
        </pc:sldMkLst>
      </pc:sldChg>
      <pc:sldChg chg="del">
        <pc:chgData name="Nathan Ducker" userId="e1218156124bca11" providerId="LiveId" clId="{B8B813E5-397C-40C3-B9B0-2243C73F2EF9}" dt="2022-05-16T02:39:55.576" v="0" actId="47"/>
        <pc:sldMkLst>
          <pc:docMk/>
          <pc:sldMk cId="2804869877" sldId="531"/>
        </pc:sldMkLst>
      </pc:sldChg>
      <pc:sldChg chg="del">
        <pc:chgData name="Nathan Ducker" userId="e1218156124bca11" providerId="LiveId" clId="{B8B813E5-397C-40C3-B9B0-2243C73F2EF9}" dt="2022-05-16T02:39:55.576" v="0" actId="47"/>
        <pc:sldMkLst>
          <pc:docMk/>
          <pc:sldMk cId="2903198912" sldId="533"/>
        </pc:sldMkLst>
      </pc:sldChg>
      <pc:sldChg chg="del">
        <pc:chgData name="Nathan Ducker" userId="e1218156124bca11" providerId="LiveId" clId="{B8B813E5-397C-40C3-B9B0-2243C73F2EF9}" dt="2022-05-16T02:39:55.576" v="0" actId="47"/>
        <pc:sldMkLst>
          <pc:docMk/>
          <pc:sldMk cId="3803985839" sldId="534"/>
        </pc:sldMkLst>
      </pc:sldChg>
      <pc:sldChg chg="del">
        <pc:chgData name="Nathan Ducker" userId="e1218156124bca11" providerId="LiveId" clId="{B8B813E5-397C-40C3-B9B0-2243C73F2EF9}" dt="2022-05-16T02:39:55.576" v="0" actId="47"/>
        <pc:sldMkLst>
          <pc:docMk/>
          <pc:sldMk cId="1902087842" sldId="535"/>
        </pc:sldMkLst>
      </pc:sldChg>
      <pc:sldChg chg="del">
        <pc:chgData name="Nathan Ducker" userId="e1218156124bca11" providerId="LiveId" clId="{B8B813E5-397C-40C3-B9B0-2243C73F2EF9}" dt="2022-05-16T02:39:55.576" v="0" actId="47"/>
        <pc:sldMkLst>
          <pc:docMk/>
          <pc:sldMk cId="220973513" sldId="536"/>
        </pc:sldMkLst>
      </pc:sldChg>
      <pc:sldChg chg="del">
        <pc:chgData name="Nathan Ducker" userId="e1218156124bca11" providerId="LiveId" clId="{B8B813E5-397C-40C3-B9B0-2243C73F2EF9}" dt="2022-05-16T02:39:55.576" v="0" actId="47"/>
        <pc:sldMkLst>
          <pc:docMk/>
          <pc:sldMk cId="2591376026" sldId="537"/>
        </pc:sldMkLst>
      </pc:sldChg>
      <pc:sldChg chg="del">
        <pc:chgData name="Nathan Ducker" userId="e1218156124bca11" providerId="LiveId" clId="{B8B813E5-397C-40C3-B9B0-2243C73F2EF9}" dt="2022-05-16T02:39:55.576" v="0" actId="47"/>
        <pc:sldMkLst>
          <pc:docMk/>
          <pc:sldMk cId="4081433145" sldId="538"/>
        </pc:sldMkLst>
      </pc:sldChg>
      <pc:sldChg chg="del">
        <pc:chgData name="Nathan Ducker" userId="e1218156124bca11" providerId="LiveId" clId="{B8B813E5-397C-40C3-B9B0-2243C73F2EF9}" dt="2022-05-16T02:39:55.576" v="0" actId="47"/>
        <pc:sldMkLst>
          <pc:docMk/>
          <pc:sldMk cId="1545933859" sldId="539"/>
        </pc:sldMkLst>
      </pc:sldChg>
      <pc:sldChg chg="del">
        <pc:chgData name="Nathan Ducker" userId="e1218156124bca11" providerId="LiveId" clId="{B8B813E5-397C-40C3-B9B0-2243C73F2EF9}" dt="2022-05-16T02:39:55.576" v="0" actId="47"/>
        <pc:sldMkLst>
          <pc:docMk/>
          <pc:sldMk cId="2754913680" sldId="540"/>
        </pc:sldMkLst>
      </pc:sldChg>
      <pc:sldChg chg="del">
        <pc:chgData name="Nathan Ducker" userId="e1218156124bca11" providerId="LiveId" clId="{B8B813E5-397C-40C3-B9B0-2243C73F2EF9}" dt="2022-05-16T02:39:55.576" v="0" actId="47"/>
        <pc:sldMkLst>
          <pc:docMk/>
          <pc:sldMk cId="948787045" sldId="541"/>
        </pc:sldMkLst>
      </pc:sldChg>
      <pc:sldChg chg="del">
        <pc:chgData name="Nathan Ducker" userId="e1218156124bca11" providerId="LiveId" clId="{B8B813E5-397C-40C3-B9B0-2243C73F2EF9}" dt="2022-05-16T02:39:55.576" v="0" actId="47"/>
        <pc:sldMkLst>
          <pc:docMk/>
          <pc:sldMk cId="3196056940" sldId="542"/>
        </pc:sldMkLst>
      </pc:sldChg>
      <pc:sldChg chg="del">
        <pc:chgData name="Nathan Ducker" userId="e1218156124bca11" providerId="LiveId" clId="{B8B813E5-397C-40C3-B9B0-2243C73F2EF9}" dt="2022-05-16T02:39:55.576" v="0" actId="47"/>
        <pc:sldMkLst>
          <pc:docMk/>
          <pc:sldMk cId="2696186747" sldId="543"/>
        </pc:sldMkLst>
      </pc:sldChg>
      <pc:sldChg chg="del">
        <pc:chgData name="Nathan Ducker" userId="e1218156124bca11" providerId="LiveId" clId="{B8B813E5-397C-40C3-B9B0-2243C73F2EF9}" dt="2022-05-16T02:39:55.576" v="0" actId="47"/>
        <pc:sldMkLst>
          <pc:docMk/>
          <pc:sldMk cId="3147452942" sldId="546"/>
        </pc:sldMkLst>
      </pc:sldChg>
      <pc:sldChg chg="del">
        <pc:chgData name="Nathan Ducker" userId="e1218156124bca11" providerId="LiveId" clId="{B8B813E5-397C-40C3-B9B0-2243C73F2EF9}" dt="2022-05-16T02:39:55.576" v="0" actId="47"/>
        <pc:sldMkLst>
          <pc:docMk/>
          <pc:sldMk cId="2812875155" sldId="548"/>
        </pc:sldMkLst>
      </pc:sldChg>
      <pc:sldChg chg="del">
        <pc:chgData name="Nathan Ducker" userId="e1218156124bca11" providerId="LiveId" clId="{B8B813E5-397C-40C3-B9B0-2243C73F2EF9}" dt="2022-05-16T02:39:55.576" v="0" actId="47"/>
        <pc:sldMkLst>
          <pc:docMk/>
          <pc:sldMk cId="259516393" sldId="551"/>
        </pc:sldMkLst>
      </pc:sldChg>
      <pc:sldChg chg="del">
        <pc:chgData name="Nathan Ducker" userId="e1218156124bca11" providerId="LiveId" clId="{B8B813E5-397C-40C3-B9B0-2243C73F2EF9}" dt="2022-05-16T02:39:55.576" v="0" actId="47"/>
        <pc:sldMkLst>
          <pc:docMk/>
          <pc:sldMk cId="42403460" sldId="552"/>
        </pc:sldMkLst>
      </pc:sldChg>
      <pc:sldChg chg="del">
        <pc:chgData name="Nathan Ducker" userId="e1218156124bca11" providerId="LiveId" clId="{B8B813E5-397C-40C3-B9B0-2243C73F2EF9}" dt="2022-05-16T02:40:01.089" v="1" actId="47"/>
        <pc:sldMkLst>
          <pc:docMk/>
          <pc:sldMk cId="4194242119" sldId="554"/>
        </pc:sldMkLst>
      </pc:sldChg>
      <pc:sldChg chg="del">
        <pc:chgData name="Nathan Ducker" userId="e1218156124bca11" providerId="LiveId" clId="{B8B813E5-397C-40C3-B9B0-2243C73F2EF9}" dt="2022-05-16T02:40:01.089" v="1" actId="47"/>
        <pc:sldMkLst>
          <pc:docMk/>
          <pc:sldMk cId="2123265999" sldId="556"/>
        </pc:sldMkLst>
      </pc:sldChg>
      <pc:sldChg chg="del">
        <pc:chgData name="Nathan Ducker" userId="e1218156124bca11" providerId="LiveId" clId="{B8B813E5-397C-40C3-B9B0-2243C73F2EF9}" dt="2022-05-16T02:40:01.089" v="1" actId="47"/>
        <pc:sldMkLst>
          <pc:docMk/>
          <pc:sldMk cId="366607304" sldId="557"/>
        </pc:sldMkLst>
      </pc:sldChg>
      <pc:sldChg chg="del">
        <pc:chgData name="Nathan Ducker" userId="e1218156124bca11" providerId="LiveId" clId="{B8B813E5-397C-40C3-B9B0-2243C73F2EF9}" dt="2022-05-16T02:40:01.089" v="1" actId="47"/>
        <pc:sldMkLst>
          <pc:docMk/>
          <pc:sldMk cId="760401459" sldId="558"/>
        </pc:sldMkLst>
      </pc:sldChg>
      <pc:sldChg chg="del">
        <pc:chgData name="Nathan Ducker" userId="e1218156124bca11" providerId="LiveId" clId="{B8B813E5-397C-40C3-B9B0-2243C73F2EF9}" dt="2022-05-16T02:40:01.089" v="1" actId="47"/>
        <pc:sldMkLst>
          <pc:docMk/>
          <pc:sldMk cId="1293525480" sldId="559"/>
        </pc:sldMkLst>
      </pc:sldChg>
      <pc:sldChg chg="del">
        <pc:chgData name="Nathan Ducker" userId="e1218156124bca11" providerId="LiveId" clId="{B8B813E5-397C-40C3-B9B0-2243C73F2EF9}" dt="2022-05-16T02:40:01.089" v="1" actId="47"/>
        <pc:sldMkLst>
          <pc:docMk/>
          <pc:sldMk cId="18053633" sldId="564"/>
        </pc:sldMkLst>
      </pc:sldChg>
      <pc:sldChg chg="del">
        <pc:chgData name="Nathan Ducker" userId="e1218156124bca11" providerId="LiveId" clId="{B8B813E5-397C-40C3-B9B0-2243C73F2EF9}" dt="2022-05-16T02:40:01.089" v="1" actId="47"/>
        <pc:sldMkLst>
          <pc:docMk/>
          <pc:sldMk cId="2215155010" sldId="565"/>
        </pc:sldMkLst>
      </pc:sldChg>
      <pc:sldChg chg="del">
        <pc:chgData name="Nathan Ducker" userId="e1218156124bca11" providerId="LiveId" clId="{B8B813E5-397C-40C3-B9B0-2243C73F2EF9}" dt="2022-05-16T02:39:55.576" v="0" actId="47"/>
        <pc:sldMkLst>
          <pc:docMk/>
          <pc:sldMk cId="3821152073" sldId="569"/>
        </pc:sldMkLst>
      </pc:sldChg>
      <pc:sldChg chg="del">
        <pc:chgData name="Nathan Ducker" userId="e1218156124bca11" providerId="LiveId" clId="{B8B813E5-397C-40C3-B9B0-2243C73F2EF9}" dt="2022-05-16T02:40:01.089" v="1" actId="47"/>
        <pc:sldMkLst>
          <pc:docMk/>
          <pc:sldMk cId="3355035596" sldId="572"/>
        </pc:sldMkLst>
      </pc:sldChg>
      <pc:sldChg chg="del">
        <pc:chgData name="Nathan Ducker" userId="e1218156124bca11" providerId="LiveId" clId="{B8B813E5-397C-40C3-B9B0-2243C73F2EF9}" dt="2022-05-16T02:39:55.576" v="0" actId="47"/>
        <pc:sldMkLst>
          <pc:docMk/>
          <pc:sldMk cId="4187150386" sldId="574"/>
        </pc:sldMkLst>
      </pc:sldChg>
      <pc:sldChg chg="del">
        <pc:chgData name="Nathan Ducker" userId="e1218156124bca11" providerId="LiveId" clId="{B8B813E5-397C-40C3-B9B0-2243C73F2EF9}" dt="2022-05-16T02:40:01.089" v="1" actId="47"/>
        <pc:sldMkLst>
          <pc:docMk/>
          <pc:sldMk cId="291512018" sldId="577"/>
        </pc:sldMkLst>
      </pc:sldChg>
      <pc:sldChg chg="del">
        <pc:chgData name="Nathan Ducker" userId="e1218156124bca11" providerId="LiveId" clId="{B8B813E5-397C-40C3-B9B0-2243C73F2EF9}" dt="2022-05-16T02:39:55.576" v="0" actId="47"/>
        <pc:sldMkLst>
          <pc:docMk/>
          <pc:sldMk cId="364805734" sldId="580"/>
        </pc:sldMkLst>
      </pc:sldChg>
      <pc:sldChg chg="del">
        <pc:chgData name="Nathan Ducker" userId="e1218156124bca11" providerId="LiveId" clId="{B8B813E5-397C-40C3-B9B0-2243C73F2EF9}" dt="2022-05-16T02:40:01.089" v="1" actId="47"/>
        <pc:sldMkLst>
          <pc:docMk/>
          <pc:sldMk cId="66389429" sldId="583"/>
        </pc:sldMkLst>
      </pc:sldChg>
      <pc:sldChg chg="del">
        <pc:chgData name="Nathan Ducker" userId="e1218156124bca11" providerId="LiveId" clId="{B8B813E5-397C-40C3-B9B0-2243C73F2EF9}" dt="2022-05-16T02:40:01.089" v="1" actId="47"/>
        <pc:sldMkLst>
          <pc:docMk/>
          <pc:sldMk cId="2473939076" sldId="584"/>
        </pc:sldMkLst>
      </pc:sldChg>
      <pc:sldChg chg="del">
        <pc:chgData name="Nathan Ducker" userId="e1218156124bca11" providerId="LiveId" clId="{B8B813E5-397C-40C3-B9B0-2243C73F2EF9}" dt="2022-05-16T02:40:01.089" v="1" actId="47"/>
        <pc:sldMkLst>
          <pc:docMk/>
          <pc:sldMk cId="2269311236" sldId="585"/>
        </pc:sldMkLst>
      </pc:sldChg>
      <pc:sldChg chg="del">
        <pc:chgData name="Nathan Ducker" userId="e1218156124bca11" providerId="LiveId" clId="{B8B813E5-397C-40C3-B9B0-2243C73F2EF9}" dt="2022-05-16T02:40:01.089" v="1" actId="47"/>
        <pc:sldMkLst>
          <pc:docMk/>
          <pc:sldMk cId="2989843323" sldId="586"/>
        </pc:sldMkLst>
      </pc:sldChg>
      <pc:sldChg chg="del">
        <pc:chgData name="Nathan Ducker" userId="e1218156124bca11" providerId="LiveId" clId="{B8B813E5-397C-40C3-B9B0-2243C73F2EF9}" dt="2022-05-16T02:40:01.089" v="1" actId="47"/>
        <pc:sldMkLst>
          <pc:docMk/>
          <pc:sldMk cId="3471685014" sldId="587"/>
        </pc:sldMkLst>
      </pc:sldChg>
      <pc:sldChg chg="del">
        <pc:chgData name="Nathan Ducker" userId="e1218156124bca11" providerId="LiveId" clId="{B8B813E5-397C-40C3-B9B0-2243C73F2EF9}" dt="2022-05-16T02:40:01.089" v="1" actId="47"/>
        <pc:sldMkLst>
          <pc:docMk/>
          <pc:sldMk cId="1794790258" sldId="588"/>
        </pc:sldMkLst>
      </pc:sldChg>
      <pc:sldChg chg="del">
        <pc:chgData name="Nathan Ducker" userId="e1218156124bca11" providerId="LiveId" clId="{B8B813E5-397C-40C3-B9B0-2243C73F2EF9}" dt="2022-05-16T02:40:01.089" v="1" actId="47"/>
        <pc:sldMkLst>
          <pc:docMk/>
          <pc:sldMk cId="4052913549" sldId="589"/>
        </pc:sldMkLst>
      </pc:sldChg>
      <pc:sldChg chg="del">
        <pc:chgData name="Nathan Ducker" userId="e1218156124bca11" providerId="LiveId" clId="{B8B813E5-397C-40C3-B9B0-2243C73F2EF9}" dt="2022-05-16T02:40:01.089" v="1" actId="47"/>
        <pc:sldMkLst>
          <pc:docMk/>
          <pc:sldMk cId="4055570190" sldId="591"/>
        </pc:sldMkLst>
      </pc:sldChg>
      <pc:sldChg chg="del">
        <pc:chgData name="Nathan Ducker" userId="e1218156124bca11" providerId="LiveId" clId="{B8B813E5-397C-40C3-B9B0-2243C73F2EF9}" dt="2022-05-16T02:40:01.089" v="1" actId="47"/>
        <pc:sldMkLst>
          <pc:docMk/>
          <pc:sldMk cId="3457645539" sldId="592"/>
        </pc:sldMkLst>
      </pc:sldChg>
      <pc:sldChg chg="del">
        <pc:chgData name="Nathan Ducker" userId="e1218156124bca11" providerId="LiveId" clId="{B8B813E5-397C-40C3-B9B0-2243C73F2EF9}" dt="2022-05-16T02:39:55.576" v="0" actId="47"/>
        <pc:sldMkLst>
          <pc:docMk/>
          <pc:sldMk cId="3296031519" sldId="593"/>
        </pc:sldMkLst>
      </pc:sldChg>
      <pc:sldChg chg="del">
        <pc:chgData name="Nathan Ducker" userId="e1218156124bca11" providerId="LiveId" clId="{B8B813E5-397C-40C3-B9B0-2243C73F2EF9}" dt="2022-05-16T02:40:01.089" v="1" actId="47"/>
        <pc:sldMkLst>
          <pc:docMk/>
          <pc:sldMk cId="245392755" sldId="594"/>
        </pc:sldMkLst>
      </pc:sldChg>
      <pc:sldChg chg="del">
        <pc:chgData name="Nathan Ducker" userId="e1218156124bca11" providerId="LiveId" clId="{B8B813E5-397C-40C3-B9B0-2243C73F2EF9}" dt="2022-05-16T02:40:01.089" v="1" actId="47"/>
        <pc:sldMkLst>
          <pc:docMk/>
          <pc:sldMk cId="471518634" sldId="597"/>
        </pc:sldMkLst>
      </pc:sldChg>
      <pc:sldChg chg="del">
        <pc:chgData name="Nathan Ducker" userId="e1218156124bca11" providerId="LiveId" clId="{B8B813E5-397C-40C3-B9B0-2243C73F2EF9}" dt="2022-05-16T02:40:01.089" v="1" actId="47"/>
        <pc:sldMkLst>
          <pc:docMk/>
          <pc:sldMk cId="1767091495" sldId="598"/>
        </pc:sldMkLst>
      </pc:sldChg>
      <pc:sldChg chg="del">
        <pc:chgData name="Nathan Ducker" userId="e1218156124bca11" providerId="LiveId" clId="{B8B813E5-397C-40C3-B9B0-2243C73F2EF9}" dt="2022-05-16T02:40:01.089" v="1" actId="47"/>
        <pc:sldMkLst>
          <pc:docMk/>
          <pc:sldMk cId="674728631" sldId="599"/>
        </pc:sldMkLst>
      </pc:sldChg>
      <pc:sldChg chg="del">
        <pc:chgData name="Nathan Ducker" userId="e1218156124bca11" providerId="LiveId" clId="{B8B813E5-397C-40C3-B9B0-2243C73F2EF9}" dt="2022-05-16T02:40:01.089" v="1" actId="47"/>
        <pc:sldMkLst>
          <pc:docMk/>
          <pc:sldMk cId="0" sldId="600"/>
        </pc:sldMkLst>
      </pc:sldChg>
      <pc:sldChg chg="del">
        <pc:chgData name="Nathan Ducker" userId="e1218156124bca11" providerId="LiveId" clId="{B8B813E5-397C-40C3-B9B0-2243C73F2EF9}" dt="2022-05-16T02:40:01.089" v="1" actId="47"/>
        <pc:sldMkLst>
          <pc:docMk/>
          <pc:sldMk cId="0" sldId="601"/>
        </pc:sldMkLst>
      </pc:sldChg>
      <pc:sldChg chg="del">
        <pc:chgData name="Nathan Ducker" userId="e1218156124bca11" providerId="LiveId" clId="{B8B813E5-397C-40C3-B9B0-2243C73F2EF9}" dt="2022-05-16T02:40:01.089" v="1" actId="47"/>
        <pc:sldMkLst>
          <pc:docMk/>
          <pc:sldMk cId="0" sldId="602"/>
        </pc:sldMkLst>
      </pc:sldChg>
      <pc:sldChg chg="del">
        <pc:chgData name="Nathan Ducker" userId="e1218156124bca11" providerId="LiveId" clId="{B8B813E5-397C-40C3-B9B0-2243C73F2EF9}" dt="2022-05-16T02:40:01.089" v="1" actId="47"/>
        <pc:sldMkLst>
          <pc:docMk/>
          <pc:sldMk cId="0" sldId="603"/>
        </pc:sldMkLst>
      </pc:sldChg>
      <pc:sldChg chg="del">
        <pc:chgData name="Nathan Ducker" userId="e1218156124bca11" providerId="LiveId" clId="{B8B813E5-397C-40C3-B9B0-2243C73F2EF9}" dt="2022-05-16T02:39:55.576" v="0" actId="47"/>
        <pc:sldMkLst>
          <pc:docMk/>
          <pc:sldMk cId="142814212" sldId="605"/>
        </pc:sldMkLst>
      </pc:sldChg>
      <pc:sldChg chg="del">
        <pc:chgData name="Nathan Ducker" userId="e1218156124bca11" providerId="LiveId" clId="{B8B813E5-397C-40C3-B9B0-2243C73F2EF9}" dt="2022-05-16T02:40:01.089" v="1" actId="47"/>
        <pc:sldMkLst>
          <pc:docMk/>
          <pc:sldMk cId="2142240898" sldId="606"/>
        </pc:sldMkLst>
      </pc:sldChg>
      <pc:sldChg chg="del">
        <pc:chgData name="Nathan Ducker" userId="e1218156124bca11" providerId="LiveId" clId="{B8B813E5-397C-40C3-B9B0-2243C73F2EF9}" dt="2022-05-16T02:39:55.576" v="0" actId="47"/>
        <pc:sldMkLst>
          <pc:docMk/>
          <pc:sldMk cId="3523371051" sldId="608"/>
        </pc:sldMkLst>
      </pc:sldChg>
      <pc:sldChg chg="del">
        <pc:chgData name="Nathan Ducker" userId="e1218156124bca11" providerId="LiveId" clId="{B8B813E5-397C-40C3-B9B0-2243C73F2EF9}" dt="2022-05-16T02:39:55.576" v="0" actId="47"/>
        <pc:sldMkLst>
          <pc:docMk/>
          <pc:sldMk cId="607131271" sldId="609"/>
        </pc:sldMkLst>
      </pc:sldChg>
      <pc:sldChg chg="del">
        <pc:chgData name="Nathan Ducker" userId="e1218156124bca11" providerId="LiveId" clId="{B8B813E5-397C-40C3-B9B0-2243C73F2EF9}" dt="2022-05-16T02:39:55.576" v="0" actId="47"/>
        <pc:sldMkLst>
          <pc:docMk/>
          <pc:sldMk cId="1877184894" sldId="611"/>
        </pc:sldMkLst>
      </pc:sldChg>
      <pc:sldMasterChg chg="del delSldLayout">
        <pc:chgData name="Nathan Ducker" userId="e1218156124bca11" providerId="LiveId" clId="{B8B813E5-397C-40C3-B9B0-2243C73F2EF9}" dt="2022-05-16T02:40:01.089" v="1" actId="47"/>
        <pc:sldMasterMkLst>
          <pc:docMk/>
          <pc:sldMasterMk cId="365260879" sldId="2147483706"/>
        </pc:sldMasterMkLst>
        <pc:sldLayoutChg chg="del">
          <pc:chgData name="Nathan Ducker" userId="e1218156124bca11" providerId="LiveId" clId="{B8B813E5-397C-40C3-B9B0-2243C73F2EF9}" dt="2022-05-16T02:40:01.089" v="1" actId="47"/>
          <pc:sldLayoutMkLst>
            <pc:docMk/>
            <pc:sldMasterMk cId="365260879" sldId="2147483706"/>
            <pc:sldLayoutMk cId="3711195830" sldId="2147483707"/>
          </pc:sldLayoutMkLst>
        </pc:sldLayoutChg>
        <pc:sldLayoutChg chg="del">
          <pc:chgData name="Nathan Ducker" userId="e1218156124bca11" providerId="LiveId" clId="{B8B813E5-397C-40C3-B9B0-2243C73F2EF9}" dt="2022-05-16T02:40:01.089" v="1" actId="47"/>
          <pc:sldLayoutMkLst>
            <pc:docMk/>
            <pc:sldMasterMk cId="365260879" sldId="2147483706"/>
            <pc:sldLayoutMk cId="680701301" sldId="2147483708"/>
          </pc:sldLayoutMkLst>
        </pc:sldLayoutChg>
        <pc:sldLayoutChg chg="del">
          <pc:chgData name="Nathan Ducker" userId="e1218156124bca11" providerId="LiveId" clId="{B8B813E5-397C-40C3-B9B0-2243C73F2EF9}" dt="2022-05-16T02:40:01.089" v="1" actId="47"/>
          <pc:sldLayoutMkLst>
            <pc:docMk/>
            <pc:sldMasterMk cId="365260879" sldId="2147483706"/>
            <pc:sldLayoutMk cId="255858130" sldId="2147483709"/>
          </pc:sldLayoutMkLst>
        </pc:sldLayoutChg>
        <pc:sldLayoutChg chg="del">
          <pc:chgData name="Nathan Ducker" userId="e1218156124bca11" providerId="LiveId" clId="{B8B813E5-397C-40C3-B9B0-2243C73F2EF9}" dt="2022-05-16T02:40:01.089" v="1" actId="47"/>
          <pc:sldLayoutMkLst>
            <pc:docMk/>
            <pc:sldMasterMk cId="365260879" sldId="2147483706"/>
            <pc:sldLayoutMk cId="1261136896" sldId="2147483710"/>
          </pc:sldLayoutMkLst>
        </pc:sldLayoutChg>
        <pc:sldLayoutChg chg="del">
          <pc:chgData name="Nathan Ducker" userId="e1218156124bca11" providerId="LiveId" clId="{B8B813E5-397C-40C3-B9B0-2243C73F2EF9}" dt="2022-05-16T02:40:01.089" v="1" actId="47"/>
          <pc:sldLayoutMkLst>
            <pc:docMk/>
            <pc:sldMasterMk cId="365260879" sldId="2147483706"/>
            <pc:sldLayoutMk cId="1007133979" sldId="2147483711"/>
          </pc:sldLayoutMkLst>
        </pc:sldLayoutChg>
        <pc:sldLayoutChg chg="del">
          <pc:chgData name="Nathan Ducker" userId="e1218156124bca11" providerId="LiveId" clId="{B8B813E5-397C-40C3-B9B0-2243C73F2EF9}" dt="2022-05-16T02:40:01.089" v="1" actId="47"/>
          <pc:sldLayoutMkLst>
            <pc:docMk/>
            <pc:sldMasterMk cId="365260879" sldId="2147483706"/>
            <pc:sldLayoutMk cId="1006097049" sldId="2147483712"/>
          </pc:sldLayoutMkLst>
        </pc:sldLayoutChg>
        <pc:sldLayoutChg chg="del">
          <pc:chgData name="Nathan Ducker" userId="e1218156124bca11" providerId="LiveId" clId="{B8B813E5-397C-40C3-B9B0-2243C73F2EF9}" dt="2022-05-16T02:40:01.089" v="1" actId="47"/>
          <pc:sldLayoutMkLst>
            <pc:docMk/>
            <pc:sldMasterMk cId="365260879" sldId="2147483706"/>
            <pc:sldLayoutMk cId="1543176981" sldId="2147483713"/>
          </pc:sldLayoutMkLst>
        </pc:sldLayoutChg>
        <pc:sldLayoutChg chg="del">
          <pc:chgData name="Nathan Ducker" userId="e1218156124bca11" providerId="LiveId" clId="{B8B813E5-397C-40C3-B9B0-2243C73F2EF9}" dt="2022-05-16T02:40:01.089" v="1" actId="47"/>
          <pc:sldLayoutMkLst>
            <pc:docMk/>
            <pc:sldMasterMk cId="365260879" sldId="2147483706"/>
            <pc:sldLayoutMk cId="2625379320" sldId="2147483714"/>
          </pc:sldLayoutMkLst>
        </pc:sldLayoutChg>
        <pc:sldLayoutChg chg="del">
          <pc:chgData name="Nathan Ducker" userId="e1218156124bca11" providerId="LiveId" clId="{B8B813E5-397C-40C3-B9B0-2243C73F2EF9}" dt="2022-05-16T02:40:01.089" v="1" actId="47"/>
          <pc:sldLayoutMkLst>
            <pc:docMk/>
            <pc:sldMasterMk cId="365260879" sldId="2147483706"/>
            <pc:sldLayoutMk cId="57646386" sldId="2147483715"/>
          </pc:sldLayoutMkLst>
        </pc:sldLayoutChg>
        <pc:sldLayoutChg chg="del">
          <pc:chgData name="Nathan Ducker" userId="e1218156124bca11" providerId="LiveId" clId="{B8B813E5-397C-40C3-B9B0-2243C73F2EF9}" dt="2022-05-16T02:40:01.089" v="1" actId="47"/>
          <pc:sldLayoutMkLst>
            <pc:docMk/>
            <pc:sldMasterMk cId="365260879" sldId="2147483706"/>
            <pc:sldLayoutMk cId="2495603889" sldId="2147483716"/>
          </pc:sldLayoutMkLst>
        </pc:sldLayoutChg>
        <pc:sldLayoutChg chg="del">
          <pc:chgData name="Nathan Ducker" userId="e1218156124bca11" providerId="LiveId" clId="{B8B813E5-397C-40C3-B9B0-2243C73F2EF9}" dt="2022-05-16T02:40:01.089" v="1" actId="47"/>
          <pc:sldLayoutMkLst>
            <pc:docMk/>
            <pc:sldMasterMk cId="365260879" sldId="2147483706"/>
            <pc:sldLayoutMk cId="1632627534" sldId="2147483717"/>
          </pc:sldLayoutMkLst>
        </pc:sldLayoutChg>
        <pc:sldLayoutChg chg="del">
          <pc:chgData name="Nathan Ducker" userId="e1218156124bca11" providerId="LiveId" clId="{B8B813E5-397C-40C3-B9B0-2243C73F2EF9}" dt="2022-05-16T02:40:01.089" v="1" actId="47"/>
          <pc:sldLayoutMkLst>
            <pc:docMk/>
            <pc:sldMasterMk cId="365260879" sldId="2147483706"/>
            <pc:sldLayoutMk cId="3644277649" sldId="2147483718"/>
          </pc:sldLayoutMkLst>
        </pc:sldLayoutChg>
        <pc:sldLayoutChg chg="del">
          <pc:chgData name="Nathan Ducker" userId="e1218156124bca11" providerId="LiveId" clId="{B8B813E5-397C-40C3-B9B0-2243C73F2EF9}" dt="2022-05-16T02:40:01.089" v="1" actId="47"/>
          <pc:sldLayoutMkLst>
            <pc:docMk/>
            <pc:sldMasterMk cId="365260879" sldId="2147483706"/>
            <pc:sldLayoutMk cId="1718752519" sldId="2147483719"/>
          </pc:sldLayoutMkLst>
        </pc:sldLayoutChg>
      </pc:sldMasterChg>
    </pc:docChg>
  </pc:docChgLst>
  <pc:docChgLst>
    <pc:chgData name="Nathan Ducker" userId="e1218156124bca11" providerId="LiveId" clId="{A8CBE605-81BB-4E04-AE56-F14668ED0D42}"/>
    <pc:docChg chg="undo custSel modSld">
      <pc:chgData name="Nathan Ducker" userId="e1218156124bca11" providerId="LiveId" clId="{A8CBE605-81BB-4E04-AE56-F14668ED0D42}" dt="2022-05-26T23:52:51.996" v="213" actId="478"/>
      <pc:docMkLst>
        <pc:docMk/>
      </pc:docMkLst>
      <pc:sldChg chg="addSp delSp modSp mod">
        <pc:chgData name="Nathan Ducker" userId="e1218156124bca11" providerId="LiveId" clId="{A8CBE605-81BB-4E04-AE56-F14668ED0D42}" dt="2022-05-26T23:52:51.996" v="213" actId="478"/>
        <pc:sldMkLst>
          <pc:docMk/>
          <pc:sldMk cId="4000985694" sldId="582"/>
        </pc:sldMkLst>
        <pc:spChg chg="mod">
          <ac:chgData name="Nathan Ducker" userId="e1218156124bca11" providerId="LiveId" clId="{A8CBE605-81BB-4E04-AE56-F14668ED0D42}" dt="2022-05-26T23:52:35.530" v="212" actId="14100"/>
          <ac:spMkLst>
            <pc:docMk/>
            <pc:sldMk cId="4000985694" sldId="582"/>
            <ac:spMk id="7" creationId="{6B0652B3-3EAF-4C2D-8035-977A09895B89}"/>
          </ac:spMkLst>
        </pc:spChg>
        <pc:graphicFrameChg chg="add del mod">
          <ac:chgData name="Nathan Ducker" userId="e1218156124bca11" providerId="LiveId" clId="{A8CBE605-81BB-4E04-AE56-F14668ED0D42}" dt="2022-05-26T23:52:51.996" v="213" actId="478"/>
          <ac:graphicFrameMkLst>
            <pc:docMk/>
            <pc:sldMk cId="4000985694" sldId="582"/>
            <ac:graphicFrameMk id="3" creationId="{EE2FB795-B0F5-E29E-3CD1-8E9462CA3158}"/>
          </ac:graphicFrameMkLst>
        </pc:graphicFrameChg>
        <pc:cxnChg chg="mod">
          <ac:chgData name="Nathan Ducker" userId="e1218156124bca11" providerId="LiveId" clId="{A8CBE605-81BB-4E04-AE56-F14668ED0D42}" dt="2022-05-24T12:14:24.790" v="209" actId="1035"/>
          <ac:cxnSpMkLst>
            <pc:docMk/>
            <pc:sldMk cId="4000985694" sldId="582"/>
            <ac:cxnSpMk id="11" creationId="{3D79877B-00BC-4D3C-AA85-364CE9C6FC2F}"/>
          </ac:cxnSpMkLst>
        </pc:cxn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42A4AC-6FBD-42E8-B457-57922336DE9D}" type="doc">
      <dgm:prSet loTypeId="urn:microsoft.com/office/officeart/2005/8/layout/bList2" loCatId="picture" qsTypeId="urn:microsoft.com/office/officeart/2005/8/quickstyle/simple1" qsCatId="simple" csTypeId="urn:microsoft.com/office/officeart/2005/8/colors/colorful1" csCatId="colorful" phldr="1"/>
      <dgm:spPr/>
      <dgm:t>
        <a:bodyPr/>
        <a:lstStyle/>
        <a:p>
          <a:endParaRPr lang="en-AU"/>
        </a:p>
      </dgm:t>
    </dgm:pt>
    <dgm:pt modelId="{C3E3CFDD-96D7-4364-A99E-3A90055550CE}">
      <dgm:prSet phldrT="[Text]"/>
      <dgm:spPr/>
      <dgm:t>
        <a:bodyPr/>
        <a:lstStyle/>
        <a:p>
          <a:r>
            <a:rPr lang="en-US"/>
            <a:t>What did I LEARN?</a:t>
          </a:r>
          <a:endParaRPr lang="en-AU"/>
        </a:p>
      </dgm:t>
    </dgm:pt>
    <dgm:pt modelId="{2CFC1F74-DC00-4240-B7E0-EBAB23ECE1C5}" type="parTrans" cxnId="{01928668-0B46-4B54-8EDF-CF6F5231C0D5}">
      <dgm:prSet/>
      <dgm:spPr/>
      <dgm:t>
        <a:bodyPr/>
        <a:lstStyle/>
        <a:p>
          <a:endParaRPr lang="en-AU"/>
        </a:p>
      </dgm:t>
    </dgm:pt>
    <dgm:pt modelId="{F3B5C897-8D12-49B3-B162-19D6E47CCE5B}" type="sibTrans" cxnId="{01928668-0B46-4B54-8EDF-CF6F5231C0D5}">
      <dgm:prSet/>
      <dgm:spPr/>
      <dgm:t>
        <a:bodyPr/>
        <a:lstStyle/>
        <a:p>
          <a:endParaRPr lang="en-AU"/>
        </a:p>
      </dgm:t>
    </dgm:pt>
    <dgm:pt modelId="{09225413-2718-462D-A19B-CEB8514E99E4}">
      <dgm:prSet phldrT="[Text]"/>
      <dgm:spPr/>
      <dgm:t>
        <a:bodyPr/>
        <a:lstStyle/>
        <a:p>
          <a:r>
            <a:rPr lang="en-US"/>
            <a:t>What makes me CONCERNED?</a:t>
          </a:r>
          <a:endParaRPr lang="en-AU"/>
        </a:p>
      </dgm:t>
    </dgm:pt>
    <dgm:pt modelId="{CD7007DE-3583-448B-BF4C-BB903DD87903}" type="parTrans" cxnId="{6940E9BD-B11C-45D2-94ED-003A41DC582A}">
      <dgm:prSet/>
      <dgm:spPr/>
      <dgm:t>
        <a:bodyPr/>
        <a:lstStyle/>
        <a:p>
          <a:endParaRPr lang="en-AU"/>
        </a:p>
      </dgm:t>
    </dgm:pt>
    <dgm:pt modelId="{8FCDCDDE-10C8-4689-AC66-AF50694EF292}" type="sibTrans" cxnId="{6940E9BD-B11C-45D2-94ED-003A41DC582A}">
      <dgm:prSet/>
      <dgm:spPr/>
      <dgm:t>
        <a:bodyPr/>
        <a:lstStyle/>
        <a:p>
          <a:endParaRPr lang="en-AU"/>
        </a:p>
      </dgm:t>
    </dgm:pt>
    <dgm:pt modelId="{5DA2D395-7BCE-4E7A-AEDE-48BBA448C55A}">
      <dgm:prSet phldrT="[Text]"/>
      <dgm:spPr/>
      <dgm:t>
        <a:bodyPr/>
        <a:lstStyle/>
        <a:p>
          <a:r>
            <a:rPr lang="en-US"/>
            <a:t>What do I want to DO?</a:t>
          </a:r>
          <a:endParaRPr lang="en-AU"/>
        </a:p>
      </dgm:t>
    </dgm:pt>
    <dgm:pt modelId="{4CE6DCF4-BA18-4ED6-A27B-1D44B3A9003E}" type="parTrans" cxnId="{94CE6AAB-CACC-4D92-9461-4B3F2B011122}">
      <dgm:prSet/>
      <dgm:spPr/>
      <dgm:t>
        <a:bodyPr/>
        <a:lstStyle/>
        <a:p>
          <a:endParaRPr lang="en-AU"/>
        </a:p>
      </dgm:t>
    </dgm:pt>
    <dgm:pt modelId="{726DEB47-61DC-4C88-92EA-891F483C96C0}" type="sibTrans" cxnId="{94CE6AAB-CACC-4D92-9461-4B3F2B011122}">
      <dgm:prSet/>
      <dgm:spPr/>
      <dgm:t>
        <a:bodyPr/>
        <a:lstStyle/>
        <a:p>
          <a:endParaRPr lang="en-AU"/>
        </a:p>
      </dgm:t>
    </dgm:pt>
    <dgm:pt modelId="{80AD8F4C-EC3F-4CF8-A44C-C37F712B490C}" type="pres">
      <dgm:prSet presAssocID="{9242A4AC-6FBD-42E8-B457-57922336DE9D}" presName="diagram" presStyleCnt="0">
        <dgm:presLayoutVars>
          <dgm:dir/>
          <dgm:animLvl val="lvl"/>
          <dgm:resizeHandles val="exact"/>
        </dgm:presLayoutVars>
      </dgm:prSet>
      <dgm:spPr/>
    </dgm:pt>
    <dgm:pt modelId="{2301F555-7D6A-4879-AD01-012C9B2BAF08}" type="pres">
      <dgm:prSet presAssocID="{C3E3CFDD-96D7-4364-A99E-3A90055550CE}" presName="compNode" presStyleCnt="0"/>
      <dgm:spPr/>
    </dgm:pt>
    <dgm:pt modelId="{CF24F858-2C76-45E6-A11D-4DA010060035}" type="pres">
      <dgm:prSet presAssocID="{C3E3CFDD-96D7-4364-A99E-3A90055550CE}" presName="childRect" presStyleLbl="bgAcc1" presStyleIdx="0" presStyleCnt="3">
        <dgm:presLayoutVars>
          <dgm:bulletEnabled val="1"/>
        </dgm:presLayoutVars>
      </dgm:prSet>
      <dgm:spPr/>
    </dgm:pt>
    <dgm:pt modelId="{9783DF68-E023-44EB-A005-B4591B18C058}" type="pres">
      <dgm:prSet presAssocID="{C3E3CFDD-96D7-4364-A99E-3A90055550CE}" presName="parentText" presStyleLbl="node1" presStyleIdx="0" presStyleCnt="0">
        <dgm:presLayoutVars>
          <dgm:chMax val="0"/>
          <dgm:bulletEnabled val="1"/>
        </dgm:presLayoutVars>
      </dgm:prSet>
      <dgm:spPr/>
    </dgm:pt>
    <dgm:pt modelId="{656D9906-C8E5-4303-9486-D4F150D92CC2}" type="pres">
      <dgm:prSet presAssocID="{C3E3CFDD-96D7-4364-A99E-3A90055550CE}" presName="parentRect" presStyleLbl="alignNode1" presStyleIdx="0" presStyleCnt="3"/>
      <dgm:spPr/>
    </dgm:pt>
    <dgm:pt modelId="{4E33609F-A39B-4927-B43A-0D903D1E9A10}" type="pres">
      <dgm:prSet presAssocID="{C3E3CFDD-96D7-4364-A99E-3A90055550CE}" presName="adorn" presStyleLbl="fgAccFollowNode1" presStyleIdx="0" presStyleCnt="3"/>
      <dgm:spPr>
        <a:blipFill>
          <a:blip xmlns:r="http://schemas.openxmlformats.org/officeDocument/2006/relationships" r:embed="rId1" cstate="hqprint">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Well Bee"/>
        </a:ext>
      </dgm:extLst>
    </dgm:pt>
    <dgm:pt modelId="{B4B7C6D4-334E-4E27-B3DE-26E16CDD9505}" type="pres">
      <dgm:prSet presAssocID="{F3B5C897-8D12-49B3-B162-19D6E47CCE5B}" presName="sibTrans" presStyleLbl="sibTrans2D1" presStyleIdx="0" presStyleCnt="0"/>
      <dgm:spPr/>
    </dgm:pt>
    <dgm:pt modelId="{90CF2722-B675-462E-99D0-B20930E2D97A}" type="pres">
      <dgm:prSet presAssocID="{09225413-2718-462D-A19B-CEB8514E99E4}" presName="compNode" presStyleCnt="0"/>
      <dgm:spPr/>
    </dgm:pt>
    <dgm:pt modelId="{10749E15-31C9-4BB7-81A7-C86D4991C522}" type="pres">
      <dgm:prSet presAssocID="{09225413-2718-462D-A19B-CEB8514E99E4}" presName="childRect" presStyleLbl="bgAcc1" presStyleIdx="1" presStyleCnt="3">
        <dgm:presLayoutVars>
          <dgm:bulletEnabled val="1"/>
        </dgm:presLayoutVars>
      </dgm:prSet>
      <dgm:spPr/>
    </dgm:pt>
    <dgm:pt modelId="{FD84D500-AC76-4634-BC6E-9C2F52B85C15}" type="pres">
      <dgm:prSet presAssocID="{09225413-2718-462D-A19B-CEB8514E99E4}" presName="parentText" presStyleLbl="node1" presStyleIdx="0" presStyleCnt="0">
        <dgm:presLayoutVars>
          <dgm:chMax val="0"/>
          <dgm:bulletEnabled val="1"/>
        </dgm:presLayoutVars>
      </dgm:prSet>
      <dgm:spPr/>
    </dgm:pt>
    <dgm:pt modelId="{18477005-F74A-491A-8977-C8D252A00E24}" type="pres">
      <dgm:prSet presAssocID="{09225413-2718-462D-A19B-CEB8514E99E4}" presName="parentRect" presStyleLbl="alignNode1" presStyleIdx="1" presStyleCnt="3"/>
      <dgm:spPr/>
    </dgm:pt>
    <dgm:pt modelId="{372882C9-5091-4E19-92AE-862B3E93A1F5}" type="pres">
      <dgm:prSet presAssocID="{09225413-2718-462D-A19B-CEB8514E99E4}" presName="adorn" presStyleLbl="fgAccFollowNode1" presStyleIdx="1" presStyleCnt="3"/>
      <dgm:spPr>
        <a:blipFill>
          <a:blip xmlns:r="http://schemas.openxmlformats.org/officeDocument/2006/relationships" r:embed="rId2" cstate="hqprint">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OMG Bee"/>
        </a:ext>
      </dgm:extLst>
    </dgm:pt>
    <dgm:pt modelId="{14D5BB27-3747-4CA8-96EF-E2122923DC5A}" type="pres">
      <dgm:prSet presAssocID="{8FCDCDDE-10C8-4689-AC66-AF50694EF292}" presName="sibTrans" presStyleLbl="sibTrans2D1" presStyleIdx="0" presStyleCnt="0"/>
      <dgm:spPr/>
    </dgm:pt>
    <dgm:pt modelId="{E6D76CA2-5FF1-4C59-A5F6-485B889DB031}" type="pres">
      <dgm:prSet presAssocID="{5DA2D395-7BCE-4E7A-AEDE-48BBA448C55A}" presName="compNode" presStyleCnt="0"/>
      <dgm:spPr/>
    </dgm:pt>
    <dgm:pt modelId="{F7B089B5-EA17-4C30-BD98-2FE9C169CC27}" type="pres">
      <dgm:prSet presAssocID="{5DA2D395-7BCE-4E7A-AEDE-48BBA448C55A}" presName="childRect" presStyleLbl="bgAcc1" presStyleIdx="2" presStyleCnt="3">
        <dgm:presLayoutVars>
          <dgm:bulletEnabled val="1"/>
        </dgm:presLayoutVars>
      </dgm:prSet>
      <dgm:spPr/>
    </dgm:pt>
    <dgm:pt modelId="{3A7F65BC-BEFC-433F-AE79-4F1097946502}" type="pres">
      <dgm:prSet presAssocID="{5DA2D395-7BCE-4E7A-AEDE-48BBA448C55A}" presName="parentText" presStyleLbl="node1" presStyleIdx="0" presStyleCnt="0">
        <dgm:presLayoutVars>
          <dgm:chMax val="0"/>
          <dgm:bulletEnabled val="1"/>
        </dgm:presLayoutVars>
      </dgm:prSet>
      <dgm:spPr/>
    </dgm:pt>
    <dgm:pt modelId="{E552B0C3-847A-402A-999A-26131AF3A0A2}" type="pres">
      <dgm:prSet presAssocID="{5DA2D395-7BCE-4E7A-AEDE-48BBA448C55A}" presName="parentRect" presStyleLbl="alignNode1" presStyleIdx="2" presStyleCnt="3"/>
      <dgm:spPr/>
    </dgm:pt>
    <dgm:pt modelId="{B32281D1-69F7-4764-8C32-B4AC3DFA0709}" type="pres">
      <dgm:prSet presAssocID="{5DA2D395-7BCE-4E7A-AEDE-48BBA448C55A}" presName="adorn" presStyleLbl="fgAccFollowNode1" presStyleIdx="2" presStyleCnt="3"/>
      <dgm:spPr>
        <a:blipFill>
          <a:blip xmlns:r="http://schemas.openxmlformats.org/officeDocument/2006/relationships" r:embed="rId3" cstate="hqprint">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descr="High Five Bee"/>
        </a:ext>
      </dgm:extLst>
    </dgm:pt>
  </dgm:ptLst>
  <dgm:cxnLst>
    <dgm:cxn modelId="{CECA6136-065A-4F74-BF77-05F09A8E0806}" type="presOf" srcId="{C3E3CFDD-96D7-4364-A99E-3A90055550CE}" destId="{656D9906-C8E5-4303-9486-D4F150D92CC2}" srcOrd="1" destOrd="0" presId="urn:microsoft.com/office/officeart/2005/8/layout/bList2"/>
    <dgm:cxn modelId="{2D715443-7DF6-4DB9-AE68-BD2701BCEA1B}" type="presOf" srcId="{8FCDCDDE-10C8-4689-AC66-AF50694EF292}" destId="{14D5BB27-3747-4CA8-96EF-E2122923DC5A}" srcOrd="0" destOrd="0" presId="urn:microsoft.com/office/officeart/2005/8/layout/bList2"/>
    <dgm:cxn modelId="{01928668-0B46-4B54-8EDF-CF6F5231C0D5}" srcId="{9242A4AC-6FBD-42E8-B457-57922336DE9D}" destId="{C3E3CFDD-96D7-4364-A99E-3A90055550CE}" srcOrd="0" destOrd="0" parTransId="{2CFC1F74-DC00-4240-B7E0-EBAB23ECE1C5}" sibTransId="{F3B5C897-8D12-49B3-B162-19D6E47CCE5B}"/>
    <dgm:cxn modelId="{F6619270-51E1-48C5-85EE-098B39D0EC96}" type="presOf" srcId="{09225413-2718-462D-A19B-CEB8514E99E4}" destId="{18477005-F74A-491A-8977-C8D252A00E24}" srcOrd="1" destOrd="0" presId="urn:microsoft.com/office/officeart/2005/8/layout/bList2"/>
    <dgm:cxn modelId="{297C278B-4DA1-4F51-859F-4FABF19BB824}" type="presOf" srcId="{9242A4AC-6FBD-42E8-B457-57922336DE9D}" destId="{80AD8F4C-EC3F-4CF8-A44C-C37F712B490C}" srcOrd="0" destOrd="0" presId="urn:microsoft.com/office/officeart/2005/8/layout/bList2"/>
    <dgm:cxn modelId="{CE4A618C-A52A-4D43-9BD2-8413EE632CD4}" type="presOf" srcId="{5DA2D395-7BCE-4E7A-AEDE-48BBA448C55A}" destId="{E552B0C3-847A-402A-999A-26131AF3A0A2}" srcOrd="1" destOrd="0" presId="urn:microsoft.com/office/officeart/2005/8/layout/bList2"/>
    <dgm:cxn modelId="{DAA0CCA1-98BA-423C-9F35-7BF9CD51367A}" type="presOf" srcId="{C3E3CFDD-96D7-4364-A99E-3A90055550CE}" destId="{9783DF68-E023-44EB-A005-B4591B18C058}" srcOrd="0" destOrd="0" presId="urn:microsoft.com/office/officeart/2005/8/layout/bList2"/>
    <dgm:cxn modelId="{94CE6AAB-CACC-4D92-9461-4B3F2B011122}" srcId="{9242A4AC-6FBD-42E8-B457-57922336DE9D}" destId="{5DA2D395-7BCE-4E7A-AEDE-48BBA448C55A}" srcOrd="2" destOrd="0" parTransId="{4CE6DCF4-BA18-4ED6-A27B-1D44B3A9003E}" sibTransId="{726DEB47-61DC-4C88-92EA-891F483C96C0}"/>
    <dgm:cxn modelId="{FE85B4B8-9343-4976-8771-2752DB79D537}" type="presOf" srcId="{5DA2D395-7BCE-4E7A-AEDE-48BBA448C55A}" destId="{3A7F65BC-BEFC-433F-AE79-4F1097946502}" srcOrd="0" destOrd="0" presId="urn:microsoft.com/office/officeart/2005/8/layout/bList2"/>
    <dgm:cxn modelId="{6940E9BD-B11C-45D2-94ED-003A41DC582A}" srcId="{9242A4AC-6FBD-42E8-B457-57922336DE9D}" destId="{09225413-2718-462D-A19B-CEB8514E99E4}" srcOrd="1" destOrd="0" parTransId="{CD7007DE-3583-448B-BF4C-BB903DD87903}" sibTransId="{8FCDCDDE-10C8-4689-AC66-AF50694EF292}"/>
    <dgm:cxn modelId="{51A9E9BE-D44B-43DE-A901-40369D3A2FFA}" type="presOf" srcId="{09225413-2718-462D-A19B-CEB8514E99E4}" destId="{FD84D500-AC76-4634-BC6E-9C2F52B85C15}" srcOrd="0" destOrd="0" presId="urn:microsoft.com/office/officeart/2005/8/layout/bList2"/>
    <dgm:cxn modelId="{5AA30DF1-36F2-4C56-9B80-E12727491A1B}" type="presOf" srcId="{F3B5C897-8D12-49B3-B162-19D6E47CCE5B}" destId="{B4B7C6D4-334E-4E27-B3DE-26E16CDD9505}" srcOrd="0" destOrd="0" presId="urn:microsoft.com/office/officeart/2005/8/layout/bList2"/>
    <dgm:cxn modelId="{667D087B-3F16-4E58-9C9B-315516A453B1}" type="presParOf" srcId="{80AD8F4C-EC3F-4CF8-A44C-C37F712B490C}" destId="{2301F555-7D6A-4879-AD01-012C9B2BAF08}" srcOrd="0" destOrd="0" presId="urn:microsoft.com/office/officeart/2005/8/layout/bList2"/>
    <dgm:cxn modelId="{BB5556B8-D0ED-4CF7-A80F-1DB542629E14}" type="presParOf" srcId="{2301F555-7D6A-4879-AD01-012C9B2BAF08}" destId="{CF24F858-2C76-45E6-A11D-4DA010060035}" srcOrd="0" destOrd="0" presId="urn:microsoft.com/office/officeart/2005/8/layout/bList2"/>
    <dgm:cxn modelId="{8E868863-E5BE-4CCD-9987-6EEB99123C34}" type="presParOf" srcId="{2301F555-7D6A-4879-AD01-012C9B2BAF08}" destId="{9783DF68-E023-44EB-A005-B4591B18C058}" srcOrd="1" destOrd="0" presId="urn:microsoft.com/office/officeart/2005/8/layout/bList2"/>
    <dgm:cxn modelId="{E2538725-ACF5-4AD1-9AB8-C215F1A4B375}" type="presParOf" srcId="{2301F555-7D6A-4879-AD01-012C9B2BAF08}" destId="{656D9906-C8E5-4303-9486-D4F150D92CC2}" srcOrd="2" destOrd="0" presId="urn:microsoft.com/office/officeart/2005/8/layout/bList2"/>
    <dgm:cxn modelId="{557D554C-1C81-41E0-B7D2-9635DC548AB5}" type="presParOf" srcId="{2301F555-7D6A-4879-AD01-012C9B2BAF08}" destId="{4E33609F-A39B-4927-B43A-0D903D1E9A10}" srcOrd="3" destOrd="0" presId="urn:microsoft.com/office/officeart/2005/8/layout/bList2"/>
    <dgm:cxn modelId="{3FCC2AD6-227C-46FD-950C-A17D1BFE5221}" type="presParOf" srcId="{80AD8F4C-EC3F-4CF8-A44C-C37F712B490C}" destId="{B4B7C6D4-334E-4E27-B3DE-26E16CDD9505}" srcOrd="1" destOrd="0" presId="urn:microsoft.com/office/officeart/2005/8/layout/bList2"/>
    <dgm:cxn modelId="{45416814-CCA7-4042-A2FE-85F7AA499838}" type="presParOf" srcId="{80AD8F4C-EC3F-4CF8-A44C-C37F712B490C}" destId="{90CF2722-B675-462E-99D0-B20930E2D97A}" srcOrd="2" destOrd="0" presId="urn:microsoft.com/office/officeart/2005/8/layout/bList2"/>
    <dgm:cxn modelId="{CFED3EEC-E716-40FF-9BAB-EFD7E7C0054B}" type="presParOf" srcId="{90CF2722-B675-462E-99D0-B20930E2D97A}" destId="{10749E15-31C9-4BB7-81A7-C86D4991C522}" srcOrd="0" destOrd="0" presId="urn:microsoft.com/office/officeart/2005/8/layout/bList2"/>
    <dgm:cxn modelId="{B15C7A61-53AC-4363-89CD-7A1A1AB7279C}" type="presParOf" srcId="{90CF2722-B675-462E-99D0-B20930E2D97A}" destId="{FD84D500-AC76-4634-BC6E-9C2F52B85C15}" srcOrd="1" destOrd="0" presId="urn:microsoft.com/office/officeart/2005/8/layout/bList2"/>
    <dgm:cxn modelId="{345C6F12-6F6B-47DA-8F93-D72AB48C301E}" type="presParOf" srcId="{90CF2722-B675-462E-99D0-B20930E2D97A}" destId="{18477005-F74A-491A-8977-C8D252A00E24}" srcOrd="2" destOrd="0" presId="urn:microsoft.com/office/officeart/2005/8/layout/bList2"/>
    <dgm:cxn modelId="{5B51E5A3-7F67-4FA8-B4BC-BF118D6F5230}" type="presParOf" srcId="{90CF2722-B675-462E-99D0-B20930E2D97A}" destId="{372882C9-5091-4E19-92AE-862B3E93A1F5}" srcOrd="3" destOrd="0" presId="urn:microsoft.com/office/officeart/2005/8/layout/bList2"/>
    <dgm:cxn modelId="{75441BC1-CCD0-4A7B-8C9E-2336A08265E7}" type="presParOf" srcId="{80AD8F4C-EC3F-4CF8-A44C-C37F712B490C}" destId="{14D5BB27-3747-4CA8-96EF-E2122923DC5A}" srcOrd="3" destOrd="0" presId="urn:microsoft.com/office/officeart/2005/8/layout/bList2"/>
    <dgm:cxn modelId="{D5F25170-1322-48D9-9134-084443A57529}" type="presParOf" srcId="{80AD8F4C-EC3F-4CF8-A44C-C37F712B490C}" destId="{E6D76CA2-5FF1-4C59-A5F6-485B889DB031}" srcOrd="4" destOrd="0" presId="urn:microsoft.com/office/officeart/2005/8/layout/bList2"/>
    <dgm:cxn modelId="{A50EC78B-FCDF-4E3C-902B-9A07017E937D}" type="presParOf" srcId="{E6D76CA2-5FF1-4C59-A5F6-485B889DB031}" destId="{F7B089B5-EA17-4C30-BD98-2FE9C169CC27}" srcOrd="0" destOrd="0" presId="urn:microsoft.com/office/officeart/2005/8/layout/bList2"/>
    <dgm:cxn modelId="{BCB2C744-E876-45AB-8980-F67F86E183D7}" type="presParOf" srcId="{E6D76CA2-5FF1-4C59-A5F6-485B889DB031}" destId="{3A7F65BC-BEFC-433F-AE79-4F1097946502}" srcOrd="1" destOrd="0" presId="urn:microsoft.com/office/officeart/2005/8/layout/bList2"/>
    <dgm:cxn modelId="{5C0831AB-80DE-49CE-A8BD-0E784AD898BD}" type="presParOf" srcId="{E6D76CA2-5FF1-4C59-A5F6-485B889DB031}" destId="{E552B0C3-847A-402A-999A-26131AF3A0A2}" srcOrd="2" destOrd="0" presId="urn:microsoft.com/office/officeart/2005/8/layout/bList2"/>
    <dgm:cxn modelId="{86ECAD6C-0B64-4EF5-B7BB-D6847E673E9B}" type="presParOf" srcId="{E6D76CA2-5FF1-4C59-A5F6-485B889DB031}" destId="{B32281D1-69F7-4764-8C32-B4AC3DFA0709}" srcOrd="3" destOrd="0" presId="urn:microsoft.com/office/officeart/2005/8/layout/b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24F858-2C76-45E6-A11D-4DA010060035}">
      <dsp:nvSpPr>
        <dsp:cNvPr id="0" name=""/>
        <dsp:cNvSpPr/>
      </dsp:nvSpPr>
      <dsp:spPr>
        <a:xfrm>
          <a:off x="1802060" y="3034"/>
          <a:ext cx="3143600" cy="234663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6D9906-C8E5-4303-9486-D4F150D92CC2}">
      <dsp:nvSpPr>
        <dsp:cNvPr id="0" name=""/>
        <dsp:cNvSpPr/>
      </dsp:nvSpPr>
      <dsp:spPr>
        <a:xfrm>
          <a:off x="1802060" y="2349665"/>
          <a:ext cx="3143600" cy="100905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US" sz="2300" kern="1200"/>
            <a:t>What did I LEARN?</a:t>
          </a:r>
          <a:endParaRPr lang="en-AU" sz="2300" kern="1200"/>
        </a:p>
      </dsp:txBody>
      <dsp:txXfrm>
        <a:off x="1802060" y="2349665"/>
        <a:ext cx="2213802" cy="1009051"/>
      </dsp:txXfrm>
    </dsp:sp>
    <dsp:sp modelId="{4E33609F-A39B-4927-B43A-0D903D1E9A10}">
      <dsp:nvSpPr>
        <dsp:cNvPr id="0" name=""/>
        <dsp:cNvSpPr/>
      </dsp:nvSpPr>
      <dsp:spPr>
        <a:xfrm>
          <a:off x="4104790" y="2509943"/>
          <a:ext cx="1100260" cy="1100260"/>
        </a:xfrm>
        <a:prstGeom prst="ellipse">
          <a:avLst/>
        </a:prstGeom>
        <a:blipFill>
          <a:blip xmlns:r="http://schemas.openxmlformats.org/officeDocument/2006/relationships" r:embed="rId1" cstate="hqprint">
            <a:extLst>
              <a:ext uri="{28A0092B-C50C-407E-A947-70E740481C1C}">
                <a14:useLocalDpi xmlns:a14="http://schemas.microsoft.com/office/drawing/2010/main"/>
              </a:ext>
            </a:extLst>
          </a:blip>
          <a:srcRect/>
          <a:stretch>
            <a:fillRect/>
          </a:stretch>
        </a:blip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0749E15-31C9-4BB7-81A7-C86D4991C522}">
      <dsp:nvSpPr>
        <dsp:cNvPr id="0" name=""/>
        <dsp:cNvSpPr/>
      </dsp:nvSpPr>
      <dsp:spPr>
        <a:xfrm>
          <a:off x="5477633" y="3034"/>
          <a:ext cx="3143600" cy="234663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477005-F74A-491A-8977-C8D252A00E24}">
      <dsp:nvSpPr>
        <dsp:cNvPr id="0" name=""/>
        <dsp:cNvSpPr/>
      </dsp:nvSpPr>
      <dsp:spPr>
        <a:xfrm>
          <a:off x="5477633" y="2349665"/>
          <a:ext cx="3143600" cy="1009051"/>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US" sz="2300" kern="1200"/>
            <a:t>What makes me CONCERNED?</a:t>
          </a:r>
          <a:endParaRPr lang="en-AU" sz="2300" kern="1200"/>
        </a:p>
      </dsp:txBody>
      <dsp:txXfrm>
        <a:off x="5477633" y="2349665"/>
        <a:ext cx="2213802" cy="1009051"/>
      </dsp:txXfrm>
    </dsp:sp>
    <dsp:sp modelId="{372882C9-5091-4E19-92AE-862B3E93A1F5}">
      <dsp:nvSpPr>
        <dsp:cNvPr id="0" name=""/>
        <dsp:cNvSpPr/>
      </dsp:nvSpPr>
      <dsp:spPr>
        <a:xfrm>
          <a:off x="7780363" y="2509943"/>
          <a:ext cx="1100260" cy="1100260"/>
        </a:xfrm>
        <a:prstGeom prst="ellipse">
          <a:avLst/>
        </a:prstGeom>
        <a:blipFill>
          <a:blip xmlns:r="http://schemas.openxmlformats.org/officeDocument/2006/relationships" r:embed="rId2" cstate="hqprint">
            <a:extLst>
              <a:ext uri="{28A0092B-C50C-407E-A947-70E740481C1C}">
                <a14:useLocalDpi xmlns:a14="http://schemas.microsoft.com/office/drawing/2010/main"/>
              </a:ext>
            </a:extLst>
          </a:blip>
          <a:srcRect/>
          <a:stretch>
            <a:fillRect/>
          </a:stretch>
        </a:blip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B089B5-EA17-4C30-BD98-2FE9C169CC27}">
      <dsp:nvSpPr>
        <dsp:cNvPr id="0" name=""/>
        <dsp:cNvSpPr/>
      </dsp:nvSpPr>
      <dsp:spPr>
        <a:xfrm>
          <a:off x="9153206" y="3034"/>
          <a:ext cx="3143600" cy="2346631"/>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52B0C3-847A-402A-999A-26131AF3A0A2}">
      <dsp:nvSpPr>
        <dsp:cNvPr id="0" name=""/>
        <dsp:cNvSpPr/>
      </dsp:nvSpPr>
      <dsp:spPr>
        <a:xfrm>
          <a:off x="9153206" y="2349665"/>
          <a:ext cx="3143600" cy="1009051"/>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US" sz="2300" kern="1200"/>
            <a:t>What do I want to DO?</a:t>
          </a:r>
          <a:endParaRPr lang="en-AU" sz="2300" kern="1200"/>
        </a:p>
      </dsp:txBody>
      <dsp:txXfrm>
        <a:off x="9153206" y="2349665"/>
        <a:ext cx="2213802" cy="1009051"/>
      </dsp:txXfrm>
    </dsp:sp>
    <dsp:sp modelId="{B32281D1-69F7-4764-8C32-B4AC3DFA0709}">
      <dsp:nvSpPr>
        <dsp:cNvPr id="0" name=""/>
        <dsp:cNvSpPr/>
      </dsp:nvSpPr>
      <dsp:spPr>
        <a:xfrm>
          <a:off x="11455936" y="2509943"/>
          <a:ext cx="1100260" cy="1100260"/>
        </a:xfrm>
        <a:prstGeom prst="ellipse">
          <a:avLst/>
        </a:prstGeom>
        <a:blipFill>
          <a:blip xmlns:r="http://schemas.openxmlformats.org/officeDocument/2006/relationships" r:embed="rId3" cstate="hqprint">
            <a:extLst>
              <a:ext uri="{28A0092B-C50C-407E-A947-70E740481C1C}">
                <a14:useLocalDpi xmlns:a14="http://schemas.microsoft.com/office/drawing/2010/main"/>
              </a:ext>
            </a:extLst>
          </a:blip>
          <a:srcRect/>
          <a:stretch>
            <a:fillRect/>
          </a:stretch>
        </a:blip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6C62E-0E52-486F-8913-BE664060BE32}" type="datetimeFigureOut">
              <a:rPr lang="en-AU" smtClean="0"/>
              <a:t>27/05/2022</a:t>
            </a:fld>
            <a:endParaRPr lang="en-AU"/>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1C58CD-E171-48FF-B213-FDB5F56FFF82}" type="slidenum">
              <a:rPr lang="en-AU" smtClean="0"/>
              <a:t>‹#›</a:t>
            </a:fld>
            <a:endParaRPr lang="en-AU"/>
          </a:p>
        </p:txBody>
      </p:sp>
    </p:spTree>
    <p:extLst>
      <p:ext uri="{BB962C8B-B14F-4D97-AF65-F5344CB8AC3E}">
        <p14:creationId xmlns:p14="http://schemas.microsoft.com/office/powerpoint/2010/main" val="419871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p>
        </p:txBody>
      </p:sp>
      <p:sp>
        <p:nvSpPr>
          <p:cNvPr id="4" name="Date Placeholder 3"/>
          <p:cNvSpPr>
            <a:spLocks noGrp="1"/>
          </p:cNvSpPr>
          <p:nvPr>
            <p:ph type="dt" sz="half" idx="10"/>
          </p:nvPr>
        </p:nvSpPr>
        <p:spPr/>
        <p:txBody>
          <a:bodyPr/>
          <a:lstStyle/>
          <a:p>
            <a:fld id="{82B782CD-9B1E-4814-AD7D-64C3068ED4E2}" type="datetimeFigureOut">
              <a:rPr lang="en-AU" smtClean="0"/>
              <a:t>27/05/2022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1175499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B782CD-9B1E-4814-AD7D-64C3068ED4E2}" type="datetimeFigureOut">
              <a:rPr lang="en-AU" smtClean="0"/>
              <a:t>27/05/2022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72271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B782CD-9B1E-4814-AD7D-64C3068ED4E2}" type="datetimeFigureOut">
              <a:rPr lang="en-AU" smtClean="0"/>
              <a:t>27/05/2022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2975448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4591" y="306238"/>
            <a:ext cx="9622632" cy="1256446"/>
          </a:xfrm>
        </p:spPr>
        <p:txBody>
          <a:bodyPr/>
          <a:lstStyle/>
          <a:p>
            <a:r>
              <a:rPr lang="en-US"/>
              <a:t>Click to edit Master title style</a:t>
            </a:r>
            <a:endParaRPr lang="en-AU"/>
          </a:p>
        </p:txBody>
      </p:sp>
      <p:sp>
        <p:nvSpPr>
          <p:cNvPr id="3" name="Text Placeholder 2"/>
          <p:cNvSpPr>
            <a:spLocks noGrp="1"/>
          </p:cNvSpPr>
          <p:nvPr>
            <p:ph type="body" sz="half" idx="1"/>
          </p:nvPr>
        </p:nvSpPr>
        <p:spPr>
          <a:xfrm>
            <a:off x="534591" y="1795423"/>
            <a:ext cx="4722217" cy="4444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hart Placeholder 3"/>
          <p:cNvSpPr>
            <a:spLocks noGrp="1"/>
          </p:cNvSpPr>
          <p:nvPr>
            <p:ph type="chart" sz="half" idx="2"/>
          </p:nvPr>
        </p:nvSpPr>
        <p:spPr>
          <a:xfrm>
            <a:off x="5435005" y="1795423"/>
            <a:ext cx="4722217" cy="4444809"/>
          </a:xfrm>
        </p:spPr>
        <p:txBody>
          <a:bodyPr/>
          <a:lstStyle/>
          <a:p>
            <a:pPr lvl="0"/>
            <a:endParaRPr lang="en-AU" noProof="0"/>
          </a:p>
        </p:txBody>
      </p:sp>
    </p:spTree>
    <p:extLst>
      <p:ext uri="{BB962C8B-B14F-4D97-AF65-F5344CB8AC3E}">
        <p14:creationId xmlns:p14="http://schemas.microsoft.com/office/powerpoint/2010/main" val="329477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B782CD-9B1E-4814-AD7D-64C3068ED4E2}" type="datetimeFigureOut">
              <a:rPr lang="en-AU" smtClean="0"/>
              <a:t>27/05/2022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3756534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B782CD-9B1E-4814-AD7D-64C3068ED4E2}" type="datetimeFigureOut">
              <a:rPr lang="en-AU" smtClean="0"/>
              <a:t>27/05/2022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409997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B782CD-9B1E-4814-AD7D-64C3068ED4E2}" type="datetimeFigureOut">
              <a:rPr lang="en-AU" smtClean="0"/>
              <a:t>27/05/2022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74655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B782CD-9B1E-4814-AD7D-64C3068ED4E2}" type="datetimeFigureOut">
              <a:rPr lang="en-AU" smtClean="0"/>
              <a:t>27/05/2022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366699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B782CD-9B1E-4814-AD7D-64C3068ED4E2}" type="datetimeFigureOut">
              <a:rPr lang="en-AU" smtClean="0"/>
              <a:t>27/05/2022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150124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782CD-9B1E-4814-AD7D-64C3068ED4E2}" type="datetimeFigureOut">
              <a:rPr lang="en-AU" smtClean="0"/>
              <a:t>27/05/2022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2721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82B782CD-9B1E-4814-AD7D-64C3068ED4E2}" type="datetimeFigureOut">
              <a:rPr lang="en-AU" smtClean="0"/>
              <a:t>27/05/2022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40120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82B782CD-9B1E-4814-AD7D-64C3068ED4E2}" type="datetimeFigureOut">
              <a:rPr lang="en-AU" smtClean="0"/>
              <a:t>27/05/2022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84B496F-932C-42EF-9165-ADAAD2EB8BD2}" type="slidenum">
              <a:rPr lang="en-AU" smtClean="0"/>
              <a:t>‹#›</a:t>
            </a:fld>
            <a:endParaRPr lang="en-AU"/>
          </a:p>
        </p:txBody>
      </p:sp>
    </p:spTree>
    <p:extLst>
      <p:ext uri="{BB962C8B-B14F-4D97-AF65-F5344CB8AC3E}">
        <p14:creationId xmlns:p14="http://schemas.microsoft.com/office/powerpoint/2010/main" val="382721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2B782CD-9B1E-4814-AD7D-64C3068ED4E2}" type="datetimeFigureOut">
              <a:rPr lang="en-AU" smtClean="0"/>
              <a:t>27/05/2022</a:t>
            </a:fld>
            <a:endParaRPr lang="en-AU"/>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84B496F-932C-42EF-9165-ADAAD2EB8BD2}" type="slidenum">
              <a:rPr lang="en-AU" smtClean="0"/>
              <a:t>‹#›</a:t>
            </a:fld>
            <a:endParaRPr lang="en-AU"/>
          </a:p>
        </p:txBody>
      </p:sp>
    </p:spTree>
    <p:extLst>
      <p:ext uri="{BB962C8B-B14F-4D97-AF65-F5344CB8AC3E}">
        <p14:creationId xmlns:p14="http://schemas.microsoft.com/office/powerpoint/2010/main" val="7223634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05" r:id="rId12"/>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image" Target="../media/image6.png"/><Relationship Id="rId3" Type="http://schemas.openxmlformats.org/officeDocument/2006/relationships/hyperlink" Target="https://www.dpaw.wa.gov.au/plants-and-animals/threatened-species-and-communities/threatened-plants" TargetMode="External"/><Relationship Id="rId7" Type="http://schemas.openxmlformats.org/officeDocument/2006/relationships/diagramData" Target="../diagrams/data1.xml"/><Relationship Id="rId12" Type="http://schemas.openxmlformats.org/officeDocument/2006/relationships/hyperlink" Target="https://www.sharkbay.org/restoration/dirk-hartog-island-return-1616/reports-media-copy/"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png"/><Relationship Id="rId11" Type="http://schemas.microsoft.com/office/2007/relationships/diagramDrawing" Target="../diagrams/drawing1.xml"/><Relationship Id="rId5" Type="http://schemas.openxmlformats.org/officeDocument/2006/relationships/hyperlink" Target="https://www.dpaw.wa.gov.au/plants-and-animals/threatened-species-and-communities/wa-s-threatened-ecological-communities" TargetMode="External"/><Relationship Id="rId10" Type="http://schemas.openxmlformats.org/officeDocument/2006/relationships/diagramColors" Target="../diagrams/colors1.xml"/><Relationship Id="rId4" Type="http://schemas.openxmlformats.org/officeDocument/2006/relationships/hyperlink" Target="https://www.dpaw.wa.gov.au/plants-and-animals/threatened-species-and-communities/threatened-animals" TargetMode="External"/><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FF58D1-3F60-459E-B046-630DB1FEFA16}"/>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0" y="-9693"/>
            <a:ext cx="10691813" cy="1381992"/>
          </a:xfrm>
          <a:prstGeom prst="rect">
            <a:avLst/>
          </a:prstGeom>
        </p:spPr>
      </p:pic>
      <p:sp>
        <p:nvSpPr>
          <p:cNvPr id="2" name="Title 1">
            <a:extLst>
              <a:ext uri="{FF2B5EF4-FFF2-40B4-BE49-F238E27FC236}">
                <a16:creationId xmlns:a16="http://schemas.microsoft.com/office/drawing/2014/main" id="{EC831958-D185-4099-9C82-1865B47FB271}"/>
              </a:ext>
            </a:extLst>
          </p:cNvPr>
          <p:cNvSpPr>
            <a:spLocks noGrp="1"/>
          </p:cNvSpPr>
          <p:nvPr>
            <p:ph type="title"/>
          </p:nvPr>
        </p:nvSpPr>
        <p:spPr>
          <a:xfrm>
            <a:off x="2833" y="1"/>
            <a:ext cx="8357396" cy="1012370"/>
          </a:xfrm>
        </p:spPr>
        <p:txBody>
          <a:bodyPr>
            <a:normAutofit/>
          </a:bodyPr>
          <a:lstStyle/>
          <a:p>
            <a:r>
              <a:rPr lang="en-US" sz="1600" b="1" i="1">
                <a:solidFill>
                  <a:schemeClr val="bg1"/>
                </a:solidFill>
                <a:latin typeface="Arial" panose="020B0604020202020204" pitchFamily="34" charset="0"/>
                <a:cs typeface="Arial" panose="020B0604020202020204" pitchFamily="34" charset="0"/>
              </a:rPr>
              <a:t>Return to 1616 </a:t>
            </a:r>
            <a:br>
              <a:rPr lang="en-US" sz="3600" b="1" i="1">
                <a:solidFill>
                  <a:schemeClr val="bg1"/>
                </a:solidFill>
                <a:latin typeface="Arial" panose="020B0604020202020204" pitchFamily="34" charset="0"/>
                <a:cs typeface="Arial" panose="020B0604020202020204" pitchFamily="34" charset="0"/>
              </a:rPr>
            </a:br>
            <a:r>
              <a:rPr lang="en-US" sz="2700" b="1">
                <a:solidFill>
                  <a:schemeClr val="bg1"/>
                </a:solidFill>
                <a:latin typeface="Arial" panose="020B0604020202020204" pitchFamily="34" charset="0"/>
                <a:cs typeface="Arial" panose="020B0604020202020204" pitchFamily="34" charset="0"/>
              </a:rPr>
              <a:t>Conservation Codes and Threatened Species</a:t>
            </a:r>
            <a:endParaRPr lang="en-AU" sz="2700" b="1">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6B0652B3-3EAF-4C2D-8035-977A09895B89}"/>
              </a:ext>
            </a:extLst>
          </p:cNvPr>
          <p:cNvSpPr txBox="1"/>
          <p:nvPr/>
        </p:nvSpPr>
        <p:spPr>
          <a:xfrm>
            <a:off x="-1" y="1384519"/>
            <a:ext cx="4242392" cy="2677656"/>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rPr>
              <a:t>Scientific surveys are used to estimate populations of plant and animal species. These codes are used to represent the status of populations.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rPr>
              <a:t>The Department of Biodiversity, Conservation and Attractions maintains the following </a:t>
            </a:r>
            <a:r>
              <a:rPr kumimoji="0" lang="en-US" sz="1200" b="0" i="0" u="none" strike="noStrike" kern="1200" cap="none" spc="0" normalizeH="0" baseline="0" noProof="0" dirty="0">
                <a:ln>
                  <a:noFill/>
                </a:ln>
                <a:solidFill>
                  <a:srgbClr val="333333"/>
                </a:solidFill>
                <a:effectLst/>
                <a:uLnTx/>
                <a:uFillTx/>
                <a:latin typeface="Helvetica Neue"/>
                <a:ea typeface="+mn-ea"/>
                <a:cs typeface="+mn-cs"/>
              </a:rPr>
              <a:t>listings:</a:t>
            </a:r>
            <a:endParaRPr lang="en-US" sz="1200"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hlinkClick r:id="rId3"/>
              </a:rPr>
              <a:t>threatened native plants (flora)</a:t>
            </a:r>
            <a:endParaRPr lang="en-US" sz="1200"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hlinkClick r:id="rId4"/>
              </a:rPr>
              <a:t>threatened animals (fauna)</a:t>
            </a:r>
            <a:endParaRPr lang="en-US" sz="1200"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hlinkClick r:id="rId5"/>
              </a:rPr>
              <a:t>threatened ecological communities</a:t>
            </a: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333333"/>
                </a:solidFill>
                <a:effectLst/>
                <a:uLnTx/>
                <a:uFillTx/>
                <a:latin typeface="Helvetica Neue"/>
                <a:ea typeface="+mn-ea"/>
                <a:cs typeface="+mn-cs"/>
              </a:rPr>
              <a:t>Protection is needed </a:t>
            </a:r>
            <a:r>
              <a:rPr lang="en-US" sz="1200" dirty="0">
                <a:solidFill>
                  <a:srgbClr val="333333"/>
                </a:solidFill>
                <a:latin typeface="Helvetica Neue"/>
              </a:rPr>
              <a:t>for </a:t>
            </a:r>
            <a:r>
              <a:rPr kumimoji="0" lang="en-US" sz="1200" b="0" i="0" u="none" strike="noStrike" kern="1200" cap="none" spc="0" normalizeH="0" baseline="0" noProof="0" dirty="0">
                <a:ln>
                  <a:noFill/>
                </a:ln>
                <a:solidFill>
                  <a:srgbClr val="333333"/>
                </a:solidFill>
                <a:effectLst/>
                <a:uLnTx/>
                <a:uFillTx/>
                <a:latin typeface="Helvetica Neue"/>
                <a:ea typeface="+mn-ea"/>
                <a:cs typeface="+mn-cs"/>
              </a:rPr>
              <a:t>critically endangered, endangered or vulnerable species and ecological communities because they are under identifiable threat of extinction (species) or collapse (ecological communities). Research these lists for Western Australia and reflect on your thoughts below. </a:t>
            </a:r>
            <a:endParaRPr kumimoji="0" lang="en-AU"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pic>
        <p:nvPicPr>
          <p:cNvPr id="4" name="Picture 3">
            <a:extLst>
              <a:ext uri="{FF2B5EF4-FFF2-40B4-BE49-F238E27FC236}">
                <a16:creationId xmlns:a16="http://schemas.microsoft.com/office/drawing/2014/main" id="{073AAF4E-AD21-430E-BE2F-142317D13597}"/>
              </a:ext>
            </a:extLst>
          </p:cNvPr>
          <p:cNvPicPr>
            <a:picLocks noChangeAspect="1"/>
          </p:cNvPicPr>
          <p:nvPr/>
        </p:nvPicPr>
        <p:blipFill rotWithShape="1">
          <a:blip r:embed="rId6" cstate="hqprint">
            <a:extLst>
              <a:ext uri="{28A0092B-C50C-407E-A947-70E740481C1C}">
                <a14:useLocalDpi xmlns:a14="http://schemas.microsoft.com/office/drawing/2010/main"/>
              </a:ext>
            </a:extLst>
          </a:blip>
          <a:srcRect/>
          <a:stretch/>
        </p:blipFill>
        <p:spPr>
          <a:xfrm>
            <a:off x="4136570" y="1490849"/>
            <a:ext cx="6460565" cy="2459638"/>
          </a:xfrm>
          <a:prstGeom prst="rect">
            <a:avLst/>
          </a:prstGeom>
          <a:ln>
            <a:solidFill>
              <a:schemeClr val="bg1">
                <a:lumMod val="65000"/>
              </a:schemeClr>
            </a:solidFill>
          </a:ln>
        </p:spPr>
      </p:pic>
      <p:graphicFrame>
        <p:nvGraphicFramePr>
          <p:cNvPr id="9" name="Diagram 8">
            <a:extLst>
              <a:ext uri="{FF2B5EF4-FFF2-40B4-BE49-F238E27FC236}">
                <a16:creationId xmlns:a16="http://schemas.microsoft.com/office/drawing/2014/main" id="{01EE336B-065C-405C-BF91-1E745E7F647B}"/>
              </a:ext>
            </a:extLst>
          </p:cNvPr>
          <p:cNvGraphicFramePr/>
          <p:nvPr/>
        </p:nvGraphicFramePr>
        <p:xfrm>
          <a:off x="-1706638" y="4057124"/>
          <a:ext cx="14358257" cy="36132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1" name="Straight Arrow Connector 10">
            <a:extLst>
              <a:ext uri="{FF2B5EF4-FFF2-40B4-BE49-F238E27FC236}">
                <a16:creationId xmlns:a16="http://schemas.microsoft.com/office/drawing/2014/main" id="{3D79877B-00BC-4D3C-AA85-364CE9C6FC2F}"/>
              </a:ext>
            </a:extLst>
          </p:cNvPr>
          <p:cNvCxnSpPr>
            <a:cxnSpLocks/>
          </p:cNvCxnSpPr>
          <p:nvPr/>
        </p:nvCxnSpPr>
        <p:spPr>
          <a:xfrm>
            <a:off x="2726272" y="1963133"/>
            <a:ext cx="1315150" cy="165081"/>
          </a:xfrm>
          <a:prstGeom prst="straightConnector1">
            <a:avLst/>
          </a:prstGeom>
          <a:ln w="76200">
            <a:solidFill>
              <a:schemeClr val="bg1">
                <a:lumMod val="65000"/>
              </a:schemeClr>
            </a:solidFill>
            <a:tailEnd type="triangle"/>
          </a:ln>
        </p:spPr>
        <p:style>
          <a:lnRef idx="3">
            <a:schemeClr val="accent3"/>
          </a:lnRef>
          <a:fillRef idx="0">
            <a:schemeClr val="accent3"/>
          </a:fillRef>
          <a:effectRef idx="2">
            <a:schemeClr val="accent3"/>
          </a:effectRef>
          <a:fontRef idx="minor">
            <a:schemeClr val="tx1"/>
          </a:fontRef>
        </p:style>
      </p:cxnSp>
      <p:grpSp>
        <p:nvGrpSpPr>
          <p:cNvPr id="8" name="Group 7">
            <a:extLst>
              <a:ext uri="{FF2B5EF4-FFF2-40B4-BE49-F238E27FC236}">
                <a16:creationId xmlns:a16="http://schemas.microsoft.com/office/drawing/2014/main" id="{6B731577-55FF-618C-8346-6A6988EADB8A}"/>
              </a:ext>
            </a:extLst>
          </p:cNvPr>
          <p:cNvGrpSpPr/>
          <p:nvPr/>
        </p:nvGrpSpPr>
        <p:grpSpPr>
          <a:xfrm>
            <a:off x="7222142" y="-27643"/>
            <a:ext cx="3423684" cy="556305"/>
            <a:chOff x="6932428" y="81648"/>
            <a:chExt cx="3423684" cy="556305"/>
          </a:xfrm>
        </p:grpSpPr>
        <p:sp>
          <p:nvSpPr>
            <p:cNvPr id="10" name="Rectangle: Rounded Corners 9">
              <a:hlinkClick r:id="rId12"/>
              <a:extLst>
                <a:ext uri="{FF2B5EF4-FFF2-40B4-BE49-F238E27FC236}">
                  <a16:creationId xmlns:a16="http://schemas.microsoft.com/office/drawing/2014/main" id="{6ECDEFDE-8EDD-7C56-54BA-0A88E7D7243C}"/>
                </a:ext>
              </a:extLst>
            </p:cNvPr>
            <p:cNvSpPr/>
            <p:nvPr/>
          </p:nvSpPr>
          <p:spPr>
            <a:xfrm>
              <a:off x="6932428" y="159488"/>
              <a:ext cx="3423684" cy="478465"/>
            </a:xfrm>
            <a:prstGeom prst="roundRect">
              <a:avLst/>
            </a:prstGeom>
          </p:spPr>
          <p:style>
            <a:lnRef idx="1">
              <a:schemeClr val="dk1"/>
            </a:lnRef>
            <a:fillRef idx="3">
              <a:schemeClr val="dk1"/>
            </a:fillRef>
            <a:effectRef idx="2">
              <a:schemeClr val="dk1"/>
            </a:effectRef>
            <a:fontRef idx="minor">
              <a:schemeClr val="lt1"/>
            </a:fontRef>
          </p:style>
          <p:txBody>
            <a:bodyPr rtlCol="0" anchor="b"/>
            <a:lstStyle/>
            <a:p>
              <a:pPr algn="ctr"/>
              <a:r>
                <a:rPr lang="en-AU" sz="700">
                  <a:solidFill>
                    <a:schemeClr val="bg1">
                      <a:lumMod val="75000"/>
                    </a:schemeClr>
                  </a:solidFill>
                </a:rPr>
                <a:t>Dirk Hartog Island National Park Return to 1616 Ecological Restoration Project</a:t>
              </a:r>
            </a:p>
          </p:txBody>
        </p:sp>
        <p:pic>
          <p:nvPicPr>
            <p:cNvPr id="12" name="Picture 11" descr="A picture containing text&#10;&#10;Description automatically generated">
              <a:hlinkClick r:id="rId12"/>
              <a:extLst>
                <a:ext uri="{FF2B5EF4-FFF2-40B4-BE49-F238E27FC236}">
                  <a16:creationId xmlns:a16="http://schemas.microsoft.com/office/drawing/2014/main" id="{0E94A181-6EBF-3258-AE40-5CA5668A540E}"/>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7323658" y="81648"/>
              <a:ext cx="2801580" cy="469592"/>
            </a:xfrm>
            <a:prstGeom prst="rect">
              <a:avLst/>
            </a:prstGeom>
          </p:spPr>
        </p:pic>
      </p:grpSp>
    </p:spTree>
    <p:extLst>
      <p:ext uri="{BB962C8B-B14F-4D97-AF65-F5344CB8AC3E}">
        <p14:creationId xmlns:p14="http://schemas.microsoft.com/office/powerpoint/2010/main" val="40009856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TotalTime>
  <Words>132</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Return to 1616  Conservation Codes and Threatened Species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COASTAL BIODIVERSITY</dc:title>
  <dc:creator>Nathan</dc:creator>
  <cp:lastModifiedBy>Nathan Ducker</cp:lastModifiedBy>
  <cp:revision>1</cp:revision>
  <dcterms:created xsi:type="dcterms:W3CDTF">2021-01-30T05:56:35Z</dcterms:created>
  <dcterms:modified xsi:type="dcterms:W3CDTF">2022-05-26T23:52:55Z</dcterms:modified>
</cp:coreProperties>
</file>