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565" r:id="rId2"/>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dy Bamford" initials="MB" lastIdx="90" clrIdx="0">
    <p:extLst>
      <p:ext uri="{19B8F6BF-5375-455C-9EA6-DF929625EA0E}">
        <p15:presenceInfo xmlns:p15="http://schemas.microsoft.com/office/powerpoint/2012/main" userId="a8257ca2aaa2fcfe" providerId="Windows Live"/>
      </p:ext>
    </p:extLst>
  </p:cmAuthor>
  <p:cmAuthor id="2" name="Nathan Ducker" initials="ND" lastIdx="231" clrIdx="1">
    <p:extLst>
      <p:ext uri="{19B8F6BF-5375-455C-9EA6-DF929625EA0E}">
        <p15:presenceInfo xmlns:p15="http://schemas.microsoft.com/office/powerpoint/2012/main" userId="e1218156124bca11" providerId="Windows Live"/>
      </p:ext>
    </p:extLst>
  </p:cmAuthor>
  <p:cmAuthor id="3" name="Guest User" initials="GU" lastIdx="264"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F98B8"/>
    <a:srgbClr val="ED924B"/>
    <a:srgbClr val="0D1A56"/>
    <a:srgbClr val="114D8F"/>
    <a:srgbClr val="F0964F"/>
    <a:srgbClr val="419DC1"/>
    <a:srgbClr val="909090"/>
    <a:srgbClr val="439EAC"/>
    <a:srgbClr val="69A12B"/>
    <a:srgbClr val="43C5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141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Ducker" userId="e1218156124bca11" providerId="LiveId" clId="{349A04C6-F7D6-4DED-AFC3-4ADF815F72EA}"/>
    <pc:docChg chg="delSld delMainMaster">
      <pc:chgData name="Nathan Ducker" userId="e1218156124bca11" providerId="LiveId" clId="{349A04C6-F7D6-4DED-AFC3-4ADF815F72EA}" dt="2022-05-16T02:51:15.137" v="1" actId="47"/>
      <pc:docMkLst>
        <pc:docMk/>
      </pc:docMkLst>
      <pc:sldChg chg="del">
        <pc:chgData name="Nathan Ducker" userId="e1218156124bca11" providerId="LiveId" clId="{349A04C6-F7D6-4DED-AFC3-4ADF815F72EA}" dt="2022-05-16T02:51:15.137" v="1" actId="47"/>
        <pc:sldMkLst>
          <pc:docMk/>
          <pc:sldMk cId="0" sldId="256"/>
        </pc:sldMkLst>
      </pc:sldChg>
      <pc:sldChg chg="del">
        <pc:chgData name="Nathan Ducker" userId="e1218156124bca11" providerId="LiveId" clId="{349A04C6-F7D6-4DED-AFC3-4ADF815F72EA}" dt="2022-05-16T02:51:15.137" v="1" actId="47"/>
        <pc:sldMkLst>
          <pc:docMk/>
          <pc:sldMk cId="0" sldId="257"/>
        </pc:sldMkLst>
      </pc:sldChg>
      <pc:sldChg chg="del">
        <pc:chgData name="Nathan Ducker" userId="e1218156124bca11" providerId="LiveId" clId="{349A04C6-F7D6-4DED-AFC3-4ADF815F72EA}" dt="2022-05-16T02:51:10.034" v="0" actId="47"/>
        <pc:sldMkLst>
          <pc:docMk/>
          <pc:sldMk cId="2182458758" sldId="259"/>
        </pc:sldMkLst>
      </pc:sldChg>
      <pc:sldChg chg="del">
        <pc:chgData name="Nathan Ducker" userId="e1218156124bca11" providerId="LiveId" clId="{349A04C6-F7D6-4DED-AFC3-4ADF815F72EA}" dt="2022-05-16T02:51:10.034" v="0" actId="47"/>
        <pc:sldMkLst>
          <pc:docMk/>
          <pc:sldMk cId="323617079" sldId="261"/>
        </pc:sldMkLst>
      </pc:sldChg>
      <pc:sldChg chg="del">
        <pc:chgData name="Nathan Ducker" userId="e1218156124bca11" providerId="LiveId" clId="{349A04C6-F7D6-4DED-AFC3-4ADF815F72EA}" dt="2022-05-16T02:51:10.034" v="0" actId="47"/>
        <pc:sldMkLst>
          <pc:docMk/>
          <pc:sldMk cId="1082928024" sldId="262"/>
        </pc:sldMkLst>
      </pc:sldChg>
      <pc:sldChg chg="del">
        <pc:chgData name="Nathan Ducker" userId="e1218156124bca11" providerId="LiveId" clId="{349A04C6-F7D6-4DED-AFC3-4ADF815F72EA}" dt="2022-05-16T02:51:15.137" v="1" actId="47"/>
        <pc:sldMkLst>
          <pc:docMk/>
          <pc:sldMk cId="0" sldId="263"/>
        </pc:sldMkLst>
      </pc:sldChg>
      <pc:sldChg chg="del">
        <pc:chgData name="Nathan Ducker" userId="e1218156124bca11" providerId="LiveId" clId="{349A04C6-F7D6-4DED-AFC3-4ADF815F72EA}" dt="2022-05-16T02:51:15.137" v="1" actId="47"/>
        <pc:sldMkLst>
          <pc:docMk/>
          <pc:sldMk cId="0" sldId="270"/>
        </pc:sldMkLst>
      </pc:sldChg>
      <pc:sldChg chg="del">
        <pc:chgData name="Nathan Ducker" userId="e1218156124bca11" providerId="LiveId" clId="{349A04C6-F7D6-4DED-AFC3-4ADF815F72EA}" dt="2022-05-16T02:51:15.137" v="1" actId="47"/>
        <pc:sldMkLst>
          <pc:docMk/>
          <pc:sldMk cId="0" sldId="271"/>
        </pc:sldMkLst>
      </pc:sldChg>
      <pc:sldChg chg="del">
        <pc:chgData name="Nathan Ducker" userId="e1218156124bca11" providerId="LiveId" clId="{349A04C6-F7D6-4DED-AFC3-4ADF815F72EA}" dt="2022-05-16T02:51:15.137" v="1" actId="47"/>
        <pc:sldMkLst>
          <pc:docMk/>
          <pc:sldMk cId="0" sldId="277"/>
        </pc:sldMkLst>
      </pc:sldChg>
      <pc:sldChg chg="del">
        <pc:chgData name="Nathan Ducker" userId="e1218156124bca11" providerId="LiveId" clId="{349A04C6-F7D6-4DED-AFC3-4ADF815F72EA}" dt="2022-05-16T02:51:15.137" v="1" actId="47"/>
        <pc:sldMkLst>
          <pc:docMk/>
          <pc:sldMk cId="0" sldId="287"/>
        </pc:sldMkLst>
      </pc:sldChg>
      <pc:sldChg chg="del">
        <pc:chgData name="Nathan Ducker" userId="e1218156124bca11" providerId="LiveId" clId="{349A04C6-F7D6-4DED-AFC3-4ADF815F72EA}" dt="2022-05-16T02:51:15.137" v="1" actId="47"/>
        <pc:sldMkLst>
          <pc:docMk/>
          <pc:sldMk cId="472766696" sldId="288"/>
        </pc:sldMkLst>
      </pc:sldChg>
      <pc:sldChg chg="del">
        <pc:chgData name="Nathan Ducker" userId="e1218156124bca11" providerId="LiveId" clId="{349A04C6-F7D6-4DED-AFC3-4ADF815F72EA}" dt="2022-05-16T02:51:10.034" v="0" actId="47"/>
        <pc:sldMkLst>
          <pc:docMk/>
          <pc:sldMk cId="783439572" sldId="291"/>
        </pc:sldMkLst>
      </pc:sldChg>
      <pc:sldChg chg="del">
        <pc:chgData name="Nathan Ducker" userId="e1218156124bca11" providerId="LiveId" clId="{349A04C6-F7D6-4DED-AFC3-4ADF815F72EA}" dt="2022-05-16T02:51:10.034" v="0" actId="47"/>
        <pc:sldMkLst>
          <pc:docMk/>
          <pc:sldMk cId="3826174430" sldId="292"/>
        </pc:sldMkLst>
      </pc:sldChg>
      <pc:sldChg chg="del">
        <pc:chgData name="Nathan Ducker" userId="e1218156124bca11" providerId="LiveId" clId="{349A04C6-F7D6-4DED-AFC3-4ADF815F72EA}" dt="2022-05-16T02:51:10.034" v="0" actId="47"/>
        <pc:sldMkLst>
          <pc:docMk/>
          <pc:sldMk cId="2279493663" sldId="293"/>
        </pc:sldMkLst>
      </pc:sldChg>
      <pc:sldChg chg="del">
        <pc:chgData name="Nathan Ducker" userId="e1218156124bca11" providerId="LiveId" clId="{349A04C6-F7D6-4DED-AFC3-4ADF815F72EA}" dt="2022-05-16T02:51:10.034" v="0" actId="47"/>
        <pc:sldMkLst>
          <pc:docMk/>
          <pc:sldMk cId="899484233" sldId="294"/>
        </pc:sldMkLst>
      </pc:sldChg>
      <pc:sldChg chg="del">
        <pc:chgData name="Nathan Ducker" userId="e1218156124bca11" providerId="LiveId" clId="{349A04C6-F7D6-4DED-AFC3-4ADF815F72EA}" dt="2022-05-16T02:51:10.034" v="0" actId="47"/>
        <pc:sldMkLst>
          <pc:docMk/>
          <pc:sldMk cId="2454331944" sldId="295"/>
        </pc:sldMkLst>
      </pc:sldChg>
      <pc:sldChg chg="del">
        <pc:chgData name="Nathan Ducker" userId="e1218156124bca11" providerId="LiveId" clId="{349A04C6-F7D6-4DED-AFC3-4ADF815F72EA}" dt="2022-05-16T02:51:10.034" v="0" actId="47"/>
        <pc:sldMkLst>
          <pc:docMk/>
          <pc:sldMk cId="2306353562" sldId="296"/>
        </pc:sldMkLst>
      </pc:sldChg>
      <pc:sldChg chg="del">
        <pc:chgData name="Nathan Ducker" userId="e1218156124bca11" providerId="LiveId" clId="{349A04C6-F7D6-4DED-AFC3-4ADF815F72EA}" dt="2022-05-16T02:51:10.034" v="0" actId="47"/>
        <pc:sldMkLst>
          <pc:docMk/>
          <pc:sldMk cId="2779734923" sldId="297"/>
        </pc:sldMkLst>
      </pc:sldChg>
      <pc:sldChg chg="del">
        <pc:chgData name="Nathan Ducker" userId="e1218156124bca11" providerId="LiveId" clId="{349A04C6-F7D6-4DED-AFC3-4ADF815F72EA}" dt="2022-05-16T02:51:15.137" v="1" actId="47"/>
        <pc:sldMkLst>
          <pc:docMk/>
          <pc:sldMk cId="0" sldId="302"/>
        </pc:sldMkLst>
      </pc:sldChg>
      <pc:sldChg chg="del">
        <pc:chgData name="Nathan Ducker" userId="e1218156124bca11" providerId="LiveId" clId="{349A04C6-F7D6-4DED-AFC3-4ADF815F72EA}" dt="2022-05-16T02:51:10.034" v="0" actId="47"/>
        <pc:sldMkLst>
          <pc:docMk/>
          <pc:sldMk cId="2283597740" sldId="304"/>
        </pc:sldMkLst>
      </pc:sldChg>
      <pc:sldChg chg="del">
        <pc:chgData name="Nathan Ducker" userId="e1218156124bca11" providerId="LiveId" clId="{349A04C6-F7D6-4DED-AFC3-4ADF815F72EA}" dt="2022-05-16T02:51:15.137" v="1" actId="47"/>
        <pc:sldMkLst>
          <pc:docMk/>
          <pc:sldMk cId="0" sldId="309"/>
        </pc:sldMkLst>
      </pc:sldChg>
      <pc:sldChg chg="del">
        <pc:chgData name="Nathan Ducker" userId="e1218156124bca11" providerId="LiveId" clId="{349A04C6-F7D6-4DED-AFC3-4ADF815F72EA}" dt="2022-05-16T02:51:15.137" v="1" actId="47"/>
        <pc:sldMkLst>
          <pc:docMk/>
          <pc:sldMk cId="0" sldId="310"/>
        </pc:sldMkLst>
      </pc:sldChg>
      <pc:sldChg chg="del">
        <pc:chgData name="Nathan Ducker" userId="e1218156124bca11" providerId="LiveId" clId="{349A04C6-F7D6-4DED-AFC3-4ADF815F72EA}" dt="2022-05-16T02:51:15.137" v="1" actId="47"/>
        <pc:sldMkLst>
          <pc:docMk/>
          <pc:sldMk cId="0" sldId="311"/>
        </pc:sldMkLst>
      </pc:sldChg>
      <pc:sldChg chg="del">
        <pc:chgData name="Nathan Ducker" userId="e1218156124bca11" providerId="LiveId" clId="{349A04C6-F7D6-4DED-AFC3-4ADF815F72EA}" dt="2022-05-16T02:51:15.137" v="1" actId="47"/>
        <pc:sldMkLst>
          <pc:docMk/>
          <pc:sldMk cId="0" sldId="314"/>
        </pc:sldMkLst>
      </pc:sldChg>
      <pc:sldChg chg="del">
        <pc:chgData name="Nathan Ducker" userId="e1218156124bca11" providerId="LiveId" clId="{349A04C6-F7D6-4DED-AFC3-4ADF815F72EA}" dt="2022-05-16T02:51:15.137" v="1" actId="47"/>
        <pc:sldMkLst>
          <pc:docMk/>
          <pc:sldMk cId="1227942403" sldId="315"/>
        </pc:sldMkLst>
      </pc:sldChg>
      <pc:sldChg chg="del">
        <pc:chgData name="Nathan Ducker" userId="e1218156124bca11" providerId="LiveId" clId="{349A04C6-F7D6-4DED-AFC3-4ADF815F72EA}" dt="2022-05-16T02:51:10.034" v="0" actId="47"/>
        <pc:sldMkLst>
          <pc:docMk/>
          <pc:sldMk cId="3887831864" sldId="316"/>
        </pc:sldMkLst>
      </pc:sldChg>
      <pc:sldChg chg="del">
        <pc:chgData name="Nathan Ducker" userId="e1218156124bca11" providerId="LiveId" clId="{349A04C6-F7D6-4DED-AFC3-4ADF815F72EA}" dt="2022-05-16T02:51:15.137" v="1" actId="47"/>
        <pc:sldMkLst>
          <pc:docMk/>
          <pc:sldMk cId="0" sldId="327"/>
        </pc:sldMkLst>
      </pc:sldChg>
      <pc:sldChg chg="del">
        <pc:chgData name="Nathan Ducker" userId="e1218156124bca11" providerId="LiveId" clId="{349A04C6-F7D6-4DED-AFC3-4ADF815F72EA}" dt="2022-05-16T02:51:15.137" v="1" actId="47"/>
        <pc:sldMkLst>
          <pc:docMk/>
          <pc:sldMk cId="0" sldId="328"/>
        </pc:sldMkLst>
      </pc:sldChg>
      <pc:sldChg chg="del">
        <pc:chgData name="Nathan Ducker" userId="e1218156124bca11" providerId="LiveId" clId="{349A04C6-F7D6-4DED-AFC3-4ADF815F72EA}" dt="2022-05-16T02:51:15.137" v="1" actId="47"/>
        <pc:sldMkLst>
          <pc:docMk/>
          <pc:sldMk cId="0" sldId="330"/>
        </pc:sldMkLst>
      </pc:sldChg>
      <pc:sldChg chg="del">
        <pc:chgData name="Nathan Ducker" userId="e1218156124bca11" providerId="LiveId" clId="{349A04C6-F7D6-4DED-AFC3-4ADF815F72EA}" dt="2022-05-16T02:51:15.137" v="1" actId="47"/>
        <pc:sldMkLst>
          <pc:docMk/>
          <pc:sldMk cId="0" sldId="331"/>
        </pc:sldMkLst>
      </pc:sldChg>
      <pc:sldChg chg="del">
        <pc:chgData name="Nathan Ducker" userId="e1218156124bca11" providerId="LiveId" clId="{349A04C6-F7D6-4DED-AFC3-4ADF815F72EA}" dt="2022-05-16T02:51:15.137" v="1" actId="47"/>
        <pc:sldMkLst>
          <pc:docMk/>
          <pc:sldMk cId="0" sldId="332"/>
        </pc:sldMkLst>
      </pc:sldChg>
      <pc:sldChg chg="del">
        <pc:chgData name="Nathan Ducker" userId="e1218156124bca11" providerId="LiveId" clId="{349A04C6-F7D6-4DED-AFC3-4ADF815F72EA}" dt="2022-05-16T02:51:10.034" v="0" actId="47"/>
        <pc:sldMkLst>
          <pc:docMk/>
          <pc:sldMk cId="3578982819" sldId="347"/>
        </pc:sldMkLst>
      </pc:sldChg>
      <pc:sldChg chg="del">
        <pc:chgData name="Nathan Ducker" userId="e1218156124bca11" providerId="LiveId" clId="{349A04C6-F7D6-4DED-AFC3-4ADF815F72EA}" dt="2022-05-16T02:51:10.034" v="0" actId="47"/>
        <pc:sldMkLst>
          <pc:docMk/>
          <pc:sldMk cId="3942674464" sldId="348"/>
        </pc:sldMkLst>
      </pc:sldChg>
      <pc:sldChg chg="del">
        <pc:chgData name="Nathan Ducker" userId="e1218156124bca11" providerId="LiveId" clId="{349A04C6-F7D6-4DED-AFC3-4ADF815F72EA}" dt="2022-05-16T02:51:10.034" v="0" actId="47"/>
        <pc:sldMkLst>
          <pc:docMk/>
          <pc:sldMk cId="1184252621" sldId="349"/>
        </pc:sldMkLst>
      </pc:sldChg>
      <pc:sldChg chg="del">
        <pc:chgData name="Nathan Ducker" userId="e1218156124bca11" providerId="LiveId" clId="{349A04C6-F7D6-4DED-AFC3-4ADF815F72EA}" dt="2022-05-16T02:51:10.034" v="0" actId="47"/>
        <pc:sldMkLst>
          <pc:docMk/>
          <pc:sldMk cId="3626589836" sldId="350"/>
        </pc:sldMkLst>
      </pc:sldChg>
      <pc:sldChg chg="del">
        <pc:chgData name="Nathan Ducker" userId="e1218156124bca11" providerId="LiveId" clId="{349A04C6-F7D6-4DED-AFC3-4ADF815F72EA}" dt="2022-05-16T02:51:10.034" v="0" actId="47"/>
        <pc:sldMkLst>
          <pc:docMk/>
          <pc:sldMk cId="544343565" sldId="351"/>
        </pc:sldMkLst>
      </pc:sldChg>
      <pc:sldChg chg="del">
        <pc:chgData name="Nathan Ducker" userId="e1218156124bca11" providerId="LiveId" clId="{349A04C6-F7D6-4DED-AFC3-4ADF815F72EA}" dt="2022-05-16T02:51:15.137" v="1" actId="47"/>
        <pc:sldMkLst>
          <pc:docMk/>
          <pc:sldMk cId="140747206" sldId="355"/>
        </pc:sldMkLst>
      </pc:sldChg>
      <pc:sldChg chg="del">
        <pc:chgData name="Nathan Ducker" userId="e1218156124bca11" providerId="LiveId" clId="{349A04C6-F7D6-4DED-AFC3-4ADF815F72EA}" dt="2022-05-16T02:51:15.137" v="1" actId="47"/>
        <pc:sldMkLst>
          <pc:docMk/>
          <pc:sldMk cId="2555559000" sldId="356"/>
        </pc:sldMkLst>
      </pc:sldChg>
      <pc:sldChg chg="del">
        <pc:chgData name="Nathan Ducker" userId="e1218156124bca11" providerId="LiveId" clId="{349A04C6-F7D6-4DED-AFC3-4ADF815F72EA}" dt="2022-05-16T02:51:15.137" v="1" actId="47"/>
        <pc:sldMkLst>
          <pc:docMk/>
          <pc:sldMk cId="3539076703" sldId="357"/>
        </pc:sldMkLst>
      </pc:sldChg>
      <pc:sldChg chg="del">
        <pc:chgData name="Nathan Ducker" userId="e1218156124bca11" providerId="LiveId" clId="{349A04C6-F7D6-4DED-AFC3-4ADF815F72EA}" dt="2022-05-16T02:51:15.137" v="1" actId="47"/>
        <pc:sldMkLst>
          <pc:docMk/>
          <pc:sldMk cId="1921118655" sldId="358"/>
        </pc:sldMkLst>
      </pc:sldChg>
      <pc:sldChg chg="del">
        <pc:chgData name="Nathan Ducker" userId="e1218156124bca11" providerId="LiveId" clId="{349A04C6-F7D6-4DED-AFC3-4ADF815F72EA}" dt="2022-05-16T02:51:15.137" v="1" actId="47"/>
        <pc:sldMkLst>
          <pc:docMk/>
          <pc:sldMk cId="2454450698" sldId="359"/>
        </pc:sldMkLst>
      </pc:sldChg>
      <pc:sldChg chg="del">
        <pc:chgData name="Nathan Ducker" userId="e1218156124bca11" providerId="LiveId" clId="{349A04C6-F7D6-4DED-AFC3-4ADF815F72EA}" dt="2022-05-16T02:51:15.137" v="1" actId="47"/>
        <pc:sldMkLst>
          <pc:docMk/>
          <pc:sldMk cId="1824274373" sldId="360"/>
        </pc:sldMkLst>
      </pc:sldChg>
      <pc:sldChg chg="del">
        <pc:chgData name="Nathan Ducker" userId="e1218156124bca11" providerId="LiveId" clId="{349A04C6-F7D6-4DED-AFC3-4ADF815F72EA}" dt="2022-05-16T02:51:15.137" v="1" actId="47"/>
        <pc:sldMkLst>
          <pc:docMk/>
          <pc:sldMk cId="1405070644" sldId="361"/>
        </pc:sldMkLst>
      </pc:sldChg>
      <pc:sldChg chg="del">
        <pc:chgData name="Nathan Ducker" userId="e1218156124bca11" providerId="LiveId" clId="{349A04C6-F7D6-4DED-AFC3-4ADF815F72EA}" dt="2022-05-16T02:51:10.034" v="0" actId="47"/>
        <pc:sldMkLst>
          <pc:docMk/>
          <pc:sldMk cId="2611052843" sldId="367"/>
        </pc:sldMkLst>
      </pc:sldChg>
      <pc:sldChg chg="del">
        <pc:chgData name="Nathan Ducker" userId="e1218156124bca11" providerId="LiveId" clId="{349A04C6-F7D6-4DED-AFC3-4ADF815F72EA}" dt="2022-05-16T02:51:10.034" v="0" actId="47"/>
        <pc:sldMkLst>
          <pc:docMk/>
          <pc:sldMk cId="123500852" sldId="513"/>
        </pc:sldMkLst>
      </pc:sldChg>
      <pc:sldChg chg="del">
        <pc:chgData name="Nathan Ducker" userId="e1218156124bca11" providerId="LiveId" clId="{349A04C6-F7D6-4DED-AFC3-4ADF815F72EA}" dt="2022-05-16T02:51:10.034" v="0" actId="47"/>
        <pc:sldMkLst>
          <pc:docMk/>
          <pc:sldMk cId="1377201207" sldId="516"/>
        </pc:sldMkLst>
      </pc:sldChg>
      <pc:sldChg chg="del">
        <pc:chgData name="Nathan Ducker" userId="e1218156124bca11" providerId="LiveId" clId="{349A04C6-F7D6-4DED-AFC3-4ADF815F72EA}" dt="2022-05-16T02:51:10.034" v="0" actId="47"/>
        <pc:sldMkLst>
          <pc:docMk/>
          <pc:sldMk cId="2074325731" sldId="517"/>
        </pc:sldMkLst>
      </pc:sldChg>
      <pc:sldChg chg="del">
        <pc:chgData name="Nathan Ducker" userId="e1218156124bca11" providerId="LiveId" clId="{349A04C6-F7D6-4DED-AFC3-4ADF815F72EA}" dt="2022-05-16T02:51:15.137" v="1" actId="47"/>
        <pc:sldMkLst>
          <pc:docMk/>
          <pc:sldMk cId="1099663952" sldId="518"/>
        </pc:sldMkLst>
      </pc:sldChg>
      <pc:sldChg chg="del">
        <pc:chgData name="Nathan Ducker" userId="e1218156124bca11" providerId="LiveId" clId="{349A04C6-F7D6-4DED-AFC3-4ADF815F72EA}" dt="2022-05-16T02:51:15.137" v="1" actId="47"/>
        <pc:sldMkLst>
          <pc:docMk/>
          <pc:sldMk cId="766731891" sldId="519"/>
        </pc:sldMkLst>
      </pc:sldChg>
      <pc:sldChg chg="del">
        <pc:chgData name="Nathan Ducker" userId="e1218156124bca11" providerId="LiveId" clId="{349A04C6-F7D6-4DED-AFC3-4ADF815F72EA}" dt="2022-05-16T02:51:10.034" v="0" actId="47"/>
        <pc:sldMkLst>
          <pc:docMk/>
          <pc:sldMk cId="3059298477" sldId="522"/>
        </pc:sldMkLst>
      </pc:sldChg>
      <pc:sldChg chg="del">
        <pc:chgData name="Nathan Ducker" userId="e1218156124bca11" providerId="LiveId" clId="{349A04C6-F7D6-4DED-AFC3-4ADF815F72EA}" dt="2022-05-16T02:51:10.034" v="0" actId="47"/>
        <pc:sldMkLst>
          <pc:docMk/>
          <pc:sldMk cId="4147397870" sldId="523"/>
        </pc:sldMkLst>
      </pc:sldChg>
      <pc:sldChg chg="del">
        <pc:chgData name="Nathan Ducker" userId="e1218156124bca11" providerId="LiveId" clId="{349A04C6-F7D6-4DED-AFC3-4ADF815F72EA}" dt="2022-05-16T02:51:10.034" v="0" actId="47"/>
        <pc:sldMkLst>
          <pc:docMk/>
          <pc:sldMk cId="3104319155" sldId="524"/>
        </pc:sldMkLst>
      </pc:sldChg>
      <pc:sldChg chg="del">
        <pc:chgData name="Nathan Ducker" userId="e1218156124bca11" providerId="LiveId" clId="{349A04C6-F7D6-4DED-AFC3-4ADF815F72EA}" dt="2022-05-16T02:51:10.034" v="0" actId="47"/>
        <pc:sldMkLst>
          <pc:docMk/>
          <pc:sldMk cId="2451076280" sldId="525"/>
        </pc:sldMkLst>
      </pc:sldChg>
      <pc:sldChg chg="del">
        <pc:chgData name="Nathan Ducker" userId="e1218156124bca11" providerId="LiveId" clId="{349A04C6-F7D6-4DED-AFC3-4ADF815F72EA}" dt="2022-05-16T02:51:10.034" v="0" actId="47"/>
        <pc:sldMkLst>
          <pc:docMk/>
          <pc:sldMk cId="1743677802" sldId="526"/>
        </pc:sldMkLst>
      </pc:sldChg>
      <pc:sldChg chg="del">
        <pc:chgData name="Nathan Ducker" userId="e1218156124bca11" providerId="LiveId" clId="{349A04C6-F7D6-4DED-AFC3-4ADF815F72EA}" dt="2022-05-16T02:51:10.034" v="0" actId="47"/>
        <pc:sldMkLst>
          <pc:docMk/>
          <pc:sldMk cId="2401194772" sldId="528"/>
        </pc:sldMkLst>
      </pc:sldChg>
      <pc:sldChg chg="del">
        <pc:chgData name="Nathan Ducker" userId="e1218156124bca11" providerId="LiveId" clId="{349A04C6-F7D6-4DED-AFC3-4ADF815F72EA}" dt="2022-05-16T02:51:10.034" v="0" actId="47"/>
        <pc:sldMkLst>
          <pc:docMk/>
          <pc:sldMk cId="994648273" sldId="529"/>
        </pc:sldMkLst>
      </pc:sldChg>
      <pc:sldChg chg="del">
        <pc:chgData name="Nathan Ducker" userId="e1218156124bca11" providerId="LiveId" clId="{349A04C6-F7D6-4DED-AFC3-4ADF815F72EA}" dt="2022-05-16T02:51:10.034" v="0" actId="47"/>
        <pc:sldMkLst>
          <pc:docMk/>
          <pc:sldMk cId="3482388925" sldId="530"/>
        </pc:sldMkLst>
      </pc:sldChg>
      <pc:sldChg chg="del">
        <pc:chgData name="Nathan Ducker" userId="e1218156124bca11" providerId="LiveId" clId="{349A04C6-F7D6-4DED-AFC3-4ADF815F72EA}" dt="2022-05-16T02:51:10.034" v="0" actId="47"/>
        <pc:sldMkLst>
          <pc:docMk/>
          <pc:sldMk cId="2804869877" sldId="531"/>
        </pc:sldMkLst>
      </pc:sldChg>
      <pc:sldChg chg="del">
        <pc:chgData name="Nathan Ducker" userId="e1218156124bca11" providerId="LiveId" clId="{349A04C6-F7D6-4DED-AFC3-4ADF815F72EA}" dt="2022-05-16T02:51:10.034" v="0" actId="47"/>
        <pc:sldMkLst>
          <pc:docMk/>
          <pc:sldMk cId="2903198912" sldId="533"/>
        </pc:sldMkLst>
      </pc:sldChg>
      <pc:sldChg chg="del">
        <pc:chgData name="Nathan Ducker" userId="e1218156124bca11" providerId="LiveId" clId="{349A04C6-F7D6-4DED-AFC3-4ADF815F72EA}" dt="2022-05-16T02:51:10.034" v="0" actId="47"/>
        <pc:sldMkLst>
          <pc:docMk/>
          <pc:sldMk cId="3803985839" sldId="534"/>
        </pc:sldMkLst>
      </pc:sldChg>
      <pc:sldChg chg="del">
        <pc:chgData name="Nathan Ducker" userId="e1218156124bca11" providerId="LiveId" clId="{349A04C6-F7D6-4DED-AFC3-4ADF815F72EA}" dt="2022-05-16T02:51:10.034" v="0" actId="47"/>
        <pc:sldMkLst>
          <pc:docMk/>
          <pc:sldMk cId="1902087842" sldId="535"/>
        </pc:sldMkLst>
      </pc:sldChg>
      <pc:sldChg chg="del">
        <pc:chgData name="Nathan Ducker" userId="e1218156124bca11" providerId="LiveId" clId="{349A04C6-F7D6-4DED-AFC3-4ADF815F72EA}" dt="2022-05-16T02:51:10.034" v="0" actId="47"/>
        <pc:sldMkLst>
          <pc:docMk/>
          <pc:sldMk cId="220973513" sldId="536"/>
        </pc:sldMkLst>
      </pc:sldChg>
      <pc:sldChg chg="del">
        <pc:chgData name="Nathan Ducker" userId="e1218156124bca11" providerId="LiveId" clId="{349A04C6-F7D6-4DED-AFC3-4ADF815F72EA}" dt="2022-05-16T02:51:10.034" v="0" actId="47"/>
        <pc:sldMkLst>
          <pc:docMk/>
          <pc:sldMk cId="2591376026" sldId="537"/>
        </pc:sldMkLst>
      </pc:sldChg>
      <pc:sldChg chg="del">
        <pc:chgData name="Nathan Ducker" userId="e1218156124bca11" providerId="LiveId" clId="{349A04C6-F7D6-4DED-AFC3-4ADF815F72EA}" dt="2022-05-16T02:51:10.034" v="0" actId="47"/>
        <pc:sldMkLst>
          <pc:docMk/>
          <pc:sldMk cId="4081433145" sldId="538"/>
        </pc:sldMkLst>
      </pc:sldChg>
      <pc:sldChg chg="del">
        <pc:chgData name="Nathan Ducker" userId="e1218156124bca11" providerId="LiveId" clId="{349A04C6-F7D6-4DED-AFC3-4ADF815F72EA}" dt="2022-05-16T02:51:10.034" v="0" actId="47"/>
        <pc:sldMkLst>
          <pc:docMk/>
          <pc:sldMk cId="1545933859" sldId="539"/>
        </pc:sldMkLst>
      </pc:sldChg>
      <pc:sldChg chg="del">
        <pc:chgData name="Nathan Ducker" userId="e1218156124bca11" providerId="LiveId" clId="{349A04C6-F7D6-4DED-AFC3-4ADF815F72EA}" dt="2022-05-16T02:51:10.034" v="0" actId="47"/>
        <pc:sldMkLst>
          <pc:docMk/>
          <pc:sldMk cId="2754913680" sldId="540"/>
        </pc:sldMkLst>
      </pc:sldChg>
      <pc:sldChg chg="del">
        <pc:chgData name="Nathan Ducker" userId="e1218156124bca11" providerId="LiveId" clId="{349A04C6-F7D6-4DED-AFC3-4ADF815F72EA}" dt="2022-05-16T02:51:10.034" v="0" actId="47"/>
        <pc:sldMkLst>
          <pc:docMk/>
          <pc:sldMk cId="948787045" sldId="541"/>
        </pc:sldMkLst>
      </pc:sldChg>
      <pc:sldChg chg="del">
        <pc:chgData name="Nathan Ducker" userId="e1218156124bca11" providerId="LiveId" clId="{349A04C6-F7D6-4DED-AFC3-4ADF815F72EA}" dt="2022-05-16T02:51:10.034" v="0" actId="47"/>
        <pc:sldMkLst>
          <pc:docMk/>
          <pc:sldMk cId="3196056940" sldId="542"/>
        </pc:sldMkLst>
      </pc:sldChg>
      <pc:sldChg chg="del">
        <pc:chgData name="Nathan Ducker" userId="e1218156124bca11" providerId="LiveId" clId="{349A04C6-F7D6-4DED-AFC3-4ADF815F72EA}" dt="2022-05-16T02:51:10.034" v="0" actId="47"/>
        <pc:sldMkLst>
          <pc:docMk/>
          <pc:sldMk cId="2696186747" sldId="543"/>
        </pc:sldMkLst>
      </pc:sldChg>
      <pc:sldChg chg="del">
        <pc:chgData name="Nathan Ducker" userId="e1218156124bca11" providerId="LiveId" clId="{349A04C6-F7D6-4DED-AFC3-4ADF815F72EA}" dt="2022-05-16T02:51:10.034" v="0" actId="47"/>
        <pc:sldMkLst>
          <pc:docMk/>
          <pc:sldMk cId="3147452942" sldId="546"/>
        </pc:sldMkLst>
      </pc:sldChg>
      <pc:sldChg chg="del">
        <pc:chgData name="Nathan Ducker" userId="e1218156124bca11" providerId="LiveId" clId="{349A04C6-F7D6-4DED-AFC3-4ADF815F72EA}" dt="2022-05-16T02:51:10.034" v="0" actId="47"/>
        <pc:sldMkLst>
          <pc:docMk/>
          <pc:sldMk cId="2812875155" sldId="548"/>
        </pc:sldMkLst>
      </pc:sldChg>
      <pc:sldChg chg="del">
        <pc:chgData name="Nathan Ducker" userId="e1218156124bca11" providerId="LiveId" clId="{349A04C6-F7D6-4DED-AFC3-4ADF815F72EA}" dt="2022-05-16T02:51:10.034" v="0" actId="47"/>
        <pc:sldMkLst>
          <pc:docMk/>
          <pc:sldMk cId="259516393" sldId="551"/>
        </pc:sldMkLst>
      </pc:sldChg>
      <pc:sldChg chg="del">
        <pc:chgData name="Nathan Ducker" userId="e1218156124bca11" providerId="LiveId" clId="{349A04C6-F7D6-4DED-AFC3-4ADF815F72EA}" dt="2022-05-16T02:51:10.034" v="0" actId="47"/>
        <pc:sldMkLst>
          <pc:docMk/>
          <pc:sldMk cId="42403460" sldId="552"/>
        </pc:sldMkLst>
      </pc:sldChg>
      <pc:sldChg chg="del">
        <pc:chgData name="Nathan Ducker" userId="e1218156124bca11" providerId="LiveId" clId="{349A04C6-F7D6-4DED-AFC3-4ADF815F72EA}" dt="2022-05-16T02:51:10.034" v="0" actId="47"/>
        <pc:sldMkLst>
          <pc:docMk/>
          <pc:sldMk cId="4194242119" sldId="554"/>
        </pc:sldMkLst>
      </pc:sldChg>
      <pc:sldChg chg="del">
        <pc:chgData name="Nathan Ducker" userId="e1218156124bca11" providerId="LiveId" clId="{349A04C6-F7D6-4DED-AFC3-4ADF815F72EA}" dt="2022-05-16T02:51:15.137" v="1" actId="47"/>
        <pc:sldMkLst>
          <pc:docMk/>
          <pc:sldMk cId="2123265999" sldId="556"/>
        </pc:sldMkLst>
      </pc:sldChg>
      <pc:sldChg chg="del">
        <pc:chgData name="Nathan Ducker" userId="e1218156124bca11" providerId="LiveId" clId="{349A04C6-F7D6-4DED-AFC3-4ADF815F72EA}" dt="2022-05-16T02:51:15.137" v="1" actId="47"/>
        <pc:sldMkLst>
          <pc:docMk/>
          <pc:sldMk cId="366607304" sldId="557"/>
        </pc:sldMkLst>
      </pc:sldChg>
      <pc:sldChg chg="del">
        <pc:chgData name="Nathan Ducker" userId="e1218156124bca11" providerId="LiveId" clId="{349A04C6-F7D6-4DED-AFC3-4ADF815F72EA}" dt="2022-05-16T02:51:10.034" v="0" actId="47"/>
        <pc:sldMkLst>
          <pc:docMk/>
          <pc:sldMk cId="760401459" sldId="558"/>
        </pc:sldMkLst>
      </pc:sldChg>
      <pc:sldChg chg="del">
        <pc:chgData name="Nathan Ducker" userId="e1218156124bca11" providerId="LiveId" clId="{349A04C6-F7D6-4DED-AFC3-4ADF815F72EA}" dt="2022-05-16T02:51:10.034" v="0" actId="47"/>
        <pc:sldMkLst>
          <pc:docMk/>
          <pc:sldMk cId="1293525480" sldId="559"/>
        </pc:sldMkLst>
      </pc:sldChg>
      <pc:sldChg chg="del">
        <pc:chgData name="Nathan Ducker" userId="e1218156124bca11" providerId="LiveId" clId="{349A04C6-F7D6-4DED-AFC3-4ADF815F72EA}" dt="2022-05-16T02:51:15.137" v="1" actId="47"/>
        <pc:sldMkLst>
          <pc:docMk/>
          <pc:sldMk cId="18053633" sldId="564"/>
        </pc:sldMkLst>
      </pc:sldChg>
      <pc:sldChg chg="del">
        <pc:chgData name="Nathan Ducker" userId="e1218156124bca11" providerId="LiveId" clId="{349A04C6-F7D6-4DED-AFC3-4ADF815F72EA}" dt="2022-05-16T02:51:10.034" v="0" actId="47"/>
        <pc:sldMkLst>
          <pc:docMk/>
          <pc:sldMk cId="3821152073" sldId="569"/>
        </pc:sldMkLst>
      </pc:sldChg>
      <pc:sldChg chg="del">
        <pc:chgData name="Nathan Ducker" userId="e1218156124bca11" providerId="LiveId" clId="{349A04C6-F7D6-4DED-AFC3-4ADF815F72EA}" dt="2022-05-16T02:51:15.137" v="1" actId="47"/>
        <pc:sldMkLst>
          <pc:docMk/>
          <pc:sldMk cId="3355035596" sldId="572"/>
        </pc:sldMkLst>
      </pc:sldChg>
      <pc:sldChg chg="del">
        <pc:chgData name="Nathan Ducker" userId="e1218156124bca11" providerId="LiveId" clId="{349A04C6-F7D6-4DED-AFC3-4ADF815F72EA}" dt="2022-05-16T02:51:10.034" v="0" actId="47"/>
        <pc:sldMkLst>
          <pc:docMk/>
          <pc:sldMk cId="4187150386" sldId="574"/>
        </pc:sldMkLst>
      </pc:sldChg>
      <pc:sldChg chg="del">
        <pc:chgData name="Nathan Ducker" userId="e1218156124bca11" providerId="LiveId" clId="{349A04C6-F7D6-4DED-AFC3-4ADF815F72EA}" dt="2022-05-16T02:51:15.137" v="1" actId="47"/>
        <pc:sldMkLst>
          <pc:docMk/>
          <pc:sldMk cId="291512018" sldId="577"/>
        </pc:sldMkLst>
      </pc:sldChg>
      <pc:sldChg chg="del">
        <pc:chgData name="Nathan Ducker" userId="e1218156124bca11" providerId="LiveId" clId="{349A04C6-F7D6-4DED-AFC3-4ADF815F72EA}" dt="2022-05-16T02:51:10.034" v="0" actId="47"/>
        <pc:sldMkLst>
          <pc:docMk/>
          <pc:sldMk cId="364805734" sldId="580"/>
        </pc:sldMkLst>
      </pc:sldChg>
      <pc:sldChg chg="del">
        <pc:chgData name="Nathan Ducker" userId="e1218156124bca11" providerId="LiveId" clId="{349A04C6-F7D6-4DED-AFC3-4ADF815F72EA}" dt="2022-05-16T02:51:10.034" v="0" actId="47"/>
        <pc:sldMkLst>
          <pc:docMk/>
          <pc:sldMk cId="4000985694" sldId="582"/>
        </pc:sldMkLst>
      </pc:sldChg>
      <pc:sldChg chg="del">
        <pc:chgData name="Nathan Ducker" userId="e1218156124bca11" providerId="LiveId" clId="{349A04C6-F7D6-4DED-AFC3-4ADF815F72EA}" dt="2022-05-16T02:51:10.034" v="0" actId="47"/>
        <pc:sldMkLst>
          <pc:docMk/>
          <pc:sldMk cId="66389429" sldId="583"/>
        </pc:sldMkLst>
      </pc:sldChg>
      <pc:sldChg chg="del">
        <pc:chgData name="Nathan Ducker" userId="e1218156124bca11" providerId="LiveId" clId="{349A04C6-F7D6-4DED-AFC3-4ADF815F72EA}" dt="2022-05-16T02:51:10.034" v="0" actId="47"/>
        <pc:sldMkLst>
          <pc:docMk/>
          <pc:sldMk cId="2473939076" sldId="584"/>
        </pc:sldMkLst>
      </pc:sldChg>
      <pc:sldChg chg="del">
        <pc:chgData name="Nathan Ducker" userId="e1218156124bca11" providerId="LiveId" clId="{349A04C6-F7D6-4DED-AFC3-4ADF815F72EA}" dt="2022-05-16T02:51:15.137" v="1" actId="47"/>
        <pc:sldMkLst>
          <pc:docMk/>
          <pc:sldMk cId="2269311236" sldId="585"/>
        </pc:sldMkLst>
      </pc:sldChg>
      <pc:sldChg chg="del">
        <pc:chgData name="Nathan Ducker" userId="e1218156124bca11" providerId="LiveId" clId="{349A04C6-F7D6-4DED-AFC3-4ADF815F72EA}" dt="2022-05-16T02:51:15.137" v="1" actId="47"/>
        <pc:sldMkLst>
          <pc:docMk/>
          <pc:sldMk cId="2989843323" sldId="586"/>
        </pc:sldMkLst>
      </pc:sldChg>
      <pc:sldChg chg="del">
        <pc:chgData name="Nathan Ducker" userId="e1218156124bca11" providerId="LiveId" clId="{349A04C6-F7D6-4DED-AFC3-4ADF815F72EA}" dt="2022-05-16T02:51:15.137" v="1" actId="47"/>
        <pc:sldMkLst>
          <pc:docMk/>
          <pc:sldMk cId="3471685014" sldId="587"/>
        </pc:sldMkLst>
      </pc:sldChg>
      <pc:sldChg chg="del">
        <pc:chgData name="Nathan Ducker" userId="e1218156124bca11" providerId="LiveId" clId="{349A04C6-F7D6-4DED-AFC3-4ADF815F72EA}" dt="2022-05-16T02:51:15.137" v="1" actId="47"/>
        <pc:sldMkLst>
          <pc:docMk/>
          <pc:sldMk cId="1794790258" sldId="588"/>
        </pc:sldMkLst>
      </pc:sldChg>
      <pc:sldChg chg="del">
        <pc:chgData name="Nathan Ducker" userId="e1218156124bca11" providerId="LiveId" clId="{349A04C6-F7D6-4DED-AFC3-4ADF815F72EA}" dt="2022-05-16T02:51:15.137" v="1" actId="47"/>
        <pc:sldMkLst>
          <pc:docMk/>
          <pc:sldMk cId="4052913549" sldId="589"/>
        </pc:sldMkLst>
      </pc:sldChg>
      <pc:sldChg chg="del">
        <pc:chgData name="Nathan Ducker" userId="e1218156124bca11" providerId="LiveId" clId="{349A04C6-F7D6-4DED-AFC3-4ADF815F72EA}" dt="2022-05-16T02:51:15.137" v="1" actId="47"/>
        <pc:sldMkLst>
          <pc:docMk/>
          <pc:sldMk cId="4055570190" sldId="591"/>
        </pc:sldMkLst>
      </pc:sldChg>
      <pc:sldChg chg="del">
        <pc:chgData name="Nathan Ducker" userId="e1218156124bca11" providerId="LiveId" clId="{349A04C6-F7D6-4DED-AFC3-4ADF815F72EA}" dt="2022-05-16T02:51:15.137" v="1" actId="47"/>
        <pc:sldMkLst>
          <pc:docMk/>
          <pc:sldMk cId="3457645539" sldId="592"/>
        </pc:sldMkLst>
      </pc:sldChg>
      <pc:sldChg chg="del">
        <pc:chgData name="Nathan Ducker" userId="e1218156124bca11" providerId="LiveId" clId="{349A04C6-F7D6-4DED-AFC3-4ADF815F72EA}" dt="2022-05-16T02:51:10.034" v="0" actId="47"/>
        <pc:sldMkLst>
          <pc:docMk/>
          <pc:sldMk cId="3296031519" sldId="593"/>
        </pc:sldMkLst>
      </pc:sldChg>
      <pc:sldChg chg="del">
        <pc:chgData name="Nathan Ducker" userId="e1218156124bca11" providerId="LiveId" clId="{349A04C6-F7D6-4DED-AFC3-4ADF815F72EA}" dt="2022-05-16T02:51:15.137" v="1" actId="47"/>
        <pc:sldMkLst>
          <pc:docMk/>
          <pc:sldMk cId="245392755" sldId="594"/>
        </pc:sldMkLst>
      </pc:sldChg>
      <pc:sldChg chg="del">
        <pc:chgData name="Nathan Ducker" userId="e1218156124bca11" providerId="LiveId" clId="{349A04C6-F7D6-4DED-AFC3-4ADF815F72EA}" dt="2022-05-16T02:51:15.137" v="1" actId="47"/>
        <pc:sldMkLst>
          <pc:docMk/>
          <pc:sldMk cId="471518634" sldId="597"/>
        </pc:sldMkLst>
      </pc:sldChg>
      <pc:sldChg chg="del">
        <pc:chgData name="Nathan Ducker" userId="e1218156124bca11" providerId="LiveId" clId="{349A04C6-F7D6-4DED-AFC3-4ADF815F72EA}" dt="2022-05-16T02:51:15.137" v="1" actId="47"/>
        <pc:sldMkLst>
          <pc:docMk/>
          <pc:sldMk cId="1767091495" sldId="598"/>
        </pc:sldMkLst>
      </pc:sldChg>
      <pc:sldChg chg="del">
        <pc:chgData name="Nathan Ducker" userId="e1218156124bca11" providerId="LiveId" clId="{349A04C6-F7D6-4DED-AFC3-4ADF815F72EA}" dt="2022-05-16T02:51:15.137" v="1" actId="47"/>
        <pc:sldMkLst>
          <pc:docMk/>
          <pc:sldMk cId="674728631" sldId="599"/>
        </pc:sldMkLst>
      </pc:sldChg>
      <pc:sldChg chg="del">
        <pc:chgData name="Nathan Ducker" userId="e1218156124bca11" providerId="LiveId" clId="{349A04C6-F7D6-4DED-AFC3-4ADF815F72EA}" dt="2022-05-16T02:51:15.137" v="1" actId="47"/>
        <pc:sldMkLst>
          <pc:docMk/>
          <pc:sldMk cId="0" sldId="600"/>
        </pc:sldMkLst>
      </pc:sldChg>
      <pc:sldChg chg="del">
        <pc:chgData name="Nathan Ducker" userId="e1218156124bca11" providerId="LiveId" clId="{349A04C6-F7D6-4DED-AFC3-4ADF815F72EA}" dt="2022-05-16T02:51:15.137" v="1" actId="47"/>
        <pc:sldMkLst>
          <pc:docMk/>
          <pc:sldMk cId="0" sldId="601"/>
        </pc:sldMkLst>
      </pc:sldChg>
      <pc:sldChg chg="del">
        <pc:chgData name="Nathan Ducker" userId="e1218156124bca11" providerId="LiveId" clId="{349A04C6-F7D6-4DED-AFC3-4ADF815F72EA}" dt="2022-05-16T02:51:15.137" v="1" actId="47"/>
        <pc:sldMkLst>
          <pc:docMk/>
          <pc:sldMk cId="0" sldId="602"/>
        </pc:sldMkLst>
      </pc:sldChg>
      <pc:sldChg chg="del">
        <pc:chgData name="Nathan Ducker" userId="e1218156124bca11" providerId="LiveId" clId="{349A04C6-F7D6-4DED-AFC3-4ADF815F72EA}" dt="2022-05-16T02:51:15.137" v="1" actId="47"/>
        <pc:sldMkLst>
          <pc:docMk/>
          <pc:sldMk cId="0" sldId="603"/>
        </pc:sldMkLst>
      </pc:sldChg>
      <pc:sldChg chg="del">
        <pc:chgData name="Nathan Ducker" userId="e1218156124bca11" providerId="LiveId" clId="{349A04C6-F7D6-4DED-AFC3-4ADF815F72EA}" dt="2022-05-16T02:51:10.034" v="0" actId="47"/>
        <pc:sldMkLst>
          <pc:docMk/>
          <pc:sldMk cId="142814212" sldId="605"/>
        </pc:sldMkLst>
      </pc:sldChg>
      <pc:sldChg chg="del">
        <pc:chgData name="Nathan Ducker" userId="e1218156124bca11" providerId="LiveId" clId="{349A04C6-F7D6-4DED-AFC3-4ADF815F72EA}" dt="2022-05-16T02:51:15.137" v="1" actId="47"/>
        <pc:sldMkLst>
          <pc:docMk/>
          <pc:sldMk cId="2142240898" sldId="606"/>
        </pc:sldMkLst>
      </pc:sldChg>
      <pc:sldChg chg="del">
        <pc:chgData name="Nathan Ducker" userId="e1218156124bca11" providerId="LiveId" clId="{349A04C6-F7D6-4DED-AFC3-4ADF815F72EA}" dt="2022-05-16T02:51:10.034" v="0" actId="47"/>
        <pc:sldMkLst>
          <pc:docMk/>
          <pc:sldMk cId="3523371051" sldId="608"/>
        </pc:sldMkLst>
      </pc:sldChg>
      <pc:sldChg chg="del">
        <pc:chgData name="Nathan Ducker" userId="e1218156124bca11" providerId="LiveId" clId="{349A04C6-F7D6-4DED-AFC3-4ADF815F72EA}" dt="2022-05-16T02:51:10.034" v="0" actId="47"/>
        <pc:sldMkLst>
          <pc:docMk/>
          <pc:sldMk cId="607131271" sldId="609"/>
        </pc:sldMkLst>
      </pc:sldChg>
      <pc:sldChg chg="del">
        <pc:chgData name="Nathan Ducker" userId="e1218156124bca11" providerId="LiveId" clId="{349A04C6-F7D6-4DED-AFC3-4ADF815F72EA}" dt="2022-05-16T02:51:10.034" v="0" actId="47"/>
        <pc:sldMkLst>
          <pc:docMk/>
          <pc:sldMk cId="1877184894" sldId="611"/>
        </pc:sldMkLst>
      </pc:sldChg>
      <pc:sldMasterChg chg="del delSldLayout">
        <pc:chgData name="Nathan Ducker" userId="e1218156124bca11" providerId="LiveId" clId="{349A04C6-F7D6-4DED-AFC3-4ADF815F72EA}" dt="2022-05-16T02:51:15.137" v="1" actId="47"/>
        <pc:sldMasterMkLst>
          <pc:docMk/>
          <pc:sldMasterMk cId="365260879" sldId="2147483706"/>
        </pc:sldMasterMkLst>
        <pc:sldLayoutChg chg="del">
          <pc:chgData name="Nathan Ducker" userId="e1218156124bca11" providerId="LiveId" clId="{349A04C6-F7D6-4DED-AFC3-4ADF815F72EA}" dt="2022-05-16T02:51:15.137" v="1" actId="47"/>
          <pc:sldLayoutMkLst>
            <pc:docMk/>
            <pc:sldMasterMk cId="365260879" sldId="2147483706"/>
            <pc:sldLayoutMk cId="3711195830" sldId="2147483707"/>
          </pc:sldLayoutMkLst>
        </pc:sldLayoutChg>
        <pc:sldLayoutChg chg="del">
          <pc:chgData name="Nathan Ducker" userId="e1218156124bca11" providerId="LiveId" clId="{349A04C6-F7D6-4DED-AFC3-4ADF815F72EA}" dt="2022-05-16T02:51:15.137" v="1" actId="47"/>
          <pc:sldLayoutMkLst>
            <pc:docMk/>
            <pc:sldMasterMk cId="365260879" sldId="2147483706"/>
            <pc:sldLayoutMk cId="680701301" sldId="2147483708"/>
          </pc:sldLayoutMkLst>
        </pc:sldLayoutChg>
        <pc:sldLayoutChg chg="del">
          <pc:chgData name="Nathan Ducker" userId="e1218156124bca11" providerId="LiveId" clId="{349A04C6-F7D6-4DED-AFC3-4ADF815F72EA}" dt="2022-05-16T02:51:15.137" v="1" actId="47"/>
          <pc:sldLayoutMkLst>
            <pc:docMk/>
            <pc:sldMasterMk cId="365260879" sldId="2147483706"/>
            <pc:sldLayoutMk cId="255858130" sldId="2147483709"/>
          </pc:sldLayoutMkLst>
        </pc:sldLayoutChg>
        <pc:sldLayoutChg chg="del">
          <pc:chgData name="Nathan Ducker" userId="e1218156124bca11" providerId="LiveId" clId="{349A04C6-F7D6-4DED-AFC3-4ADF815F72EA}" dt="2022-05-16T02:51:15.137" v="1" actId="47"/>
          <pc:sldLayoutMkLst>
            <pc:docMk/>
            <pc:sldMasterMk cId="365260879" sldId="2147483706"/>
            <pc:sldLayoutMk cId="1261136896" sldId="2147483710"/>
          </pc:sldLayoutMkLst>
        </pc:sldLayoutChg>
        <pc:sldLayoutChg chg="del">
          <pc:chgData name="Nathan Ducker" userId="e1218156124bca11" providerId="LiveId" clId="{349A04C6-F7D6-4DED-AFC3-4ADF815F72EA}" dt="2022-05-16T02:51:15.137" v="1" actId="47"/>
          <pc:sldLayoutMkLst>
            <pc:docMk/>
            <pc:sldMasterMk cId="365260879" sldId="2147483706"/>
            <pc:sldLayoutMk cId="1007133979" sldId="2147483711"/>
          </pc:sldLayoutMkLst>
        </pc:sldLayoutChg>
        <pc:sldLayoutChg chg="del">
          <pc:chgData name="Nathan Ducker" userId="e1218156124bca11" providerId="LiveId" clId="{349A04C6-F7D6-4DED-AFC3-4ADF815F72EA}" dt="2022-05-16T02:51:15.137" v="1" actId="47"/>
          <pc:sldLayoutMkLst>
            <pc:docMk/>
            <pc:sldMasterMk cId="365260879" sldId="2147483706"/>
            <pc:sldLayoutMk cId="1006097049" sldId="2147483712"/>
          </pc:sldLayoutMkLst>
        </pc:sldLayoutChg>
        <pc:sldLayoutChg chg="del">
          <pc:chgData name="Nathan Ducker" userId="e1218156124bca11" providerId="LiveId" clId="{349A04C6-F7D6-4DED-AFC3-4ADF815F72EA}" dt="2022-05-16T02:51:15.137" v="1" actId="47"/>
          <pc:sldLayoutMkLst>
            <pc:docMk/>
            <pc:sldMasterMk cId="365260879" sldId="2147483706"/>
            <pc:sldLayoutMk cId="1543176981" sldId="2147483713"/>
          </pc:sldLayoutMkLst>
        </pc:sldLayoutChg>
        <pc:sldLayoutChg chg="del">
          <pc:chgData name="Nathan Ducker" userId="e1218156124bca11" providerId="LiveId" clId="{349A04C6-F7D6-4DED-AFC3-4ADF815F72EA}" dt="2022-05-16T02:51:15.137" v="1" actId="47"/>
          <pc:sldLayoutMkLst>
            <pc:docMk/>
            <pc:sldMasterMk cId="365260879" sldId="2147483706"/>
            <pc:sldLayoutMk cId="2625379320" sldId="2147483714"/>
          </pc:sldLayoutMkLst>
        </pc:sldLayoutChg>
        <pc:sldLayoutChg chg="del">
          <pc:chgData name="Nathan Ducker" userId="e1218156124bca11" providerId="LiveId" clId="{349A04C6-F7D6-4DED-AFC3-4ADF815F72EA}" dt="2022-05-16T02:51:15.137" v="1" actId="47"/>
          <pc:sldLayoutMkLst>
            <pc:docMk/>
            <pc:sldMasterMk cId="365260879" sldId="2147483706"/>
            <pc:sldLayoutMk cId="57646386" sldId="2147483715"/>
          </pc:sldLayoutMkLst>
        </pc:sldLayoutChg>
        <pc:sldLayoutChg chg="del">
          <pc:chgData name="Nathan Ducker" userId="e1218156124bca11" providerId="LiveId" clId="{349A04C6-F7D6-4DED-AFC3-4ADF815F72EA}" dt="2022-05-16T02:51:15.137" v="1" actId="47"/>
          <pc:sldLayoutMkLst>
            <pc:docMk/>
            <pc:sldMasterMk cId="365260879" sldId="2147483706"/>
            <pc:sldLayoutMk cId="2495603889" sldId="2147483716"/>
          </pc:sldLayoutMkLst>
        </pc:sldLayoutChg>
        <pc:sldLayoutChg chg="del">
          <pc:chgData name="Nathan Ducker" userId="e1218156124bca11" providerId="LiveId" clId="{349A04C6-F7D6-4DED-AFC3-4ADF815F72EA}" dt="2022-05-16T02:51:15.137" v="1" actId="47"/>
          <pc:sldLayoutMkLst>
            <pc:docMk/>
            <pc:sldMasterMk cId="365260879" sldId="2147483706"/>
            <pc:sldLayoutMk cId="1632627534" sldId="2147483717"/>
          </pc:sldLayoutMkLst>
        </pc:sldLayoutChg>
        <pc:sldLayoutChg chg="del">
          <pc:chgData name="Nathan Ducker" userId="e1218156124bca11" providerId="LiveId" clId="{349A04C6-F7D6-4DED-AFC3-4ADF815F72EA}" dt="2022-05-16T02:51:15.137" v="1" actId="47"/>
          <pc:sldLayoutMkLst>
            <pc:docMk/>
            <pc:sldMasterMk cId="365260879" sldId="2147483706"/>
            <pc:sldLayoutMk cId="3644277649" sldId="2147483718"/>
          </pc:sldLayoutMkLst>
        </pc:sldLayoutChg>
        <pc:sldLayoutChg chg="del">
          <pc:chgData name="Nathan Ducker" userId="e1218156124bca11" providerId="LiveId" clId="{349A04C6-F7D6-4DED-AFC3-4ADF815F72EA}" dt="2022-05-16T02:51:15.137" v="1" actId="47"/>
          <pc:sldLayoutMkLst>
            <pc:docMk/>
            <pc:sldMasterMk cId="365260879" sldId="2147483706"/>
            <pc:sldLayoutMk cId="1718752519" sldId="214748371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F6C62E-0E52-486F-8913-BE664060BE32}" type="datetimeFigureOut">
              <a:rPr lang="en-AU" smtClean="0"/>
              <a:t>16/05/2022</a:t>
            </a:fld>
            <a:endParaRPr lang="en-AU"/>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1C58CD-E171-48FF-B213-FDB5F56FFF82}" type="slidenum">
              <a:rPr lang="en-AU" smtClean="0"/>
              <a:t>‹#›</a:t>
            </a:fld>
            <a:endParaRPr lang="en-AU"/>
          </a:p>
        </p:txBody>
      </p:sp>
    </p:spTree>
    <p:extLst>
      <p:ext uri="{BB962C8B-B14F-4D97-AF65-F5344CB8AC3E}">
        <p14:creationId xmlns:p14="http://schemas.microsoft.com/office/powerpoint/2010/main" val="4198717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US"/>
              <a:t>Click to edit Master title style</a:t>
            </a:r>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p>
        </p:txBody>
      </p:sp>
      <p:sp>
        <p:nvSpPr>
          <p:cNvPr id="4" name="Date Placeholder 3"/>
          <p:cNvSpPr>
            <a:spLocks noGrp="1"/>
          </p:cNvSpPr>
          <p:nvPr>
            <p:ph type="dt" sz="half" idx="10"/>
          </p:nvPr>
        </p:nvSpPr>
        <p:spPr/>
        <p:txBody>
          <a:bodyPr/>
          <a:lstStyle/>
          <a:p>
            <a:fld id="{82B782CD-9B1E-4814-AD7D-64C3068ED4E2}" type="datetimeFigureOut">
              <a:rPr lang="en-AU" smtClean="0"/>
              <a:t>16/05/2022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1175499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B782CD-9B1E-4814-AD7D-64C3068ED4E2}" type="datetimeFigureOut">
              <a:rPr lang="en-AU" smtClean="0"/>
              <a:t>16/05/2022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722718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B782CD-9B1E-4814-AD7D-64C3068ED4E2}" type="datetimeFigureOut">
              <a:rPr lang="en-AU" smtClean="0"/>
              <a:t>16/05/2022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2975448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4591" y="306238"/>
            <a:ext cx="9622632" cy="1256446"/>
          </a:xfrm>
        </p:spPr>
        <p:txBody>
          <a:bodyPr/>
          <a:lstStyle/>
          <a:p>
            <a:r>
              <a:rPr lang="en-US"/>
              <a:t>Click to edit Master title style</a:t>
            </a:r>
            <a:endParaRPr lang="en-AU"/>
          </a:p>
        </p:txBody>
      </p:sp>
      <p:sp>
        <p:nvSpPr>
          <p:cNvPr id="3" name="Text Placeholder 2"/>
          <p:cNvSpPr>
            <a:spLocks noGrp="1"/>
          </p:cNvSpPr>
          <p:nvPr>
            <p:ph type="body" sz="half" idx="1"/>
          </p:nvPr>
        </p:nvSpPr>
        <p:spPr>
          <a:xfrm>
            <a:off x="534591" y="1795423"/>
            <a:ext cx="4722217" cy="4444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hart Placeholder 3"/>
          <p:cNvSpPr>
            <a:spLocks noGrp="1"/>
          </p:cNvSpPr>
          <p:nvPr>
            <p:ph type="chart" sz="half" idx="2"/>
          </p:nvPr>
        </p:nvSpPr>
        <p:spPr>
          <a:xfrm>
            <a:off x="5435005" y="1795423"/>
            <a:ext cx="4722217" cy="4444809"/>
          </a:xfrm>
        </p:spPr>
        <p:txBody>
          <a:bodyPr/>
          <a:lstStyle/>
          <a:p>
            <a:pPr lvl="0"/>
            <a:endParaRPr lang="en-AU" noProof="0"/>
          </a:p>
        </p:txBody>
      </p:sp>
    </p:spTree>
    <p:extLst>
      <p:ext uri="{BB962C8B-B14F-4D97-AF65-F5344CB8AC3E}">
        <p14:creationId xmlns:p14="http://schemas.microsoft.com/office/powerpoint/2010/main" val="3294777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B782CD-9B1E-4814-AD7D-64C3068ED4E2}" type="datetimeFigureOut">
              <a:rPr lang="en-AU" smtClean="0"/>
              <a:t>16/05/2022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3756534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US"/>
              <a:t>Click to edit Master title style</a:t>
            </a:r>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B782CD-9B1E-4814-AD7D-64C3068ED4E2}" type="datetimeFigureOut">
              <a:rPr lang="en-AU" smtClean="0"/>
              <a:t>16/05/2022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4099971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5062"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2730"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B782CD-9B1E-4814-AD7D-64C3068ED4E2}" type="datetimeFigureOut">
              <a:rPr lang="en-AU" smtClean="0"/>
              <a:t>16/05/2022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746558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US"/>
              <a:t>Click to edit Master title style</a:t>
            </a:r>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4" name="Content Placeholder 3"/>
          <p:cNvSpPr>
            <a:spLocks noGrp="1"/>
          </p:cNvSpPr>
          <p:nvPr>
            <p:ph sz="half" idx="2"/>
          </p:nvPr>
        </p:nvSpPr>
        <p:spPr>
          <a:xfrm>
            <a:off x="736456" y="2761381"/>
            <a:ext cx="4523137"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B782CD-9B1E-4814-AD7D-64C3068ED4E2}" type="datetimeFigureOut">
              <a:rPr lang="en-AU" smtClean="0"/>
              <a:t>16/05/2022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3666990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B782CD-9B1E-4814-AD7D-64C3068ED4E2}" type="datetimeFigureOut">
              <a:rPr lang="en-AU" smtClean="0"/>
              <a:t>16/05/2022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1501240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B782CD-9B1E-4814-AD7D-64C3068ED4E2}" type="datetimeFigureOut">
              <a:rPr lang="en-AU" smtClean="0"/>
              <a:t>16/05/2022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27217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Click to edit Master text styles</a:t>
            </a:r>
          </a:p>
        </p:txBody>
      </p:sp>
      <p:sp>
        <p:nvSpPr>
          <p:cNvPr id="5" name="Date Placeholder 4"/>
          <p:cNvSpPr>
            <a:spLocks noGrp="1"/>
          </p:cNvSpPr>
          <p:nvPr>
            <p:ph type="dt" sz="half" idx="10"/>
          </p:nvPr>
        </p:nvSpPr>
        <p:spPr/>
        <p:txBody>
          <a:bodyPr/>
          <a:lstStyle/>
          <a:p>
            <a:fld id="{82B782CD-9B1E-4814-AD7D-64C3068ED4E2}" type="datetimeFigureOut">
              <a:rPr lang="en-AU" smtClean="0"/>
              <a:t>16/05/2022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401205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a:t>Click icon to add picture</a:t>
            </a:r>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Click to edit Master text styles</a:t>
            </a:r>
          </a:p>
        </p:txBody>
      </p:sp>
      <p:sp>
        <p:nvSpPr>
          <p:cNvPr id="5" name="Date Placeholder 4"/>
          <p:cNvSpPr>
            <a:spLocks noGrp="1"/>
          </p:cNvSpPr>
          <p:nvPr>
            <p:ph type="dt" sz="half" idx="10"/>
          </p:nvPr>
        </p:nvSpPr>
        <p:spPr/>
        <p:txBody>
          <a:bodyPr/>
          <a:lstStyle/>
          <a:p>
            <a:fld id="{82B782CD-9B1E-4814-AD7D-64C3068ED4E2}" type="datetimeFigureOut">
              <a:rPr lang="en-AU" smtClean="0"/>
              <a:t>16/05/2022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382721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82B782CD-9B1E-4814-AD7D-64C3068ED4E2}" type="datetimeFigureOut">
              <a:rPr lang="en-AU" smtClean="0"/>
              <a:t>16/05/2022</a:t>
            </a:fld>
            <a:endParaRPr lang="en-AU"/>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F84B496F-932C-42EF-9165-ADAAD2EB8BD2}" type="slidenum">
              <a:rPr lang="en-AU" smtClean="0"/>
              <a:t>‹#›</a:t>
            </a:fld>
            <a:endParaRPr lang="en-AU"/>
          </a:p>
        </p:txBody>
      </p:sp>
    </p:spTree>
    <p:extLst>
      <p:ext uri="{BB962C8B-B14F-4D97-AF65-F5344CB8AC3E}">
        <p14:creationId xmlns:p14="http://schemas.microsoft.com/office/powerpoint/2010/main" val="7223634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05" r:id="rId12"/>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7.png"/><Relationship Id="rId3" Type="http://schemas.openxmlformats.org/officeDocument/2006/relationships/hyperlink" Target="https://commons.wikimedia.org/wiki/File:South_Pacific_Ocean,_Fiji_(2)_-_August_2016.jpg" TargetMode="External"/><Relationship Id="rId7" Type="http://schemas.openxmlformats.org/officeDocument/2006/relationships/hyperlink" Target="http://www.flickr.com/photos/benimoto/808923289/" TargetMode="External"/><Relationship Id="rId12" Type="http://schemas.openxmlformats.org/officeDocument/2006/relationships/hyperlink" Target="https://www.sharkbay.org/restoration/dirk-hartog-island-return-1616/reports-media-copy/"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image" Target="../media/image6.jpeg"/><Relationship Id="rId5" Type="http://schemas.openxmlformats.org/officeDocument/2006/relationships/hyperlink" Target="http://pickupsomecreativity.blogspot.com/2011/11/animal-report-and-biome.html" TargetMode="External"/><Relationship Id="rId10" Type="http://schemas.openxmlformats.org/officeDocument/2006/relationships/image" Target="../media/image5.png"/><Relationship Id="rId4" Type="http://schemas.openxmlformats.org/officeDocument/2006/relationships/image" Target="../media/image2.jpeg"/><Relationship Id="rId9" Type="http://schemas.openxmlformats.org/officeDocument/2006/relationships/hyperlink" Target="http://www.solagratiamom.com/2013/01/week-18-ocean-floor-project-groundhog.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A body of water with a blue sky and clouds&#10;&#10;Description automatically generated with medium confidence">
            <a:extLst>
              <a:ext uri="{FF2B5EF4-FFF2-40B4-BE49-F238E27FC236}">
                <a16:creationId xmlns:a16="http://schemas.microsoft.com/office/drawing/2014/main" id="{3F008B48-6F63-4924-977C-C15605B4AF5E}"/>
              </a:ext>
            </a:extLst>
          </p:cNvPr>
          <p:cNvPicPr>
            <a:picLocks noChangeAspect="1"/>
          </p:cNvPicPr>
          <p:nvPr/>
        </p:nvPicPr>
        <p:blipFill rotWithShape="1">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1" y="1363446"/>
            <a:ext cx="10691813" cy="6196230"/>
          </a:xfrm>
          <a:prstGeom prst="rect">
            <a:avLst/>
          </a:prstGeom>
        </p:spPr>
      </p:pic>
      <p:sp>
        <p:nvSpPr>
          <p:cNvPr id="8" name="Rectangle: Rounded Corners 7">
            <a:extLst>
              <a:ext uri="{FF2B5EF4-FFF2-40B4-BE49-F238E27FC236}">
                <a16:creationId xmlns:a16="http://schemas.microsoft.com/office/drawing/2014/main" id="{93F62F21-2585-4635-A1AF-41A5AA2E61F1}"/>
              </a:ext>
            </a:extLst>
          </p:cNvPr>
          <p:cNvSpPr/>
          <p:nvPr/>
        </p:nvSpPr>
        <p:spPr>
          <a:xfrm>
            <a:off x="283029" y="1574419"/>
            <a:ext cx="7576458" cy="5773437"/>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What is a habitat? What makes up a habitat? What would happen if habitats changed? What do the </a:t>
            </a:r>
            <a:r>
              <a:rPr kumimoji="0" lang="en-US" sz="1200" b="0" i="1" u="none" strike="noStrike" kern="1200" cap="none" spc="0" normalizeH="0" baseline="0" noProof="0">
                <a:ln>
                  <a:noFill/>
                </a:ln>
                <a:solidFill>
                  <a:prstClr val="black"/>
                </a:solidFill>
                <a:effectLst/>
                <a:uLnTx/>
                <a:uFillTx/>
                <a:latin typeface="Arial" panose="020B0604020202020204"/>
                <a:ea typeface="+mn-ea"/>
                <a:cs typeface="+mn-cs"/>
              </a:rPr>
              <a:t>Return to 1616</a:t>
            </a: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 animals need? Do they all need the same habitat? What are some of the specific requirements?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Refer to the </a:t>
            </a:r>
            <a:r>
              <a:rPr kumimoji="0" lang="en-US" sz="1200" b="0" i="1" u="none" strike="noStrike" kern="1200" cap="none" spc="0" normalizeH="0" baseline="0" noProof="0">
                <a:ln>
                  <a:noFill/>
                </a:ln>
                <a:solidFill>
                  <a:prstClr val="black"/>
                </a:solidFill>
                <a:effectLst/>
                <a:uLnTx/>
                <a:uFillTx/>
                <a:latin typeface="Arial" panose="020B0604020202020204"/>
                <a:ea typeface="+mn-ea"/>
                <a:cs typeface="+mn-cs"/>
              </a:rPr>
              <a:t>Return to 1616</a:t>
            </a: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 animal factsheets, conduct some internet research or read a good book about animal habitats to develop your understanding. Some good books include: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A Hollow is a Home - Abbie Mitchell, </a:t>
            </a:r>
            <a:r>
              <a:rPr kumimoji="0" lang="en-US" sz="1200" b="0" i="0" u="none" strike="noStrike" kern="1200" cap="none" spc="0" normalizeH="0" baseline="0" noProof="0" err="1">
                <a:ln>
                  <a:noFill/>
                </a:ln>
                <a:solidFill>
                  <a:prstClr val="black"/>
                </a:solidFill>
                <a:effectLst/>
                <a:uLnTx/>
                <a:uFillTx/>
                <a:latin typeface="Arial" panose="020B0604020202020204"/>
                <a:ea typeface="+mn-ea"/>
                <a:cs typeface="+mn-cs"/>
              </a:rPr>
              <a:t>Astred</a:t>
            </a: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 Hicks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Whose Habitat is That? - Lucile Piketty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Amazing Animal Earth - Alessandra Yapp.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Prepare a blueprint or rough sketch of your diorama design before you begin construction.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Suggested materials: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Shoebox or tissue box</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Different types of paper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Air-dry clay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Random items: pipe cleaners, popsicle sticks,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tissue paper, buttons, scrap fabric, beads, seeds,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nuts, leaves, etc.</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Magazines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Glue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Markers.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Gather pictures of the habitat and the animal to use for inspiration. Start making the plants and animals you would like to showcase in the habitat. You can use clay, cut them out, draw them on paper or use papier </a:t>
            </a:r>
            <a:r>
              <a:rPr kumimoji="0" lang="en-US" sz="1200" b="0" i="0" u="none" strike="noStrike" kern="1200" cap="none" spc="0" normalizeH="0" baseline="0" noProof="0" err="1">
                <a:ln>
                  <a:noFill/>
                </a:ln>
                <a:solidFill>
                  <a:prstClr val="black"/>
                </a:solidFill>
                <a:effectLst/>
                <a:uLnTx/>
                <a:uFillTx/>
                <a:latin typeface="Arial" panose="020B0604020202020204"/>
                <a:ea typeface="+mn-ea"/>
                <a:cs typeface="+mn-cs"/>
              </a:rPr>
              <a:t>mache</a:t>
            </a: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 Create the background for the habitat diorama and finally, use the shoebox to complete the habitat. Put the background in the back and place the animals and plants you have created towards the front.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44" name="Group 43">
            <a:extLst>
              <a:ext uri="{FF2B5EF4-FFF2-40B4-BE49-F238E27FC236}">
                <a16:creationId xmlns:a16="http://schemas.microsoft.com/office/drawing/2014/main" id="{0C5B7BC0-76BF-4CF8-91E0-7E0C6AB5EEA3}"/>
              </a:ext>
            </a:extLst>
          </p:cNvPr>
          <p:cNvGrpSpPr/>
          <p:nvPr/>
        </p:nvGrpSpPr>
        <p:grpSpPr>
          <a:xfrm>
            <a:off x="8098968" y="1363445"/>
            <a:ext cx="2592845" cy="6192014"/>
            <a:chOff x="8098968" y="1363445"/>
            <a:chExt cx="2592845" cy="6192014"/>
          </a:xfrm>
        </p:grpSpPr>
        <p:pic>
          <p:nvPicPr>
            <p:cNvPr id="6" name="Picture 5" descr="A picture containing indoor&#10;&#10;Description automatically generated">
              <a:extLst>
                <a:ext uri="{FF2B5EF4-FFF2-40B4-BE49-F238E27FC236}">
                  <a16:creationId xmlns:a16="http://schemas.microsoft.com/office/drawing/2014/main" id="{575BF789-FF0D-484B-AE1C-72B6DCA7A65C}"/>
                </a:ext>
              </a:extLst>
            </p:cNvPr>
            <p:cNvPicPr>
              <a:picLocks noChangeAspect="1"/>
            </p:cNvPicPr>
            <p:nvPr/>
          </p:nvPicPr>
          <p:blipFill>
            <a:blip r:embed="rId4" cstate="print">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8098971" y="2290069"/>
              <a:ext cx="2592841" cy="1944631"/>
            </a:xfrm>
            <a:prstGeom prst="rect">
              <a:avLst/>
            </a:prstGeom>
          </p:spPr>
        </p:pic>
        <p:pic>
          <p:nvPicPr>
            <p:cNvPr id="32" name="Picture 31" descr="A picture containing container, box&#10;&#10;Description automatically generated">
              <a:extLst>
                <a:ext uri="{FF2B5EF4-FFF2-40B4-BE49-F238E27FC236}">
                  <a16:creationId xmlns:a16="http://schemas.microsoft.com/office/drawing/2014/main" id="{A4EB62B1-EC3D-4221-9C57-1F023DB73279}"/>
                </a:ext>
              </a:extLst>
            </p:cNvPr>
            <p:cNvPicPr>
              <a:picLocks noChangeAspect="1"/>
            </p:cNvPicPr>
            <p:nvPr/>
          </p:nvPicPr>
          <p:blipFill rotWithShape="1">
            <a:blip r:embed="rId6">
              <a:extLst>
                <a:ext uri="{28A0092B-C50C-407E-A947-70E740481C1C}">
                  <a14:useLocalDpi xmlns:a14="http://schemas.microsoft.com/office/drawing/2010/main"/>
                </a:ext>
                <a:ext uri="{837473B0-CC2E-450A-ABE3-18F120FF3D39}">
                  <a1611:picAttrSrcUrl xmlns:a1611="http://schemas.microsoft.com/office/drawing/2016/11/main" r:id="rId7"/>
                </a:ext>
              </a:extLst>
            </a:blip>
            <a:srcRect/>
            <a:stretch/>
          </p:blipFill>
          <p:spPr>
            <a:xfrm>
              <a:off x="8098969" y="4635904"/>
              <a:ext cx="2592843" cy="2919555"/>
            </a:xfrm>
            <a:prstGeom prst="rect">
              <a:avLst/>
            </a:prstGeom>
          </p:spPr>
        </p:pic>
        <p:pic>
          <p:nvPicPr>
            <p:cNvPr id="29" name="Picture 28" descr="A picture containing text&#10;&#10;Description automatically generated">
              <a:extLst>
                <a:ext uri="{FF2B5EF4-FFF2-40B4-BE49-F238E27FC236}">
                  <a16:creationId xmlns:a16="http://schemas.microsoft.com/office/drawing/2014/main" id="{6914A6FD-4391-46E6-915A-2DD60D4478A5}"/>
                </a:ext>
              </a:extLst>
            </p:cNvPr>
            <p:cNvPicPr>
              <a:picLocks noChangeAspect="1"/>
            </p:cNvPicPr>
            <p:nvPr/>
          </p:nvPicPr>
          <p:blipFill>
            <a:blip r:embed="rId8" cstate="print">
              <a:extLst>
                <a:ext uri="{28A0092B-C50C-407E-A947-70E740481C1C}">
                  <a14:useLocalDpi xmlns:a14="http://schemas.microsoft.com/office/drawing/2010/main"/>
                </a:ext>
                <a:ext uri="{837473B0-CC2E-450A-ABE3-18F120FF3D39}">
                  <a1611:picAttrSrcUrl xmlns:a1611="http://schemas.microsoft.com/office/drawing/2016/11/main" r:id="rId9"/>
                </a:ext>
              </a:extLst>
            </a:blip>
            <a:stretch>
              <a:fillRect/>
            </a:stretch>
          </p:blipFill>
          <p:spPr>
            <a:xfrm>
              <a:off x="8098969" y="3726605"/>
              <a:ext cx="2592844" cy="1944633"/>
            </a:xfrm>
            <a:prstGeom prst="rect">
              <a:avLst/>
            </a:prstGeom>
          </p:spPr>
        </p:pic>
        <p:pic>
          <p:nvPicPr>
            <p:cNvPr id="41" name="Picture 40">
              <a:extLst>
                <a:ext uri="{FF2B5EF4-FFF2-40B4-BE49-F238E27FC236}">
                  <a16:creationId xmlns:a16="http://schemas.microsoft.com/office/drawing/2014/main" id="{120CDC7E-C50A-4BD9-A251-D89318C21093}"/>
                </a:ext>
              </a:extLst>
            </p:cNvPr>
            <p:cNvPicPr>
              <a:picLocks noChangeAspect="1"/>
            </p:cNvPicPr>
            <p:nvPr/>
          </p:nvPicPr>
          <p:blipFill>
            <a:blip r:embed="rId10"/>
            <a:stretch>
              <a:fillRect/>
            </a:stretch>
          </p:blipFill>
          <p:spPr>
            <a:xfrm>
              <a:off x="8098968" y="1363445"/>
              <a:ext cx="2592845" cy="921799"/>
            </a:xfrm>
            <a:prstGeom prst="rect">
              <a:avLst/>
            </a:prstGeom>
          </p:spPr>
        </p:pic>
      </p:grpSp>
      <p:sp>
        <p:nvSpPr>
          <p:cNvPr id="42" name="Rectangle 41">
            <a:extLst>
              <a:ext uri="{FF2B5EF4-FFF2-40B4-BE49-F238E27FC236}">
                <a16:creationId xmlns:a16="http://schemas.microsoft.com/office/drawing/2014/main" id="{7F6004A5-782C-4B7E-A497-1E6EE979A3D0}"/>
              </a:ext>
            </a:extLst>
          </p:cNvPr>
          <p:cNvSpPr/>
          <p:nvPr/>
        </p:nvSpPr>
        <p:spPr>
          <a:xfrm>
            <a:off x="283028" y="3258441"/>
            <a:ext cx="7576458" cy="9363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prstClr val="white"/>
                </a:solidFill>
                <a:effectLst/>
                <a:uLnTx/>
                <a:uFillTx/>
                <a:latin typeface="Arial" panose="020B0604020202020204"/>
                <a:ea typeface="+mn-ea"/>
                <a:cs typeface="+mn-cs"/>
              </a:rPr>
              <a:t>Challenge: Choose one of the Return to 1616 animals and create a diorama to replicate their ideal habitat.</a:t>
            </a:r>
          </a:p>
        </p:txBody>
      </p:sp>
      <p:pic>
        <p:nvPicPr>
          <p:cNvPr id="5" name="Picture 4">
            <a:extLst>
              <a:ext uri="{FF2B5EF4-FFF2-40B4-BE49-F238E27FC236}">
                <a16:creationId xmlns:a16="http://schemas.microsoft.com/office/drawing/2014/main" id="{C8FF58D1-3F60-459E-B046-630DB1FEFA16}"/>
              </a:ext>
            </a:extLst>
          </p:cNvPr>
          <p:cNvPicPr>
            <a:picLocks noChangeAspect="1"/>
          </p:cNvPicPr>
          <p:nvPr/>
        </p:nvPicPr>
        <p:blipFill rotWithShape="1">
          <a:blip r:embed="rId11">
            <a:extLst>
              <a:ext uri="{28A0092B-C50C-407E-A947-70E740481C1C}">
                <a14:useLocalDpi xmlns:a14="http://schemas.microsoft.com/office/drawing/2010/main"/>
              </a:ext>
            </a:extLst>
          </a:blip>
          <a:srcRect/>
          <a:stretch/>
        </p:blipFill>
        <p:spPr>
          <a:xfrm>
            <a:off x="-2" y="-4825"/>
            <a:ext cx="10691813" cy="1381992"/>
          </a:xfrm>
          <a:prstGeom prst="rect">
            <a:avLst/>
          </a:prstGeom>
        </p:spPr>
      </p:pic>
      <p:sp>
        <p:nvSpPr>
          <p:cNvPr id="2" name="Title 1">
            <a:extLst>
              <a:ext uri="{FF2B5EF4-FFF2-40B4-BE49-F238E27FC236}">
                <a16:creationId xmlns:a16="http://schemas.microsoft.com/office/drawing/2014/main" id="{EC831958-D185-4099-9C82-1865B47FB271}"/>
              </a:ext>
            </a:extLst>
          </p:cNvPr>
          <p:cNvSpPr>
            <a:spLocks noGrp="1"/>
          </p:cNvSpPr>
          <p:nvPr>
            <p:ph type="title"/>
          </p:nvPr>
        </p:nvSpPr>
        <p:spPr>
          <a:xfrm>
            <a:off x="0" y="0"/>
            <a:ext cx="5424055" cy="1179871"/>
          </a:xfrm>
        </p:spPr>
        <p:txBody>
          <a:bodyPr>
            <a:normAutofit/>
          </a:bodyPr>
          <a:lstStyle/>
          <a:p>
            <a:r>
              <a:rPr lang="en-US" sz="1400" b="1" i="1">
                <a:solidFill>
                  <a:schemeClr val="bg1"/>
                </a:solidFill>
                <a:latin typeface="Arial" panose="020B0604020202020204" pitchFamily="34" charset="0"/>
                <a:cs typeface="Arial" panose="020B0604020202020204" pitchFamily="34" charset="0"/>
              </a:rPr>
              <a:t>Return to 1616 </a:t>
            </a:r>
            <a:br>
              <a:rPr lang="en-US" sz="3600" b="1" i="1">
                <a:solidFill>
                  <a:schemeClr val="bg1"/>
                </a:solidFill>
                <a:latin typeface="Arial" panose="020B0604020202020204" pitchFamily="34" charset="0"/>
                <a:cs typeface="Arial" panose="020B0604020202020204" pitchFamily="34" charset="0"/>
              </a:rPr>
            </a:br>
            <a:r>
              <a:rPr lang="en-US" sz="2400" b="1">
                <a:solidFill>
                  <a:schemeClr val="bg1"/>
                </a:solidFill>
                <a:latin typeface="Arial" panose="020B0604020202020204" pitchFamily="34" charset="0"/>
                <a:cs typeface="Arial" panose="020B0604020202020204" pitchFamily="34" charset="0"/>
              </a:rPr>
              <a:t>Habitat Diorama</a:t>
            </a:r>
            <a:endParaRPr lang="en-AU" sz="2400" b="1">
              <a:solidFill>
                <a:schemeClr val="bg1"/>
              </a:solidFill>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8585D7E5-71E5-2405-C2B5-6C8FFA6EA8E1}"/>
              </a:ext>
            </a:extLst>
          </p:cNvPr>
          <p:cNvGrpSpPr/>
          <p:nvPr/>
        </p:nvGrpSpPr>
        <p:grpSpPr>
          <a:xfrm>
            <a:off x="7222142" y="-27643"/>
            <a:ext cx="3423684" cy="556305"/>
            <a:chOff x="6932428" y="81648"/>
            <a:chExt cx="3423684" cy="556305"/>
          </a:xfrm>
        </p:grpSpPr>
        <p:sp>
          <p:nvSpPr>
            <p:cNvPr id="13" name="Rectangle: Rounded Corners 12">
              <a:hlinkClick r:id="rId12"/>
              <a:extLst>
                <a:ext uri="{FF2B5EF4-FFF2-40B4-BE49-F238E27FC236}">
                  <a16:creationId xmlns:a16="http://schemas.microsoft.com/office/drawing/2014/main" id="{8BB1570C-354D-8EFF-7C24-E9095829DFFC}"/>
                </a:ext>
              </a:extLst>
            </p:cNvPr>
            <p:cNvSpPr/>
            <p:nvPr/>
          </p:nvSpPr>
          <p:spPr>
            <a:xfrm>
              <a:off x="6932428" y="159488"/>
              <a:ext cx="3423684" cy="478465"/>
            </a:xfrm>
            <a:prstGeom prst="roundRect">
              <a:avLst/>
            </a:prstGeom>
          </p:spPr>
          <p:style>
            <a:lnRef idx="1">
              <a:schemeClr val="dk1"/>
            </a:lnRef>
            <a:fillRef idx="3">
              <a:schemeClr val="dk1"/>
            </a:fillRef>
            <a:effectRef idx="2">
              <a:schemeClr val="dk1"/>
            </a:effectRef>
            <a:fontRef idx="minor">
              <a:schemeClr val="lt1"/>
            </a:fontRef>
          </p:style>
          <p:txBody>
            <a:bodyPr rtlCol="0" anchor="b"/>
            <a:lstStyle/>
            <a:p>
              <a:pPr algn="ctr"/>
              <a:r>
                <a:rPr lang="en-AU" sz="700">
                  <a:solidFill>
                    <a:schemeClr val="bg1">
                      <a:lumMod val="75000"/>
                    </a:schemeClr>
                  </a:solidFill>
                </a:rPr>
                <a:t>Dirk Hartog Island National Park Return to 1616 Ecological Restoration Project</a:t>
              </a:r>
            </a:p>
          </p:txBody>
        </p:sp>
        <p:pic>
          <p:nvPicPr>
            <p:cNvPr id="14" name="Picture 13" descr="A picture containing text&#10;&#10;Description automatically generated">
              <a:hlinkClick r:id="rId12"/>
              <a:extLst>
                <a:ext uri="{FF2B5EF4-FFF2-40B4-BE49-F238E27FC236}">
                  <a16:creationId xmlns:a16="http://schemas.microsoft.com/office/drawing/2014/main" id="{5D36AA93-2097-50C4-AB5D-17A26E5428A3}"/>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7323658" y="81648"/>
              <a:ext cx="2801580" cy="469592"/>
            </a:xfrm>
            <a:prstGeom prst="rect">
              <a:avLst/>
            </a:prstGeom>
          </p:spPr>
        </p:pic>
      </p:grpSp>
    </p:spTree>
    <p:extLst>
      <p:ext uri="{BB962C8B-B14F-4D97-AF65-F5344CB8AC3E}">
        <p14:creationId xmlns:p14="http://schemas.microsoft.com/office/powerpoint/2010/main" val="221515501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279</Words>
  <Application>Microsoft Office PowerPoint</Application>
  <PresentationFormat>Custom</PresentationFormat>
  <Paragraphs>32</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Return to 1616  Habitat Diorama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COASTAL BIODIVERSITY</dc:title>
  <dc:creator>Nathan</dc:creator>
  <cp:lastModifiedBy>Nathan Ducker</cp:lastModifiedBy>
  <cp:revision>1</cp:revision>
  <dcterms:created xsi:type="dcterms:W3CDTF">2021-01-30T05:56:35Z</dcterms:created>
  <dcterms:modified xsi:type="dcterms:W3CDTF">2022-05-16T02:51:17Z</dcterms:modified>
</cp:coreProperties>
</file>