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594" r:id="rId2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ndy Bamford" initials="MB" lastIdx="90" clrIdx="0">
    <p:extLst>
      <p:ext uri="{19B8F6BF-5375-455C-9EA6-DF929625EA0E}">
        <p15:presenceInfo xmlns:p15="http://schemas.microsoft.com/office/powerpoint/2012/main" userId="a8257ca2aaa2fcfe" providerId="Windows Live"/>
      </p:ext>
    </p:extLst>
  </p:cmAuthor>
  <p:cmAuthor id="2" name="Nathan Ducker" initials="ND" lastIdx="231" clrIdx="1">
    <p:extLst>
      <p:ext uri="{19B8F6BF-5375-455C-9EA6-DF929625EA0E}">
        <p15:presenceInfo xmlns:p15="http://schemas.microsoft.com/office/powerpoint/2012/main" userId="e1218156124bca11" providerId="Windows Live"/>
      </p:ext>
    </p:extLst>
  </p:cmAuthor>
  <p:cmAuthor id="3" name="Guest User" initials="GU" lastIdx="264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98B8"/>
    <a:srgbClr val="ED924B"/>
    <a:srgbClr val="0D1A56"/>
    <a:srgbClr val="114D8F"/>
    <a:srgbClr val="F0964F"/>
    <a:srgbClr val="419DC1"/>
    <a:srgbClr val="909090"/>
    <a:srgbClr val="439EAC"/>
    <a:srgbClr val="69A12B"/>
    <a:srgbClr val="43C5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3BE8D7-170D-4A39-BBBF-00C838B7FFB7}" v="1" dt="2022-05-24T12:47:37.7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141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than Ducker" userId="e1218156124bca11" providerId="LiveId" clId="{2BFD9F28-459D-458D-B718-862A7E070160}"/>
    <pc:docChg chg="delSld delMainMaster">
      <pc:chgData name="Nathan Ducker" userId="e1218156124bca11" providerId="LiveId" clId="{2BFD9F28-459D-458D-B718-862A7E070160}" dt="2022-05-16T02:56:05.571" v="1" actId="47"/>
      <pc:docMkLst>
        <pc:docMk/>
      </pc:docMkLst>
      <pc:sldChg chg="del">
        <pc:chgData name="Nathan Ducker" userId="e1218156124bca11" providerId="LiveId" clId="{2BFD9F28-459D-458D-B718-862A7E070160}" dt="2022-05-16T02:56:05.571" v="1" actId="47"/>
        <pc:sldMkLst>
          <pc:docMk/>
          <pc:sldMk cId="0" sldId="256"/>
        </pc:sldMkLst>
      </pc:sldChg>
      <pc:sldChg chg="del">
        <pc:chgData name="Nathan Ducker" userId="e1218156124bca11" providerId="LiveId" clId="{2BFD9F28-459D-458D-B718-862A7E070160}" dt="2022-05-16T02:56:05.571" v="1" actId="47"/>
        <pc:sldMkLst>
          <pc:docMk/>
          <pc:sldMk cId="0" sldId="257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2182458758" sldId="259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323617079" sldId="261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1082928024" sldId="262"/>
        </pc:sldMkLst>
      </pc:sldChg>
      <pc:sldChg chg="del">
        <pc:chgData name="Nathan Ducker" userId="e1218156124bca11" providerId="LiveId" clId="{2BFD9F28-459D-458D-B718-862A7E070160}" dt="2022-05-16T02:56:05.571" v="1" actId="47"/>
        <pc:sldMkLst>
          <pc:docMk/>
          <pc:sldMk cId="0" sldId="263"/>
        </pc:sldMkLst>
      </pc:sldChg>
      <pc:sldChg chg="del">
        <pc:chgData name="Nathan Ducker" userId="e1218156124bca11" providerId="LiveId" clId="{2BFD9F28-459D-458D-B718-862A7E070160}" dt="2022-05-16T02:56:05.571" v="1" actId="47"/>
        <pc:sldMkLst>
          <pc:docMk/>
          <pc:sldMk cId="0" sldId="270"/>
        </pc:sldMkLst>
      </pc:sldChg>
      <pc:sldChg chg="del">
        <pc:chgData name="Nathan Ducker" userId="e1218156124bca11" providerId="LiveId" clId="{2BFD9F28-459D-458D-B718-862A7E070160}" dt="2022-05-16T02:56:05.571" v="1" actId="47"/>
        <pc:sldMkLst>
          <pc:docMk/>
          <pc:sldMk cId="0" sldId="271"/>
        </pc:sldMkLst>
      </pc:sldChg>
      <pc:sldChg chg="del">
        <pc:chgData name="Nathan Ducker" userId="e1218156124bca11" providerId="LiveId" clId="{2BFD9F28-459D-458D-B718-862A7E070160}" dt="2022-05-16T02:56:05.571" v="1" actId="47"/>
        <pc:sldMkLst>
          <pc:docMk/>
          <pc:sldMk cId="0" sldId="277"/>
        </pc:sldMkLst>
      </pc:sldChg>
      <pc:sldChg chg="del">
        <pc:chgData name="Nathan Ducker" userId="e1218156124bca11" providerId="LiveId" clId="{2BFD9F28-459D-458D-B718-862A7E070160}" dt="2022-05-16T02:56:05.571" v="1" actId="47"/>
        <pc:sldMkLst>
          <pc:docMk/>
          <pc:sldMk cId="0" sldId="287"/>
        </pc:sldMkLst>
      </pc:sldChg>
      <pc:sldChg chg="del">
        <pc:chgData name="Nathan Ducker" userId="e1218156124bca11" providerId="LiveId" clId="{2BFD9F28-459D-458D-B718-862A7E070160}" dt="2022-05-16T02:56:05.571" v="1" actId="47"/>
        <pc:sldMkLst>
          <pc:docMk/>
          <pc:sldMk cId="472766696" sldId="288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783439572" sldId="291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3826174430" sldId="292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2279493663" sldId="293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899484233" sldId="294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2454331944" sldId="295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2306353562" sldId="296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2779734923" sldId="297"/>
        </pc:sldMkLst>
      </pc:sldChg>
      <pc:sldChg chg="del">
        <pc:chgData name="Nathan Ducker" userId="e1218156124bca11" providerId="LiveId" clId="{2BFD9F28-459D-458D-B718-862A7E070160}" dt="2022-05-16T02:56:05.571" v="1" actId="47"/>
        <pc:sldMkLst>
          <pc:docMk/>
          <pc:sldMk cId="0" sldId="302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2283597740" sldId="304"/>
        </pc:sldMkLst>
      </pc:sldChg>
      <pc:sldChg chg="del">
        <pc:chgData name="Nathan Ducker" userId="e1218156124bca11" providerId="LiveId" clId="{2BFD9F28-459D-458D-B718-862A7E070160}" dt="2022-05-16T02:56:05.571" v="1" actId="47"/>
        <pc:sldMkLst>
          <pc:docMk/>
          <pc:sldMk cId="0" sldId="309"/>
        </pc:sldMkLst>
      </pc:sldChg>
      <pc:sldChg chg="del">
        <pc:chgData name="Nathan Ducker" userId="e1218156124bca11" providerId="LiveId" clId="{2BFD9F28-459D-458D-B718-862A7E070160}" dt="2022-05-16T02:56:05.571" v="1" actId="47"/>
        <pc:sldMkLst>
          <pc:docMk/>
          <pc:sldMk cId="0" sldId="310"/>
        </pc:sldMkLst>
      </pc:sldChg>
      <pc:sldChg chg="del">
        <pc:chgData name="Nathan Ducker" userId="e1218156124bca11" providerId="LiveId" clId="{2BFD9F28-459D-458D-B718-862A7E070160}" dt="2022-05-16T02:56:05.571" v="1" actId="47"/>
        <pc:sldMkLst>
          <pc:docMk/>
          <pc:sldMk cId="0" sldId="311"/>
        </pc:sldMkLst>
      </pc:sldChg>
      <pc:sldChg chg="del">
        <pc:chgData name="Nathan Ducker" userId="e1218156124bca11" providerId="LiveId" clId="{2BFD9F28-459D-458D-B718-862A7E070160}" dt="2022-05-16T02:56:05.571" v="1" actId="47"/>
        <pc:sldMkLst>
          <pc:docMk/>
          <pc:sldMk cId="0" sldId="314"/>
        </pc:sldMkLst>
      </pc:sldChg>
      <pc:sldChg chg="del">
        <pc:chgData name="Nathan Ducker" userId="e1218156124bca11" providerId="LiveId" clId="{2BFD9F28-459D-458D-B718-862A7E070160}" dt="2022-05-16T02:56:05.571" v="1" actId="47"/>
        <pc:sldMkLst>
          <pc:docMk/>
          <pc:sldMk cId="1227942403" sldId="315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3887831864" sldId="316"/>
        </pc:sldMkLst>
      </pc:sldChg>
      <pc:sldChg chg="del">
        <pc:chgData name="Nathan Ducker" userId="e1218156124bca11" providerId="LiveId" clId="{2BFD9F28-459D-458D-B718-862A7E070160}" dt="2022-05-16T02:56:05.571" v="1" actId="47"/>
        <pc:sldMkLst>
          <pc:docMk/>
          <pc:sldMk cId="0" sldId="327"/>
        </pc:sldMkLst>
      </pc:sldChg>
      <pc:sldChg chg="del">
        <pc:chgData name="Nathan Ducker" userId="e1218156124bca11" providerId="LiveId" clId="{2BFD9F28-459D-458D-B718-862A7E070160}" dt="2022-05-16T02:56:05.571" v="1" actId="47"/>
        <pc:sldMkLst>
          <pc:docMk/>
          <pc:sldMk cId="0" sldId="328"/>
        </pc:sldMkLst>
      </pc:sldChg>
      <pc:sldChg chg="del">
        <pc:chgData name="Nathan Ducker" userId="e1218156124bca11" providerId="LiveId" clId="{2BFD9F28-459D-458D-B718-862A7E070160}" dt="2022-05-16T02:56:05.571" v="1" actId="47"/>
        <pc:sldMkLst>
          <pc:docMk/>
          <pc:sldMk cId="0" sldId="330"/>
        </pc:sldMkLst>
      </pc:sldChg>
      <pc:sldChg chg="del">
        <pc:chgData name="Nathan Ducker" userId="e1218156124bca11" providerId="LiveId" clId="{2BFD9F28-459D-458D-B718-862A7E070160}" dt="2022-05-16T02:56:05.571" v="1" actId="47"/>
        <pc:sldMkLst>
          <pc:docMk/>
          <pc:sldMk cId="0" sldId="331"/>
        </pc:sldMkLst>
      </pc:sldChg>
      <pc:sldChg chg="del">
        <pc:chgData name="Nathan Ducker" userId="e1218156124bca11" providerId="LiveId" clId="{2BFD9F28-459D-458D-B718-862A7E070160}" dt="2022-05-16T02:56:05.571" v="1" actId="47"/>
        <pc:sldMkLst>
          <pc:docMk/>
          <pc:sldMk cId="0" sldId="332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3578982819" sldId="347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3942674464" sldId="348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1184252621" sldId="349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3626589836" sldId="350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544343565" sldId="351"/>
        </pc:sldMkLst>
      </pc:sldChg>
      <pc:sldChg chg="del">
        <pc:chgData name="Nathan Ducker" userId="e1218156124bca11" providerId="LiveId" clId="{2BFD9F28-459D-458D-B718-862A7E070160}" dt="2022-05-16T02:56:05.571" v="1" actId="47"/>
        <pc:sldMkLst>
          <pc:docMk/>
          <pc:sldMk cId="140747206" sldId="355"/>
        </pc:sldMkLst>
      </pc:sldChg>
      <pc:sldChg chg="del">
        <pc:chgData name="Nathan Ducker" userId="e1218156124bca11" providerId="LiveId" clId="{2BFD9F28-459D-458D-B718-862A7E070160}" dt="2022-05-16T02:56:05.571" v="1" actId="47"/>
        <pc:sldMkLst>
          <pc:docMk/>
          <pc:sldMk cId="2555559000" sldId="356"/>
        </pc:sldMkLst>
      </pc:sldChg>
      <pc:sldChg chg="del">
        <pc:chgData name="Nathan Ducker" userId="e1218156124bca11" providerId="LiveId" clId="{2BFD9F28-459D-458D-B718-862A7E070160}" dt="2022-05-16T02:56:05.571" v="1" actId="47"/>
        <pc:sldMkLst>
          <pc:docMk/>
          <pc:sldMk cId="3539076703" sldId="357"/>
        </pc:sldMkLst>
      </pc:sldChg>
      <pc:sldChg chg="del">
        <pc:chgData name="Nathan Ducker" userId="e1218156124bca11" providerId="LiveId" clId="{2BFD9F28-459D-458D-B718-862A7E070160}" dt="2022-05-16T02:56:05.571" v="1" actId="47"/>
        <pc:sldMkLst>
          <pc:docMk/>
          <pc:sldMk cId="1921118655" sldId="358"/>
        </pc:sldMkLst>
      </pc:sldChg>
      <pc:sldChg chg="del">
        <pc:chgData name="Nathan Ducker" userId="e1218156124bca11" providerId="LiveId" clId="{2BFD9F28-459D-458D-B718-862A7E070160}" dt="2022-05-16T02:56:05.571" v="1" actId="47"/>
        <pc:sldMkLst>
          <pc:docMk/>
          <pc:sldMk cId="2454450698" sldId="359"/>
        </pc:sldMkLst>
      </pc:sldChg>
      <pc:sldChg chg="del">
        <pc:chgData name="Nathan Ducker" userId="e1218156124bca11" providerId="LiveId" clId="{2BFD9F28-459D-458D-B718-862A7E070160}" dt="2022-05-16T02:56:05.571" v="1" actId="47"/>
        <pc:sldMkLst>
          <pc:docMk/>
          <pc:sldMk cId="1824274373" sldId="360"/>
        </pc:sldMkLst>
      </pc:sldChg>
      <pc:sldChg chg="del">
        <pc:chgData name="Nathan Ducker" userId="e1218156124bca11" providerId="LiveId" clId="{2BFD9F28-459D-458D-B718-862A7E070160}" dt="2022-05-16T02:56:05.571" v="1" actId="47"/>
        <pc:sldMkLst>
          <pc:docMk/>
          <pc:sldMk cId="1405070644" sldId="361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2611052843" sldId="367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123500852" sldId="513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1377201207" sldId="516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2074325731" sldId="517"/>
        </pc:sldMkLst>
      </pc:sldChg>
      <pc:sldChg chg="del">
        <pc:chgData name="Nathan Ducker" userId="e1218156124bca11" providerId="LiveId" clId="{2BFD9F28-459D-458D-B718-862A7E070160}" dt="2022-05-16T02:56:05.571" v="1" actId="47"/>
        <pc:sldMkLst>
          <pc:docMk/>
          <pc:sldMk cId="1099663952" sldId="518"/>
        </pc:sldMkLst>
      </pc:sldChg>
      <pc:sldChg chg="del">
        <pc:chgData name="Nathan Ducker" userId="e1218156124bca11" providerId="LiveId" clId="{2BFD9F28-459D-458D-B718-862A7E070160}" dt="2022-05-16T02:56:05.571" v="1" actId="47"/>
        <pc:sldMkLst>
          <pc:docMk/>
          <pc:sldMk cId="766731891" sldId="519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3059298477" sldId="522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4147397870" sldId="523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3104319155" sldId="524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2451076280" sldId="525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1743677802" sldId="526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2401194772" sldId="528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994648273" sldId="529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3482388925" sldId="530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2804869877" sldId="531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2903198912" sldId="533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3803985839" sldId="534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1902087842" sldId="535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220973513" sldId="536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2591376026" sldId="537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4081433145" sldId="538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1545933859" sldId="539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2754913680" sldId="540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948787045" sldId="541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3196056940" sldId="542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2696186747" sldId="543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3147452942" sldId="546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2812875155" sldId="548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259516393" sldId="551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42403460" sldId="552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4194242119" sldId="554"/>
        </pc:sldMkLst>
      </pc:sldChg>
      <pc:sldChg chg="del">
        <pc:chgData name="Nathan Ducker" userId="e1218156124bca11" providerId="LiveId" clId="{2BFD9F28-459D-458D-B718-862A7E070160}" dt="2022-05-16T02:56:05.571" v="1" actId="47"/>
        <pc:sldMkLst>
          <pc:docMk/>
          <pc:sldMk cId="2123265999" sldId="556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366607304" sldId="557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760401459" sldId="558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1293525480" sldId="559"/>
        </pc:sldMkLst>
      </pc:sldChg>
      <pc:sldChg chg="del">
        <pc:chgData name="Nathan Ducker" userId="e1218156124bca11" providerId="LiveId" clId="{2BFD9F28-459D-458D-B718-862A7E070160}" dt="2022-05-16T02:56:05.571" v="1" actId="47"/>
        <pc:sldMkLst>
          <pc:docMk/>
          <pc:sldMk cId="18053633" sldId="564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2215155010" sldId="565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3821152073" sldId="569"/>
        </pc:sldMkLst>
      </pc:sldChg>
      <pc:sldChg chg="del">
        <pc:chgData name="Nathan Ducker" userId="e1218156124bca11" providerId="LiveId" clId="{2BFD9F28-459D-458D-B718-862A7E070160}" dt="2022-05-16T02:56:05.571" v="1" actId="47"/>
        <pc:sldMkLst>
          <pc:docMk/>
          <pc:sldMk cId="3355035596" sldId="572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4187150386" sldId="574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291512018" sldId="577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364805734" sldId="580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4000985694" sldId="582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66389429" sldId="583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2473939076" sldId="584"/>
        </pc:sldMkLst>
      </pc:sldChg>
      <pc:sldChg chg="del">
        <pc:chgData name="Nathan Ducker" userId="e1218156124bca11" providerId="LiveId" clId="{2BFD9F28-459D-458D-B718-862A7E070160}" dt="2022-05-16T02:56:05.571" v="1" actId="47"/>
        <pc:sldMkLst>
          <pc:docMk/>
          <pc:sldMk cId="2269311236" sldId="585"/>
        </pc:sldMkLst>
      </pc:sldChg>
      <pc:sldChg chg="del">
        <pc:chgData name="Nathan Ducker" userId="e1218156124bca11" providerId="LiveId" clId="{2BFD9F28-459D-458D-B718-862A7E070160}" dt="2022-05-16T02:56:05.571" v="1" actId="47"/>
        <pc:sldMkLst>
          <pc:docMk/>
          <pc:sldMk cId="2989843323" sldId="586"/>
        </pc:sldMkLst>
      </pc:sldChg>
      <pc:sldChg chg="del">
        <pc:chgData name="Nathan Ducker" userId="e1218156124bca11" providerId="LiveId" clId="{2BFD9F28-459D-458D-B718-862A7E070160}" dt="2022-05-16T02:56:05.571" v="1" actId="47"/>
        <pc:sldMkLst>
          <pc:docMk/>
          <pc:sldMk cId="3471685014" sldId="587"/>
        </pc:sldMkLst>
      </pc:sldChg>
      <pc:sldChg chg="del">
        <pc:chgData name="Nathan Ducker" userId="e1218156124bca11" providerId="LiveId" clId="{2BFD9F28-459D-458D-B718-862A7E070160}" dt="2022-05-16T02:56:05.571" v="1" actId="47"/>
        <pc:sldMkLst>
          <pc:docMk/>
          <pc:sldMk cId="1794790258" sldId="588"/>
        </pc:sldMkLst>
      </pc:sldChg>
      <pc:sldChg chg="del">
        <pc:chgData name="Nathan Ducker" userId="e1218156124bca11" providerId="LiveId" clId="{2BFD9F28-459D-458D-B718-862A7E070160}" dt="2022-05-16T02:56:05.571" v="1" actId="47"/>
        <pc:sldMkLst>
          <pc:docMk/>
          <pc:sldMk cId="4052913549" sldId="589"/>
        </pc:sldMkLst>
      </pc:sldChg>
      <pc:sldChg chg="del">
        <pc:chgData name="Nathan Ducker" userId="e1218156124bca11" providerId="LiveId" clId="{2BFD9F28-459D-458D-B718-862A7E070160}" dt="2022-05-16T02:56:05.571" v="1" actId="47"/>
        <pc:sldMkLst>
          <pc:docMk/>
          <pc:sldMk cId="4055570190" sldId="591"/>
        </pc:sldMkLst>
      </pc:sldChg>
      <pc:sldChg chg="del">
        <pc:chgData name="Nathan Ducker" userId="e1218156124bca11" providerId="LiveId" clId="{2BFD9F28-459D-458D-B718-862A7E070160}" dt="2022-05-16T02:56:05.571" v="1" actId="47"/>
        <pc:sldMkLst>
          <pc:docMk/>
          <pc:sldMk cId="3457645539" sldId="592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3296031519" sldId="593"/>
        </pc:sldMkLst>
      </pc:sldChg>
      <pc:sldChg chg="del">
        <pc:chgData name="Nathan Ducker" userId="e1218156124bca11" providerId="LiveId" clId="{2BFD9F28-459D-458D-B718-862A7E070160}" dt="2022-05-16T02:56:05.571" v="1" actId="47"/>
        <pc:sldMkLst>
          <pc:docMk/>
          <pc:sldMk cId="471518634" sldId="597"/>
        </pc:sldMkLst>
      </pc:sldChg>
      <pc:sldChg chg="del">
        <pc:chgData name="Nathan Ducker" userId="e1218156124bca11" providerId="LiveId" clId="{2BFD9F28-459D-458D-B718-862A7E070160}" dt="2022-05-16T02:56:05.571" v="1" actId="47"/>
        <pc:sldMkLst>
          <pc:docMk/>
          <pc:sldMk cId="1767091495" sldId="598"/>
        </pc:sldMkLst>
      </pc:sldChg>
      <pc:sldChg chg="del">
        <pc:chgData name="Nathan Ducker" userId="e1218156124bca11" providerId="LiveId" clId="{2BFD9F28-459D-458D-B718-862A7E070160}" dt="2022-05-16T02:56:05.571" v="1" actId="47"/>
        <pc:sldMkLst>
          <pc:docMk/>
          <pc:sldMk cId="674728631" sldId="599"/>
        </pc:sldMkLst>
      </pc:sldChg>
      <pc:sldChg chg="del">
        <pc:chgData name="Nathan Ducker" userId="e1218156124bca11" providerId="LiveId" clId="{2BFD9F28-459D-458D-B718-862A7E070160}" dt="2022-05-16T02:56:05.571" v="1" actId="47"/>
        <pc:sldMkLst>
          <pc:docMk/>
          <pc:sldMk cId="0" sldId="600"/>
        </pc:sldMkLst>
      </pc:sldChg>
      <pc:sldChg chg="del">
        <pc:chgData name="Nathan Ducker" userId="e1218156124bca11" providerId="LiveId" clId="{2BFD9F28-459D-458D-B718-862A7E070160}" dt="2022-05-16T02:56:05.571" v="1" actId="47"/>
        <pc:sldMkLst>
          <pc:docMk/>
          <pc:sldMk cId="0" sldId="601"/>
        </pc:sldMkLst>
      </pc:sldChg>
      <pc:sldChg chg="del">
        <pc:chgData name="Nathan Ducker" userId="e1218156124bca11" providerId="LiveId" clId="{2BFD9F28-459D-458D-B718-862A7E070160}" dt="2022-05-16T02:56:05.571" v="1" actId="47"/>
        <pc:sldMkLst>
          <pc:docMk/>
          <pc:sldMk cId="0" sldId="602"/>
        </pc:sldMkLst>
      </pc:sldChg>
      <pc:sldChg chg="del">
        <pc:chgData name="Nathan Ducker" userId="e1218156124bca11" providerId="LiveId" clId="{2BFD9F28-459D-458D-B718-862A7E070160}" dt="2022-05-16T02:56:05.571" v="1" actId="47"/>
        <pc:sldMkLst>
          <pc:docMk/>
          <pc:sldMk cId="0" sldId="603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142814212" sldId="605"/>
        </pc:sldMkLst>
      </pc:sldChg>
      <pc:sldChg chg="del">
        <pc:chgData name="Nathan Ducker" userId="e1218156124bca11" providerId="LiveId" clId="{2BFD9F28-459D-458D-B718-862A7E070160}" dt="2022-05-16T02:56:05.571" v="1" actId="47"/>
        <pc:sldMkLst>
          <pc:docMk/>
          <pc:sldMk cId="2142240898" sldId="606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3523371051" sldId="608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607131271" sldId="609"/>
        </pc:sldMkLst>
      </pc:sldChg>
      <pc:sldChg chg="del">
        <pc:chgData name="Nathan Ducker" userId="e1218156124bca11" providerId="LiveId" clId="{2BFD9F28-459D-458D-B718-862A7E070160}" dt="2022-05-16T02:55:59.577" v="0" actId="47"/>
        <pc:sldMkLst>
          <pc:docMk/>
          <pc:sldMk cId="1877184894" sldId="611"/>
        </pc:sldMkLst>
      </pc:sldChg>
      <pc:sldMasterChg chg="del delSldLayout">
        <pc:chgData name="Nathan Ducker" userId="e1218156124bca11" providerId="LiveId" clId="{2BFD9F28-459D-458D-B718-862A7E070160}" dt="2022-05-16T02:56:05.571" v="1" actId="47"/>
        <pc:sldMasterMkLst>
          <pc:docMk/>
          <pc:sldMasterMk cId="365260879" sldId="2147483706"/>
        </pc:sldMasterMkLst>
        <pc:sldLayoutChg chg="del">
          <pc:chgData name="Nathan Ducker" userId="e1218156124bca11" providerId="LiveId" clId="{2BFD9F28-459D-458D-B718-862A7E070160}" dt="2022-05-16T02:56:05.571" v="1" actId="47"/>
          <pc:sldLayoutMkLst>
            <pc:docMk/>
            <pc:sldMasterMk cId="365260879" sldId="2147483706"/>
            <pc:sldLayoutMk cId="3711195830" sldId="2147483707"/>
          </pc:sldLayoutMkLst>
        </pc:sldLayoutChg>
        <pc:sldLayoutChg chg="del">
          <pc:chgData name="Nathan Ducker" userId="e1218156124bca11" providerId="LiveId" clId="{2BFD9F28-459D-458D-B718-862A7E070160}" dt="2022-05-16T02:56:05.571" v="1" actId="47"/>
          <pc:sldLayoutMkLst>
            <pc:docMk/>
            <pc:sldMasterMk cId="365260879" sldId="2147483706"/>
            <pc:sldLayoutMk cId="680701301" sldId="2147483708"/>
          </pc:sldLayoutMkLst>
        </pc:sldLayoutChg>
        <pc:sldLayoutChg chg="del">
          <pc:chgData name="Nathan Ducker" userId="e1218156124bca11" providerId="LiveId" clId="{2BFD9F28-459D-458D-B718-862A7E070160}" dt="2022-05-16T02:56:05.571" v="1" actId="47"/>
          <pc:sldLayoutMkLst>
            <pc:docMk/>
            <pc:sldMasterMk cId="365260879" sldId="2147483706"/>
            <pc:sldLayoutMk cId="255858130" sldId="2147483709"/>
          </pc:sldLayoutMkLst>
        </pc:sldLayoutChg>
        <pc:sldLayoutChg chg="del">
          <pc:chgData name="Nathan Ducker" userId="e1218156124bca11" providerId="LiveId" clId="{2BFD9F28-459D-458D-B718-862A7E070160}" dt="2022-05-16T02:56:05.571" v="1" actId="47"/>
          <pc:sldLayoutMkLst>
            <pc:docMk/>
            <pc:sldMasterMk cId="365260879" sldId="2147483706"/>
            <pc:sldLayoutMk cId="1261136896" sldId="2147483710"/>
          </pc:sldLayoutMkLst>
        </pc:sldLayoutChg>
        <pc:sldLayoutChg chg="del">
          <pc:chgData name="Nathan Ducker" userId="e1218156124bca11" providerId="LiveId" clId="{2BFD9F28-459D-458D-B718-862A7E070160}" dt="2022-05-16T02:56:05.571" v="1" actId="47"/>
          <pc:sldLayoutMkLst>
            <pc:docMk/>
            <pc:sldMasterMk cId="365260879" sldId="2147483706"/>
            <pc:sldLayoutMk cId="1007133979" sldId="2147483711"/>
          </pc:sldLayoutMkLst>
        </pc:sldLayoutChg>
        <pc:sldLayoutChg chg="del">
          <pc:chgData name="Nathan Ducker" userId="e1218156124bca11" providerId="LiveId" clId="{2BFD9F28-459D-458D-B718-862A7E070160}" dt="2022-05-16T02:56:05.571" v="1" actId="47"/>
          <pc:sldLayoutMkLst>
            <pc:docMk/>
            <pc:sldMasterMk cId="365260879" sldId="2147483706"/>
            <pc:sldLayoutMk cId="1006097049" sldId="2147483712"/>
          </pc:sldLayoutMkLst>
        </pc:sldLayoutChg>
        <pc:sldLayoutChg chg="del">
          <pc:chgData name="Nathan Ducker" userId="e1218156124bca11" providerId="LiveId" clId="{2BFD9F28-459D-458D-B718-862A7E070160}" dt="2022-05-16T02:56:05.571" v="1" actId="47"/>
          <pc:sldLayoutMkLst>
            <pc:docMk/>
            <pc:sldMasterMk cId="365260879" sldId="2147483706"/>
            <pc:sldLayoutMk cId="1543176981" sldId="2147483713"/>
          </pc:sldLayoutMkLst>
        </pc:sldLayoutChg>
        <pc:sldLayoutChg chg="del">
          <pc:chgData name="Nathan Ducker" userId="e1218156124bca11" providerId="LiveId" clId="{2BFD9F28-459D-458D-B718-862A7E070160}" dt="2022-05-16T02:56:05.571" v="1" actId="47"/>
          <pc:sldLayoutMkLst>
            <pc:docMk/>
            <pc:sldMasterMk cId="365260879" sldId="2147483706"/>
            <pc:sldLayoutMk cId="2625379320" sldId="2147483714"/>
          </pc:sldLayoutMkLst>
        </pc:sldLayoutChg>
        <pc:sldLayoutChg chg="del">
          <pc:chgData name="Nathan Ducker" userId="e1218156124bca11" providerId="LiveId" clId="{2BFD9F28-459D-458D-B718-862A7E070160}" dt="2022-05-16T02:56:05.571" v="1" actId="47"/>
          <pc:sldLayoutMkLst>
            <pc:docMk/>
            <pc:sldMasterMk cId="365260879" sldId="2147483706"/>
            <pc:sldLayoutMk cId="57646386" sldId="2147483715"/>
          </pc:sldLayoutMkLst>
        </pc:sldLayoutChg>
        <pc:sldLayoutChg chg="del">
          <pc:chgData name="Nathan Ducker" userId="e1218156124bca11" providerId="LiveId" clId="{2BFD9F28-459D-458D-B718-862A7E070160}" dt="2022-05-16T02:56:05.571" v="1" actId="47"/>
          <pc:sldLayoutMkLst>
            <pc:docMk/>
            <pc:sldMasterMk cId="365260879" sldId="2147483706"/>
            <pc:sldLayoutMk cId="2495603889" sldId="2147483716"/>
          </pc:sldLayoutMkLst>
        </pc:sldLayoutChg>
        <pc:sldLayoutChg chg="del">
          <pc:chgData name="Nathan Ducker" userId="e1218156124bca11" providerId="LiveId" clId="{2BFD9F28-459D-458D-B718-862A7E070160}" dt="2022-05-16T02:56:05.571" v="1" actId="47"/>
          <pc:sldLayoutMkLst>
            <pc:docMk/>
            <pc:sldMasterMk cId="365260879" sldId="2147483706"/>
            <pc:sldLayoutMk cId="1632627534" sldId="2147483717"/>
          </pc:sldLayoutMkLst>
        </pc:sldLayoutChg>
        <pc:sldLayoutChg chg="del">
          <pc:chgData name="Nathan Ducker" userId="e1218156124bca11" providerId="LiveId" clId="{2BFD9F28-459D-458D-B718-862A7E070160}" dt="2022-05-16T02:56:05.571" v="1" actId="47"/>
          <pc:sldLayoutMkLst>
            <pc:docMk/>
            <pc:sldMasterMk cId="365260879" sldId="2147483706"/>
            <pc:sldLayoutMk cId="3644277649" sldId="2147483718"/>
          </pc:sldLayoutMkLst>
        </pc:sldLayoutChg>
        <pc:sldLayoutChg chg="del">
          <pc:chgData name="Nathan Ducker" userId="e1218156124bca11" providerId="LiveId" clId="{2BFD9F28-459D-458D-B718-862A7E070160}" dt="2022-05-16T02:56:05.571" v="1" actId="47"/>
          <pc:sldLayoutMkLst>
            <pc:docMk/>
            <pc:sldMasterMk cId="365260879" sldId="2147483706"/>
            <pc:sldLayoutMk cId="1718752519" sldId="2147483719"/>
          </pc:sldLayoutMkLst>
        </pc:sldLayoutChg>
      </pc:sldMasterChg>
    </pc:docChg>
  </pc:docChgLst>
  <pc:docChgLst>
    <pc:chgData name="Nathan Ducker" userId="e1218156124bca11" providerId="LiveId" clId="{8D3BE8D7-170D-4A39-BBBF-00C838B7FFB7}"/>
    <pc:docChg chg="modSld">
      <pc:chgData name="Nathan Ducker" userId="e1218156124bca11" providerId="LiveId" clId="{8D3BE8D7-170D-4A39-BBBF-00C838B7FFB7}" dt="2022-05-27T00:12:42.323" v="4" actId="14100"/>
      <pc:docMkLst>
        <pc:docMk/>
      </pc:docMkLst>
      <pc:sldChg chg="modSp mod">
        <pc:chgData name="Nathan Ducker" userId="e1218156124bca11" providerId="LiveId" clId="{8D3BE8D7-170D-4A39-BBBF-00C838B7FFB7}" dt="2022-05-27T00:12:42.323" v="4" actId="14100"/>
        <pc:sldMkLst>
          <pc:docMk/>
          <pc:sldMk cId="245392755" sldId="594"/>
        </pc:sldMkLst>
        <pc:spChg chg="mod">
          <ac:chgData name="Nathan Ducker" userId="e1218156124bca11" providerId="LiveId" clId="{8D3BE8D7-170D-4A39-BBBF-00C838B7FFB7}" dt="2022-05-27T00:12:42.323" v="4" actId="14100"/>
          <ac:spMkLst>
            <pc:docMk/>
            <pc:sldMk cId="245392755" sldId="594"/>
            <ac:spMk id="3" creationId="{80BD553D-8700-4844-874A-F1657515738E}"/>
          </ac:spMkLst>
        </pc:spChg>
        <pc:spChg chg="mod">
          <ac:chgData name="Nathan Ducker" userId="e1218156124bca11" providerId="LiveId" clId="{8D3BE8D7-170D-4A39-BBBF-00C838B7FFB7}" dt="2022-05-27T00:11:25.409" v="2" actId="20577"/>
          <ac:spMkLst>
            <pc:docMk/>
            <pc:sldMk cId="245392755" sldId="594"/>
            <ac:spMk id="7" creationId="{3752077F-B80A-4EDA-8FFC-775CC750E0BB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hyperlink" Target="https://www.sharkbay.org/wp-content/uploads/2021/07/AVP396-Dirk-Hartog-Island-Biosecurity_Smaller-file-size_720_FINAL_210705.mp4" TargetMode="External"/><Relationship Id="rId1" Type="http://schemas.openxmlformats.org/officeDocument/2006/relationships/hyperlink" Target="https://na01.safelinks.protection.outlook.com/?url=https%3A%2F%2Fwww.sharkbay.org%2Fwp-content%2Fuploads%2F2021%2F07%2FInterview-Kelly-Rayner-DBCA_FINAL2_210706.mp4&amp;data=04%7C01%7C%7Cf423403aba7a43e164fa08d945137d55%7C84df9e7fe9f640afb435aaaaaaaaaaaa%7C1%7C0%7C637616772283374159%7CUnknown%7CTWFpbGZsb3d8eyJWIjoiMC4wLjAwMDAiLCJQIjoiV2luMzIiLCJBTiI6Ik1haWwiLCJXVCI6Mn0%3D%7C1000&amp;sdata=z63ye%2F158M4%2FzaORNduAs8AOfxakWjYXSx2vKoCXqdM%3D&amp;reserved=0" TargetMode="Externa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12" Type="http://schemas.openxmlformats.org/officeDocument/2006/relationships/image" Target="../media/image11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Relationship Id="rId6" Type="http://schemas.openxmlformats.org/officeDocument/2006/relationships/image" Target="../media/image7.jpeg"/><Relationship Id="rId11" Type="http://schemas.openxmlformats.org/officeDocument/2006/relationships/hyperlink" Target="https://www.sharkbay.org/wp-content/uploads/2021/07/AVP396-Dirk-Hartog-Island-Biosecurity_Smaller-file-size_720_FINAL_210705.mp4" TargetMode="External"/><Relationship Id="rId5" Type="http://schemas.openxmlformats.org/officeDocument/2006/relationships/image" Target="../media/image6.jpeg"/><Relationship Id="rId10" Type="http://schemas.openxmlformats.org/officeDocument/2006/relationships/hyperlink" Target="https://na01.safelinks.protection.outlook.com/?url=https%3A%2F%2Fwww.sharkbay.org%2Fwp-content%2Fuploads%2F2021%2F07%2FInterview-Kelly-Rayner-DBCA_FINAL2_210706.mp4&amp;data=04%7C01%7C%7Cf423403aba7a43e164fa08d945137d55%7C84df9e7fe9f640afb435aaaaaaaaaaaa%7C1%7C0%7C637616772283374159%7CUnknown%7CTWFpbGZsb3d8eyJWIjoiMC4wLjAwMDAiLCJQIjoiV2luMzIiLCJBTiI6Ik1haWwiLCJXVCI6Mn0%3D%7C1000&amp;sdata=z63ye%2F158M4%2FzaORNduAs8AOfxakWjYXSx2vKoCXqdM%3D&amp;reserved=0" TargetMode="External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8979E5-9671-4189-9DD3-E96C17AA2EF3}" type="doc">
      <dgm:prSet loTypeId="urn:microsoft.com/office/officeart/2005/8/layout/b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AU"/>
        </a:p>
      </dgm:t>
    </dgm:pt>
    <dgm:pt modelId="{EE6E89F9-3427-4E77-853E-735015D7DCB8}">
      <dgm:prSet phldrT="[Text]" custT="1"/>
      <dgm:spPr/>
      <dgm:t>
        <a:bodyPr/>
        <a:lstStyle/>
        <a:p>
          <a:r>
            <a:rPr lang="en-US" sz="1000">
              <a:latin typeface="Arial" panose="020B0604020202020204"/>
            </a:rPr>
            <a:t>Malgana</a:t>
          </a:r>
          <a:r>
            <a:rPr lang="en-US" sz="1000"/>
            <a:t> People</a:t>
          </a:r>
          <a:endParaRPr lang="en-AU" sz="1000"/>
        </a:p>
      </dgm:t>
    </dgm:pt>
    <dgm:pt modelId="{28FE5C7F-AC01-49BC-B695-5238E8CE4602}" type="parTrans" cxnId="{0F94DC74-BD7A-439E-8EAC-659C28633C6A}">
      <dgm:prSet/>
      <dgm:spPr/>
      <dgm:t>
        <a:bodyPr/>
        <a:lstStyle/>
        <a:p>
          <a:endParaRPr lang="en-AU" sz="900"/>
        </a:p>
      </dgm:t>
    </dgm:pt>
    <dgm:pt modelId="{B87C5F78-092A-4C6F-AB2E-2165EB2EE2D1}" type="sibTrans" cxnId="{0F94DC74-BD7A-439E-8EAC-659C28633C6A}">
      <dgm:prSet/>
      <dgm:spPr/>
      <dgm:t>
        <a:bodyPr/>
        <a:lstStyle/>
        <a:p>
          <a:endParaRPr lang="en-AU" sz="900"/>
        </a:p>
      </dgm:t>
    </dgm:pt>
    <dgm:pt modelId="{E8A39BF0-0468-465C-9B91-F1B1FAB12654}">
      <dgm:prSet phldrT="[Text]" custT="1"/>
      <dgm:spPr/>
      <dgm:t>
        <a:bodyPr/>
        <a:lstStyle/>
        <a:p>
          <a:r>
            <a:rPr lang="en-US" sz="1000"/>
            <a:t>1616 Dirk Hartog</a:t>
          </a:r>
          <a:endParaRPr lang="en-AU" sz="1000"/>
        </a:p>
      </dgm:t>
    </dgm:pt>
    <dgm:pt modelId="{F3D058A7-FB82-44CD-9D87-2EEBD5DAD41C}" type="parTrans" cxnId="{89499467-11B1-46CD-9C7E-DE6EF1D85831}">
      <dgm:prSet/>
      <dgm:spPr/>
      <dgm:t>
        <a:bodyPr/>
        <a:lstStyle/>
        <a:p>
          <a:endParaRPr lang="en-AU" sz="900"/>
        </a:p>
      </dgm:t>
    </dgm:pt>
    <dgm:pt modelId="{12B20AE9-DF7C-4E63-8220-8CE52BA66F91}" type="sibTrans" cxnId="{89499467-11B1-46CD-9C7E-DE6EF1D85831}">
      <dgm:prSet/>
      <dgm:spPr/>
      <dgm:t>
        <a:bodyPr/>
        <a:lstStyle/>
        <a:p>
          <a:endParaRPr lang="en-AU" sz="900"/>
        </a:p>
      </dgm:t>
    </dgm:pt>
    <dgm:pt modelId="{A913E816-52BD-4BD4-B164-F0E46FE9065A}">
      <dgm:prSet phldrT="[Text]" custT="1"/>
      <dgm:spPr/>
      <dgm:t>
        <a:bodyPr/>
        <a:lstStyle/>
        <a:p>
          <a:r>
            <a:rPr lang="en-AU" sz="1000"/>
            <a:t>1697 Willem de </a:t>
          </a:r>
          <a:r>
            <a:rPr lang="en-AU" sz="1000" err="1"/>
            <a:t>Vlamingh</a:t>
          </a:r>
          <a:endParaRPr lang="en-AU" sz="1000"/>
        </a:p>
      </dgm:t>
    </dgm:pt>
    <dgm:pt modelId="{F4B9A2C6-F1AF-4C6D-B1A9-7C21874F13E0}" type="parTrans" cxnId="{F35C4A79-D8F4-4C23-B7C5-AA28D084A72A}">
      <dgm:prSet/>
      <dgm:spPr/>
      <dgm:t>
        <a:bodyPr/>
        <a:lstStyle/>
        <a:p>
          <a:endParaRPr lang="en-AU" sz="900"/>
        </a:p>
      </dgm:t>
    </dgm:pt>
    <dgm:pt modelId="{0251B8D2-474C-4FFF-916A-B4DA4457FC28}" type="sibTrans" cxnId="{F35C4A79-D8F4-4C23-B7C5-AA28D084A72A}">
      <dgm:prSet/>
      <dgm:spPr/>
      <dgm:t>
        <a:bodyPr/>
        <a:lstStyle/>
        <a:p>
          <a:endParaRPr lang="en-AU" sz="900"/>
        </a:p>
      </dgm:t>
    </dgm:pt>
    <dgm:pt modelId="{75022E8D-3D55-473A-88C6-3622D2523423}">
      <dgm:prSet phldrT="[Text]" custT="1"/>
      <dgm:spPr/>
      <dgm:t>
        <a:bodyPr/>
        <a:lstStyle/>
        <a:p>
          <a:r>
            <a:rPr lang="fr-FR" sz="1000"/>
            <a:t>1772 Louis </a:t>
          </a:r>
          <a:r>
            <a:rPr lang="fr-FR" sz="1000" err="1"/>
            <a:t>Aleno</a:t>
          </a:r>
          <a:r>
            <a:rPr lang="fr-FR" sz="1000"/>
            <a:t> de St </a:t>
          </a:r>
          <a:r>
            <a:rPr lang="fr-FR" sz="1000" err="1"/>
            <a:t>Aloüarn</a:t>
          </a:r>
          <a:endParaRPr lang="en-AU" sz="1000"/>
        </a:p>
      </dgm:t>
    </dgm:pt>
    <dgm:pt modelId="{8DCE86F2-7B75-4A0A-AEC4-709976D4A326}" type="parTrans" cxnId="{01CB1FE9-5CA3-4E17-9A21-53EC8C953BC3}">
      <dgm:prSet/>
      <dgm:spPr/>
      <dgm:t>
        <a:bodyPr/>
        <a:lstStyle/>
        <a:p>
          <a:endParaRPr lang="en-AU" sz="900"/>
        </a:p>
      </dgm:t>
    </dgm:pt>
    <dgm:pt modelId="{6D37A9A1-BB1F-47CB-9BBD-129B6309A7F9}" type="sibTrans" cxnId="{01CB1FE9-5CA3-4E17-9A21-53EC8C953BC3}">
      <dgm:prSet/>
      <dgm:spPr/>
      <dgm:t>
        <a:bodyPr/>
        <a:lstStyle/>
        <a:p>
          <a:endParaRPr lang="en-AU" sz="900"/>
        </a:p>
      </dgm:t>
    </dgm:pt>
    <dgm:pt modelId="{07A36839-38D5-44FC-AF45-55629188CA14}">
      <dgm:prSet phldrT="[Text]" custT="1"/>
      <dgm:spPr/>
      <dgm:t>
        <a:bodyPr/>
        <a:lstStyle/>
        <a:p>
          <a:r>
            <a:rPr lang="en-US" sz="1000"/>
            <a:t>1801 </a:t>
          </a:r>
          <a:r>
            <a:rPr lang="en-AU" sz="1000"/>
            <a:t>Emmanuel Hamelin</a:t>
          </a:r>
        </a:p>
      </dgm:t>
    </dgm:pt>
    <dgm:pt modelId="{41F545F3-1850-4A01-8908-F542B5EEAA67}" type="parTrans" cxnId="{B8B9EA37-B1B7-4409-A304-D0728AFADF72}">
      <dgm:prSet/>
      <dgm:spPr/>
      <dgm:t>
        <a:bodyPr/>
        <a:lstStyle/>
        <a:p>
          <a:endParaRPr lang="en-AU" sz="900"/>
        </a:p>
      </dgm:t>
    </dgm:pt>
    <dgm:pt modelId="{6F7C7162-0125-49CD-A613-BBD677B49716}" type="sibTrans" cxnId="{B8B9EA37-B1B7-4409-A304-D0728AFADF72}">
      <dgm:prSet/>
      <dgm:spPr/>
      <dgm:t>
        <a:bodyPr/>
        <a:lstStyle/>
        <a:p>
          <a:endParaRPr lang="en-AU" sz="900"/>
        </a:p>
      </dgm:t>
    </dgm:pt>
    <dgm:pt modelId="{7C997463-9150-4019-BC83-E86A3C173705}">
      <dgm:prSet phldrT="[Text]" custT="1"/>
      <dgm:spPr/>
      <dgm:t>
        <a:bodyPr/>
        <a:lstStyle/>
        <a:p>
          <a:r>
            <a:rPr lang="en-US" sz="1000"/>
            <a:t>1818 Rose and L</a:t>
          </a:r>
          <a:r>
            <a:rPr lang="en-AU" sz="1000" err="1"/>
            <a:t>ouis</a:t>
          </a:r>
          <a:r>
            <a:rPr lang="en-AU" sz="1000"/>
            <a:t> de Freycinet</a:t>
          </a:r>
        </a:p>
      </dgm:t>
    </dgm:pt>
    <dgm:pt modelId="{0311ED35-7560-43B6-8034-9833BC5315CA}" type="parTrans" cxnId="{F391606B-DEF2-4482-99AD-D5A1B6D94F84}">
      <dgm:prSet/>
      <dgm:spPr/>
      <dgm:t>
        <a:bodyPr/>
        <a:lstStyle/>
        <a:p>
          <a:endParaRPr lang="en-AU" sz="900"/>
        </a:p>
      </dgm:t>
    </dgm:pt>
    <dgm:pt modelId="{6391564D-B9BC-426C-8D0E-EE61D52A64FE}" type="sibTrans" cxnId="{F391606B-DEF2-4482-99AD-D5A1B6D94F84}">
      <dgm:prSet/>
      <dgm:spPr/>
      <dgm:t>
        <a:bodyPr/>
        <a:lstStyle/>
        <a:p>
          <a:endParaRPr lang="en-AU" sz="900"/>
        </a:p>
      </dgm:t>
    </dgm:pt>
    <dgm:pt modelId="{41C7589D-8218-4538-8C84-1E3C3A4F12D8}">
      <dgm:prSet phldrT="[Text]" custT="1"/>
      <dgm:spPr/>
      <dgm:t>
        <a:bodyPr/>
        <a:lstStyle/>
        <a:p>
          <a:r>
            <a:rPr lang="en-US" sz="1000"/>
            <a:t>1869 </a:t>
          </a:r>
          <a:r>
            <a:rPr lang="en-AU" sz="1000"/>
            <a:t>Francis Louis von Bibra</a:t>
          </a:r>
        </a:p>
      </dgm:t>
    </dgm:pt>
    <dgm:pt modelId="{B4330655-FEA0-4EBF-9257-6060DF494097}" type="parTrans" cxnId="{1B342A5A-B79F-4A02-8992-E16C19FC6585}">
      <dgm:prSet/>
      <dgm:spPr/>
      <dgm:t>
        <a:bodyPr/>
        <a:lstStyle/>
        <a:p>
          <a:endParaRPr lang="en-AU" sz="2000"/>
        </a:p>
      </dgm:t>
    </dgm:pt>
    <dgm:pt modelId="{5C86E2CC-65DA-4B8D-BCA2-1C0E253F361E}" type="sibTrans" cxnId="{1B342A5A-B79F-4A02-8992-E16C19FC6585}">
      <dgm:prSet/>
      <dgm:spPr/>
      <dgm:t>
        <a:bodyPr/>
        <a:lstStyle/>
        <a:p>
          <a:endParaRPr lang="en-AU" sz="2000"/>
        </a:p>
      </dgm:t>
    </dgm:pt>
    <dgm:pt modelId="{810E8DF9-1E78-4EDB-A2D8-6DFAC53A60C2}">
      <dgm:prSet phldrT="[Text]" custT="1"/>
      <dgm:spPr/>
      <dgm:t>
        <a:bodyPr/>
        <a:lstStyle/>
        <a:p>
          <a:r>
            <a:rPr lang="en-US" sz="1000"/>
            <a:t>1907 </a:t>
          </a:r>
          <a:r>
            <a:rPr lang="en-AU" sz="1000" b="0" i="0"/>
            <a:t>John and James </a:t>
          </a:r>
          <a:r>
            <a:rPr lang="en-AU" sz="1000" b="0" i="0" err="1"/>
            <a:t>Withnell</a:t>
          </a:r>
          <a:endParaRPr lang="en-AU" sz="1000"/>
        </a:p>
      </dgm:t>
    </dgm:pt>
    <dgm:pt modelId="{813EC10B-6E24-4DFC-A42E-5E006C2180DE}" type="parTrans" cxnId="{713ECCBF-670E-4626-9647-5EC27A8B569F}">
      <dgm:prSet/>
      <dgm:spPr/>
      <dgm:t>
        <a:bodyPr/>
        <a:lstStyle/>
        <a:p>
          <a:endParaRPr lang="en-AU" sz="2000"/>
        </a:p>
      </dgm:t>
    </dgm:pt>
    <dgm:pt modelId="{2269D24F-8EB4-447D-8D03-489991C9A539}" type="sibTrans" cxnId="{713ECCBF-670E-4626-9647-5EC27A8B569F}">
      <dgm:prSet/>
      <dgm:spPr/>
      <dgm:t>
        <a:bodyPr/>
        <a:lstStyle/>
        <a:p>
          <a:endParaRPr lang="en-AU" sz="2000"/>
        </a:p>
      </dgm:t>
    </dgm:pt>
    <dgm:pt modelId="{E7238742-C321-4385-A968-11F4B685A4E2}">
      <dgm:prSet phldrT="[Text]" custT="1"/>
      <dgm:spPr/>
      <dgm:t>
        <a:bodyPr/>
        <a:lstStyle/>
        <a:p>
          <a:r>
            <a:rPr lang="en-US" sz="1000"/>
            <a:t>1969 </a:t>
          </a:r>
          <a:r>
            <a:rPr lang="en-AU" sz="1000"/>
            <a:t>Sir Thomas Wardle</a:t>
          </a:r>
        </a:p>
      </dgm:t>
    </dgm:pt>
    <dgm:pt modelId="{5EE9F1B1-FCB2-450D-9A3D-D28FAC5C6826}" type="parTrans" cxnId="{287D7FF8-42C3-475B-8093-E5966A95C3A9}">
      <dgm:prSet/>
      <dgm:spPr/>
      <dgm:t>
        <a:bodyPr/>
        <a:lstStyle/>
        <a:p>
          <a:endParaRPr lang="en-AU"/>
        </a:p>
      </dgm:t>
    </dgm:pt>
    <dgm:pt modelId="{F8BD60B4-D672-4CE3-90EC-411DCECA7128}" type="sibTrans" cxnId="{287D7FF8-42C3-475B-8093-E5966A95C3A9}">
      <dgm:prSet/>
      <dgm:spPr/>
      <dgm:t>
        <a:bodyPr/>
        <a:lstStyle/>
        <a:p>
          <a:endParaRPr lang="en-AU"/>
        </a:p>
      </dgm:t>
    </dgm:pt>
    <dgm:pt modelId="{F4EB9491-14E4-486B-8345-39E0ED1A007C}">
      <dgm:prSet phldrT="[Text]" custT="1"/>
      <dgm:spPr/>
      <dgm:t>
        <a:bodyPr/>
        <a:lstStyle/>
        <a:p>
          <a:r>
            <a:rPr lang="en-AU" sz="1000" b="0" i="0"/>
            <a:t>Now:</a:t>
          </a:r>
        </a:p>
        <a:p>
          <a:r>
            <a:rPr lang="en-AU" sz="1000" b="0" i="0"/>
            <a:t>Scientist Kelly-</a:t>
          </a:r>
          <a:r>
            <a:rPr lang="en-AU" sz="1000" b="0" i="0">
              <a:hlinkClick xmlns:r="http://schemas.openxmlformats.org/officeDocument/2006/relationships" r:id="rId1"/>
            </a:rPr>
            <a:t>view</a:t>
          </a:r>
          <a:endParaRPr lang="en-AU" sz="1000" b="0" i="0"/>
        </a:p>
        <a:p>
          <a:r>
            <a:rPr lang="en-AU" sz="1000" b="0" i="0"/>
            <a:t>Ranger Ryan-</a:t>
          </a:r>
          <a:r>
            <a:rPr lang="en-AU" sz="1000" b="0" i="0">
              <a:hlinkClick xmlns:r="http://schemas.openxmlformats.org/officeDocument/2006/relationships" r:id="rId2"/>
            </a:rPr>
            <a:t>view</a:t>
          </a:r>
          <a:endParaRPr lang="en-AU" sz="1000"/>
        </a:p>
      </dgm:t>
    </dgm:pt>
    <dgm:pt modelId="{33B6D93E-ADE7-47B4-B722-C1042F26F998}" type="parTrans" cxnId="{7B27CB67-E58F-4929-B979-C193056EB992}">
      <dgm:prSet/>
      <dgm:spPr/>
      <dgm:t>
        <a:bodyPr/>
        <a:lstStyle/>
        <a:p>
          <a:endParaRPr lang="en-AU"/>
        </a:p>
      </dgm:t>
    </dgm:pt>
    <dgm:pt modelId="{1CCB8B6F-DB9D-4F67-BEF2-783FB4B7085C}" type="sibTrans" cxnId="{7B27CB67-E58F-4929-B979-C193056EB992}">
      <dgm:prSet/>
      <dgm:spPr/>
      <dgm:t>
        <a:bodyPr/>
        <a:lstStyle/>
        <a:p>
          <a:endParaRPr lang="en-AU"/>
        </a:p>
      </dgm:t>
    </dgm:pt>
    <dgm:pt modelId="{0C7B369D-04D8-433E-B5F9-A9424313277F}" type="pres">
      <dgm:prSet presAssocID="{3D8979E5-9671-4189-9DD3-E96C17AA2EF3}" presName="diagram" presStyleCnt="0">
        <dgm:presLayoutVars>
          <dgm:dir/>
          <dgm:animLvl val="lvl"/>
          <dgm:resizeHandles val="exact"/>
        </dgm:presLayoutVars>
      </dgm:prSet>
      <dgm:spPr/>
    </dgm:pt>
    <dgm:pt modelId="{BBD154DD-7374-48F6-8CEF-C369158D62A9}" type="pres">
      <dgm:prSet presAssocID="{EE6E89F9-3427-4E77-853E-735015D7DCB8}" presName="compNode" presStyleCnt="0"/>
      <dgm:spPr/>
    </dgm:pt>
    <dgm:pt modelId="{A0951462-AEE0-4689-9AC1-7096AE7D463C}" type="pres">
      <dgm:prSet presAssocID="{EE6E89F9-3427-4E77-853E-735015D7DCB8}" presName="childRect" presStyleLbl="bgAcc1" presStyleIdx="0" presStyleCnt="10">
        <dgm:presLayoutVars>
          <dgm:bulletEnabled val="1"/>
        </dgm:presLayoutVars>
      </dgm:prSet>
      <dgm:spPr/>
    </dgm:pt>
    <dgm:pt modelId="{488233F2-A096-4353-8C28-C4B2846812C0}" type="pres">
      <dgm:prSet presAssocID="{EE6E89F9-3427-4E77-853E-735015D7DCB8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687AD177-F004-4FF3-B14B-4EB5D7C6760D}" type="pres">
      <dgm:prSet presAssocID="{EE6E89F9-3427-4E77-853E-735015D7DCB8}" presName="parentRect" presStyleLbl="alignNode1" presStyleIdx="0" presStyleCnt="10"/>
      <dgm:spPr/>
    </dgm:pt>
    <dgm:pt modelId="{FA3A6AE1-8260-435B-8ED6-30D6384A265E}" type="pres">
      <dgm:prSet presAssocID="{EE6E89F9-3427-4E77-853E-735015D7DCB8}" presName="adorn" presStyleLbl="fgAccFollowNode1" presStyleIdx="0" presStyleCnt="10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EB9341C6-E09D-4B66-9333-0C8334099A70}" type="pres">
      <dgm:prSet presAssocID="{B87C5F78-092A-4C6F-AB2E-2165EB2EE2D1}" presName="sibTrans" presStyleLbl="sibTrans2D1" presStyleIdx="0" presStyleCnt="0"/>
      <dgm:spPr/>
    </dgm:pt>
    <dgm:pt modelId="{1597836C-FF3E-46B7-B322-0320A3579810}" type="pres">
      <dgm:prSet presAssocID="{E8A39BF0-0468-465C-9B91-F1B1FAB12654}" presName="compNode" presStyleCnt="0"/>
      <dgm:spPr/>
    </dgm:pt>
    <dgm:pt modelId="{3193180C-FD66-4EF9-8A18-E930014FFB93}" type="pres">
      <dgm:prSet presAssocID="{E8A39BF0-0468-465C-9B91-F1B1FAB12654}" presName="childRect" presStyleLbl="bgAcc1" presStyleIdx="1" presStyleCnt="10">
        <dgm:presLayoutVars>
          <dgm:bulletEnabled val="1"/>
        </dgm:presLayoutVars>
      </dgm:prSet>
      <dgm:spPr/>
    </dgm:pt>
    <dgm:pt modelId="{6ADCC75F-6C36-4F28-9D8B-1D66859210BF}" type="pres">
      <dgm:prSet presAssocID="{E8A39BF0-0468-465C-9B91-F1B1FAB12654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08AC6F66-27D8-49D5-B06B-799F729C0AD5}" type="pres">
      <dgm:prSet presAssocID="{E8A39BF0-0468-465C-9B91-F1B1FAB12654}" presName="parentRect" presStyleLbl="alignNode1" presStyleIdx="1" presStyleCnt="10"/>
      <dgm:spPr/>
    </dgm:pt>
    <dgm:pt modelId="{056CA3CF-E113-438B-A99D-105FD0B5AC11}" type="pres">
      <dgm:prSet presAssocID="{E8A39BF0-0468-465C-9B91-F1B1FAB12654}" presName="adorn" presStyleLbl="fgAccFollowNode1" presStyleIdx="1" presStyleCnt="10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F8907059-E0CD-474F-A56C-63635A109746}" type="pres">
      <dgm:prSet presAssocID="{12B20AE9-DF7C-4E63-8220-8CE52BA66F91}" presName="sibTrans" presStyleLbl="sibTrans2D1" presStyleIdx="0" presStyleCnt="0"/>
      <dgm:spPr/>
    </dgm:pt>
    <dgm:pt modelId="{348C3377-A87A-49CC-ADDE-98BDA2370927}" type="pres">
      <dgm:prSet presAssocID="{A913E816-52BD-4BD4-B164-F0E46FE9065A}" presName="compNode" presStyleCnt="0"/>
      <dgm:spPr/>
    </dgm:pt>
    <dgm:pt modelId="{02DD4F5B-F645-4CF3-9E59-F0AB6D31DE4C}" type="pres">
      <dgm:prSet presAssocID="{A913E816-52BD-4BD4-B164-F0E46FE9065A}" presName="childRect" presStyleLbl="bgAcc1" presStyleIdx="2" presStyleCnt="10">
        <dgm:presLayoutVars>
          <dgm:bulletEnabled val="1"/>
        </dgm:presLayoutVars>
      </dgm:prSet>
      <dgm:spPr/>
    </dgm:pt>
    <dgm:pt modelId="{B168BA03-C759-4995-97A5-CDBCB8927072}" type="pres">
      <dgm:prSet presAssocID="{A913E816-52BD-4BD4-B164-F0E46FE9065A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72BBED2C-7238-4BF9-9F2C-7E732374E0C7}" type="pres">
      <dgm:prSet presAssocID="{A913E816-52BD-4BD4-B164-F0E46FE9065A}" presName="parentRect" presStyleLbl="alignNode1" presStyleIdx="2" presStyleCnt="10"/>
      <dgm:spPr/>
    </dgm:pt>
    <dgm:pt modelId="{757B1CEF-57E5-49FE-A02C-3F1F1ABECEA0}" type="pres">
      <dgm:prSet presAssocID="{A913E816-52BD-4BD4-B164-F0E46FE9065A}" presName="adorn" presStyleLbl="fgAccFollowNode1" presStyleIdx="2" presStyleCnt="10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B50ABC2D-310B-4685-BB99-A8B6DD14C6E5}" type="pres">
      <dgm:prSet presAssocID="{0251B8D2-474C-4FFF-916A-B4DA4457FC28}" presName="sibTrans" presStyleLbl="sibTrans2D1" presStyleIdx="0" presStyleCnt="0"/>
      <dgm:spPr/>
    </dgm:pt>
    <dgm:pt modelId="{C6E1839A-F8B5-46E0-A0BA-A30408DE8468}" type="pres">
      <dgm:prSet presAssocID="{75022E8D-3D55-473A-88C6-3622D2523423}" presName="compNode" presStyleCnt="0"/>
      <dgm:spPr/>
    </dgm:pt>
    <dgm:pt modelId="{13E85C47-4DCF-452A-B540-236975C72A70}" type="pres">
      <dgm:prSet presAssocID="{75022E8D-3D55-473A-88C6-3622D2523423}" presName="childRect" presStyleLbl="bgAcc1" presStyleIdx="3" presStyleCnt="10">
        <dgm:presLayoutVars>
          <dgm:bulletEnabled val="1"/>
        </dgm:presLayoutVars>
      </dgm:prSet>
      <dgm:spPr/>
    </dgm:pt>
    <dgm:pt modelId="{5119110C-0352-44D9-89AA-E2557858D85D}" type="pres">
      <dgm:prSet presAssocID="{75022E8D-3D55-473A-88C6-3622D2523423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BA929884-72DE-4EC2-AE37-A16022DE9B6D}" type="pres">
      <dgm:prSet presAssocID="{75022E8D-3D55-473A-88C6-3622D2523423}" presName="parentRect" presStyleLbl="alignNode1" presStyleIdx="3" presStyleCnt="10"/>
      <dgm:spPr/>
    </dgm:pt>
    <dgm:pt modelId="{A8D0BD7A-6107-401D-A1F4-A11CAD41430A}" type="pres">
      <dgm:prSet presAssocID="{75022E8D-3D55-473A-88C6-3622D2523423}" presName="adorn" presStyleLbl="fgAccFollowNode1" presStyleIdx="3" presStyleCnt="10"/>
      <dgm:spPr>
        <a:blipFill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747C77AB-32F8-4B0F-86F9-A897CCD73607}" type="pres">
      <dgm:prSet presAssocID="{6D37A9A1-BB1F-47CB-9BBD-129B6309A7F9}" presName="sibTrans" presStyleLbl="sibTrans2D1" presStyleIdx="0" presStyleCnt="0"/>
      <dgm:spPr/>
    </dgm:pt>
    <dgm:pt modelId="{8D61E93C-C919-4464-9C3D-55519EAE6A32}" type="pres">
      <dgm:prSet presAssocID="{07A36839-38D5-44FC-AF45-55629188CA14}" presName="compNode" presStyleCnt="0"/>
      <dgm:spPr/>
    </dgm:pt>
    <dgm:pt modelId="{25A41E18-6F45-410D-83DA-8D980A6E190E}" type="pres">
      <dgm:prSet presAssocID="{07A36839-38D5-44FC-AF45-55629188CA14}" presName="childRect" presStyleLbl="bgAcc1" presStyleIdx="4" presStyleCnt="10">
        <dgm:presLayoutVars>
          <dgm:bulletEnabled val="1"/>
        </dgm:presLayoutVars>
      </dgm:prSet>
      <dgm:spPr/>
    </dgm:pt>
    <dgm:pt modelId="{0EE11DC0-B118-4770-923A-8E8BF5C493D4}" type="pres">
      <dgm:prSet presAssocID="{07A36839-38D5-44FC-AF45-55629188CA14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2FA8DABF-2F51-496A-9D1E-826A5DB8F3B7}" type="pres">
      <dgm:prSet presAssocID="{07A36839-38D5-44FC-AF45-55629188CA14}" presName="parentRect" presStyleLbl="alignNode1" presStyleIdx="4" presStyleCnt="10"/>
      <dgm:spPr/>
    </dgm:pt>
    <dgm:pt modelId="{F7C9CE6F-DB0C-4643-BD48-2AB33E72146F}" type="pres">
      <dgm:prSet presAssocID="{07A36839-38D5-44FC-AF45-55629188CA14}" presName="adorn" presStyleLbl="fgAccFollowNode1" presStyleIdx="4" presStyleCnt="10"/>
      <dgm:spPr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B10B9F57-F616-4969-B01A-14F7AF28F486}" type="pres">
      <dgm:prSet presAssocID="{6F7C7162-0125-49CD-A613-BBD677B49716}" presName="sibTrans" presStyleLbl="sibTrans2D1" presStyleIdx="0" presStyleCnt="0"/>
      <dgm:spPr/>
    </dgm:pt>
    <dgm:pt modelId="{AD7B7E64-4C00-4CE6-82B5-BCA81977FFA1}" type="pres">
      <dgm:prSet presAssocID="{7C997463-9150-4019-BC83-E86A3C173705}" presName="compNode" presStyleCnt="0"/>
      <dgm:spPr/>
    </dgm:pt>
    <dgm:pt modelId="{4A67440C-3C29-4E7D-AEDB-EC367E8BD622}" type="pres">
      <dgm:prSet presAssocID="{7C997463-9150-4019-BC83-E86A3C173705}" presName="childRect" presStyleLbl="bgAcc1" presStyleIdx="5" presStyleCnt="10">
        <dgm:presLayoutVars>
          <dgm:bulletEnabled val="1"/>
        </dgm:presLayoutVars>
      </dgm:prSet>
      <dgm:spPr/>
    </dgm:pt>
    <dgm:pt modelId="{C1627674-40CA-40F1-99E6-EA6ECC9713BE}" type="pres">
      <dgm:prSet presAssocID="{7C997463-9150-4019-BC83-E86A3C173705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9EE42555-DDE7-4835-86E6-62FB6BA797C0}" type="pres">
      <dgm:prSet presAssocID="{7C997463-9150-4019-BC83-E86A3C173705}" presName="parentRect" presStyleLbl="alignNode1" presStyleIdx="5" presStyleCnt="10"/>
      <dgm:spPr/>
    </dgm:pt>
    <dgm:pt modelId="{476596B3-37FD-43F0-ACDD-F8C7E3343642}" type="pres">
      <dgm:prSet presAssocID="{7C997463-9150-4019-BC83-E86A3C173705}" presName="adorn" presStyleLbl="fgAccFollowNode1" presStyleIdx="5" presStyleCnt="10"/>
      <dgm:spPr>
        <a:blipFill>
          <a:blip xmlns:r="http://schemas.openxmlformats.org/officeDocument/2006/relationships"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4202715F-9E7E-4074-B3BA-15D8F82F3063}" type="pres">
      <dgm:prSet presAssocID="{6391564D-B9BC-426C-8D0E-EE61D52A64FE}" presName="sibTrans" presStyleLbl="sibTrans2D1" presStyleIdx="0" presStyleCnt="0"/>
      <dgm:spPr/>
    </dgm:pt>
    <dgm:pt modelId="{B9CAEA99-DD5D-4826-A8F6-B9148BB9D3EC}" type="pres">
      <dgm:prSet presAssocID="{41C7589D-8218-4538-8C84-1E3C3A4F12D8}" presName="compNode" presStyleCnt="0"/>
      <dgm:spPr/>
    </dgm:pt>
    <dgm:pt modelId="{3BAFD49B-6101-4C7E-BE60-378F005674EF}" type="pres">
      <dgm:prSet presAssocID="{41C7589D-8218-4538-8C84-1E3C3A4F12D8}" presName="childRect" presStyleLbl="bgAcc1" presStyleIdx="6" presStyleCnt="10">
        <dgm:presLayoutVars>
          <dgm:bulletEnabled val="1"/>
        </dgm:presLayoutVars>
      </dgm:prSet>
      <dgm:spPr/>
    </dgm:pt>
    <dgm:pt modelId="{F9E4A1FD-24A2-4A0D-820F-F060B92EA554}" type="pres">
      <dgm:prSet presAssocID="{41C7589D-8218-4538-8C84-1E3C3A4F12D8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3F12F605-5756-458E-B249-A79E737BE9AB}" type="pres">
      <dgm:prSet presAssocID="{41C7589D-8218-4538-8C84-1E3C3A4F12D8}" presName="parentRect" presStyleLbl="alignNode1" presStyleIdx="6" presStyleCnt="10"/>
      <dgm:spPr/>
    </dgm:pt>
    <dgm:pt modelId="{BC841DDF-E793-4FEC-A3AB-825139F7C685}" type="pres">
      <dgm:prSet presAssocID="{41C7589D-8218-4538-8C84-1E3C3A4F12D8}" presName="adorn" presStyleLbl="fgAccFollowNode1" presStyleIdx="6" presStyleCnt="10"/>
      <dgm:spPr>
        <a:blipFill>
          <a:blip xmlns:r="http://schemas.openxmlformats.org/officeDocument/2006/relationships"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7F794100-6E66-41FC-84C7-6884C04AB6D6}" type="pres">
      <dgm:prSet presAssocID="{5C86E2CC-65DA-4B8D-BCA2-1C0E253F361E}" presName="sibTrans" presStyleLbl="sibTrans2D1" presStyleIdx="0" presStyleCnt="0"/>
      <dgm:spPr/>
    </dgm:pt>
    <dgm:pt modelId="{3F6D5B56-EE01-49A7-B418-78EF59D46B07}" type="pres">
      <dgm:prSet presAssocID="{810E8DF9-1E78-4EDB-A2D8-6DFAC53A60C2}" presName="compNode" presStyleCnt="0"/>
      <dgm:spPr/>
    </dgm:pt>
    <dgm:pt modelId="{DADD0DD8-3E79-4089-8054-B278499DA47F}" type="pres">
      <dgm:prSet presAssocID="{810E8DF9-1E78-4EDB-A2D8-6DFAC53A60C2}" presName="childRect" presStyleLbl="bgAcc1" presStyleIdx="7" presStyleCnt="10">
        <dgm:presLayoutVars>
          <dgm:bulletEnabled val="1"/>
        </dgm:presLayoutVars>
      </dgm:prSet>
      <dgm:spPr/>
    </dgm:pt>
    <dgm:pt modelId="{22840867-5257-4DE8-8A60-78B47F3404DA}" type="pres">
      <dgm:prSet presAssocID="{810E8DF9-1E78-4EDB-A2D8-6DFAC53A60C2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0DC96125-AE14-4DB5-BA2B-F9C18429D482}" type="pres">
      <dgm:prSet presAssocID="{810E8DF9-1E78-4EDB-A2D8-6DFAC53A60C2}" presName="parentRect" presStyleLbl="alignNode1" presStyleIdx="7" presStyleCnt="10"/>
      <dgm:spPr/>
    </dgm:pt>
    <dgm:pt modelId="{AA783DB0-284D-44DA-B330-65FEF40C9F83}" type="pres">
      <dgm:prSet presAssocID="{810E8DF9-1E78-4EDB-A2D8-6DFAC53A60C2}" presName="adorn" presStyleLbl="fgAccFollowNode1" presStyleIdx="7" presStyleCnt="10"/>
      <dgm:spPr>
        <a:blipFill>
          <a:blip xmlns:r="http://schemas.openxmlformats.org/officeDocument/2006/relationships"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FEDCC16B-4692-4D3F-A89E-0044DBD4D196}" type="pres">
      <dgm:prSet presAssocID="{2269D24F-8EB4-447D-8D03-489991C9A539}" presName="sibTrans" presStyleLbl="sibTrans2D1" presStyleIdx="0" presStyleCnt="0"/>
      <dgm:spPr/>
    </dgm:pt>
    <dgm:pt modelId="{446EEEB0-5F1F-4EAF-9F3C-2445C8F8F734}" type="pres">
      <dgm:prSet presAssocID="{E7238742-C321-4385-A968-11F4B685A4E2}" presName="compNode" presStyleCnt="0"/>
      <dgm:spPr/>
    </dgm:pt>
    <dgm:pt modelId="{F0CF385D-B883-464A-9EEE-9F0F3BD1B7E3}" type="pres">
      <dgm:prSet presAssocID="{E7238742-C321-4385-A968-11F4B685A4E2}" presName="childRect" presStyleLbl="bgAcc1" presStyleIdx="8" presStyleCnt="10">
        <dgm:presLayoutVars>
          <dgm:bulletEnabled val="1"/>
        </dgm:presLayoutVars>
      </dgm:prSet>
      <dgm:spPr/>
    </dgm:pt>
    <dgm:pt modelId="{21BD242B-6AAF-464A-9F77-4278DDA8CE72}" type="pres">
      <dgm:prSet presAssocID="{E7238742-C321-4385-A968-11F4B685A4E2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15F8338C-1EFF-474E-B983-E2ED0E2D62B9}" type="pres">
      <dgm:prSet presAssocID="{E7238742-C321-4385-A968-11F4B685A4E2}" presName="parentRect" presStyleLbl="alignNode1" presStyleIdx="8" presStyleCnt="10"/>
      <dgm:spPr/>
    </dgm:pt>
    <dgm:pt modelId="{C92522BD-7F7A-49DA-9862-87DC04E6C5BF}" type="pres">
      <dgm:prSet presAssocID="{E7238742-C321-4385-A968-11F4B685A4E2}" presName="adorn" presStyleLbl="fgAccFollowNode1" presStyleIdx="8" presStyleCnt="10"/>
      <dgm:spPr>
        <a:blipFill>
          <a:blip xmlns:r="http://schemas.openxmlformats.org/officeDocument/2006/relationships"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D290C953-0DD5-4665-9350-EDE052696C05}" type="pres">
      <dgm:prSet presAssocID="{F8BD60B4-D672-4CE3-90EC-411DCECA7128}" presName="sibTrans" presStyleLbl="sibTrans2D1" presStyleIdx="0" presStyleCnt="0"/>
      <dgm:spPr/>
    </dgm:pt>
    <dgm:pt modelId="{44FEB8D7-3C1E-491A-9C75-A1AF68EAFF3D}" type="pres">
      <dgm:prSet presAssocID="{F4EB9491-14E4-486B-8345-39E0ED1A007C}" presName="compNode" presStyleCnt="0"/>
      <dgm:spPr/>
    </dgm:pt>
    <dgm:pt modelId="{A4437AE9-D6AF-4A29-818E-7B17E984E8E8}" type="pres">
      <dgm:prSet presAssocID="{F4EB9491-14E4-486B-8345-39E0ED1A007C}" presName="childRect" presStyleLbl="bgAcc1" presStyleIdx="9" presStyleCnt="10">
        <dgm:presLayoutVars>
          <dgm:bulletEnabled val="1"/>
        </dgm:presLayoutVars>
      </dgm:prSet>
      <dgm:spPr/>
    </dgm:pt>
    <dgm:pt modelId="{98B9F823-2D4E-4DD4-A12B-A07AA96081C7}" type="pres">
      <dgm:prSet presAssocID="{F4EB9491-14E4-486B-8345-39E0ED1A007C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6FD874AC-9466-40DF-A186-DC2C8B8269B0}" type="pres">
      <dgm:prSet presAssocID="{F4EB9491-14E4-486B-8345-39E0ED1A007C}" presName="parentRect" presStyleLbl="alignNode1" presStyleIdx="9" presStyleCnt="10"/>
      <dgm:spPr/>
    </dgm:pt>
    <dgm:pt modelId="{50538F4A-D1DE-4CE1-9818-5BB371E0AD0D}" type="pres">
      <dgm:prSet presAssocID="{F4EB9491-14E4-486B-8345-39E0ED1A007C}" presName="adorn" presStyleLbl="fgAccFollowNode1" presStyleIdx="9" presStyleCnt="10"/>
      <dgm:spPr>
        <a:blipFill>
          <a:blip xmlns:r="http://schemas.openxmlformats.org/officeDocument/2006/relationships" r:embed="rId1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</dgm:ptLst>
  <dgm:cxnLst>
    <dgm:cxn modelId="{B8B9EA37-B1B7-4409-A304-D0728AFADF72}" srcId="{3D8979E5-9671-4189-9DD3-E96C17AA2EF3}" destId="{07A36839-38D5-44FC-AF45-55629188CA14}" srcOrd="4" destOrd="0" parTransId="{41F545F3-1850-4A01-8908-F542B5EEAA67}" sibTransId="{6F7C7162-0125-49CD-A613-BBD677B49716}"/>
    <dgm:cxn modelId="{FFAB9764-167F-47C1-8BE5-4C3CC8727717}" type="presOf" srcId="{3D8979E5-9671-4189-9DD3-E96C17AA2EF3}" destId="{0C7B369D-04D8-433E-B5F9-A9424313277F}" srcOrd="0" destOrd="0" presId="urn:microsoft.com/office/officeart/2005/8/layout/bList2"/>
    <dgm:cxn modelId="{021D2146-39D7-4B17-887B-1FB08FBBC102}" type="presOf" srcId="{810E8DF9-1E78-4EDB-A2D8-6DFAC53A60C2}" destId="{0DC96125-AE14-4DB5-BA2B-F9C18429D482}" srcOrd="1" destOrd="0" presId="urn:microsoft.com/office/officeart/2005/8/layout/bList2"/>
    <dgm:cxn modelId="{83B6F546-1C97-4371-B5E3-3A74C2907D34}" type="presOf" srcId="{EE6E89F9-3427-4E77-853E-735015D7DCB8}" destId="{687AD177-F004-4FF3-B14B-4EB5D7C6760D}" srcOrd="1" destOrd="0" presId="urn:microsoft.com/office/officeart/2005/8/layout/bList2"/>
    <dgm:cxn modelId="{89499467-11B1-46CD-9C7E-DE6EF1D85831}" srcId="{3D8979E5-9671-4189-9DD3-E96C17AA2EF3}" destId="{E8A39BF0-0468-465C-9B91-F1B1FAB12654}" srcOrd="1" destOrd="0" parTransId="{F3D058A7-FB82-44CD-9D87-2EEBD5DAD41C}" sibTransId="{12B20AE9-DF7C-4E63-8220-8CE52BA66F91}"/>
    <dgm:cxn modelId="{7B27CB67-E58F-4929-B979-C193056EB992}" srcId="{3D8979E5-9671-4189-9DD3-E96C17AA2EF3}" destId="{F4EB9491-14E4-486B-8345-39E0ED1A007C}" srcOrd="9" destOrd="0" parTransId="{33B6D93E-ADE7-47B4-B722-C1042F26F998}" sibTransId="{1CCB8B6F-DB9D-4F67-BEF2-783FB4B7085C}"/>
    <dgm:cxn modelId="{2BAA9A68-1435-470B-A369-07D4CDB35676}" type="presOf" srcId="{E7238742-C321-4385-A968-11F4B685A4E2}" destId="{21BD242B-6AAF-464A-9F77-4278DDA8CE72}" srcOrd="0" destOrd="0" presId="urn:microsoft.com/office/officeart/2005/8/layout/bList2"/>
    <dgm:cxn modelId="{AC461C4A-9B4D-4EDC-8F13-EE23077055E2}" type="presOf" srcId="{E8A39BF0-0468-465C-9B91-F1B1FAB12654}" destId="{08AC6F66-27D8-49D5-B06B-799F729C0AD5}" srcOrd="1" destOrd="0" presId="urn:microsoft.com/office/officeart/2005/8/layout/bList2"/>
    <dgm:cxn modelId="{F391606B-DEF2-4482-99AD-D5A1B6D94F84}" srcId="{3D8979E5-9671-4189-9DD3-E96C17AA2EF3}" destId="{7C997463-9150-4019-BC83-E86A3C173705}" srcOrd="5" destOrd="0" parTransId="{0311ED35-7560-43B6-8034-9833BC5315CA}" sibTransId="{6391564D-B9BC-426C-8D0E-EE61D52A64FE}"/>
    <dgm:cxn modelId="{4D4E9E4B-0E43-4215-9414-9789B3433627}" type="presOf" srcId="{6F7C7162-0125-49CD-A613-BBD677B49716}" destId="{B10B9F57-F616-4969-B01A-14F7AF28F486}" srcOrd="0" destOrd="0" presId="urn:microsoft.com/office/officeart/2005/8/layout/bList2"/>
    <dgm:cxn modelId="{0F94DC74-BD7A-439E-8EAC-659C28633C6A}" srcId="{3D8979E5-9671-4189-9DD3-E96C17AA2EF3}" destId="{EE6E89F9-3427-4E77-853E-735015D7DCB8}" srcOrd="0" destOrd="0" parTransId="{28FE5C7F-AC01-49BC-B695-5238E8CE4602}" sibTransId="{B87C5F78-092A-4C6F-AB2E-2165EB2EE2D1}"/>
    <dgm:cxn modelId="{E85CF455-9AD6-4943-9679-32F163FD448A}" type="presOf" srcId="{2269D24F-8EB4-447D-8D03-489991C9A539}" destId="{FEDCC16B-4692-4D3F-A89E-0044DBD4D196}" srcOrd="0" destOrd="0" presId="urn:microsoft.com/office/officeart/2005/8/layout/bList2"/>
    <dgm:cxn modelId="{053D9357-22B2-4D4E-9803-051BC7A74553}" type="presOf" srcId="{E8A39BF0-0468-465C-9B91-F1B1FAB12654}" destId="{6ADCC75F-6C36-4F28-9D8B-1D66859210BF}" srcOrd="0" destOrd="0" presId="urn:microsoft.com/office/officeart/2005/8/layout/bList2"/>
    <dgm:cxn modelId="{F35C4A79-D8F4-4C23-B7C5-AA28D084A72A}" srcId="{3D8979E5-9671-4189-9DD3-E96C17AA2EF3}" destId="{A913E816-52BD-4BD4-B164-F0E46FE9065A}" srcOrd="2" destOrd="0" parTransId="{F4B9A2C6-F1AF-4C6D-B1A9-7C21874F13E0}" sibTransId="{0251B8D2-474C-4FFF-916A-B4DA4457FC28}"/>
    <dgm:cxn modelId="{1B342A5A-B79F-4A02-8992-E16C19FC6585}" srcId="{3D8979E5-9671-4189-9DD3-E96C17AA2EF3}" destId="{41C7589D-8218-4538-8C84-1E3C3A4F12D8}" srcOrd="6" destOrd="0" parTransId="{B4330655-FEA0-4EBF-9257-6060DF494097}" sibTransId="{5C86E2CC-65DA-4B8D-BCA2-1C0E253F361E}"/>
    <dgm:cxn modelId="{E3509B5A-C9FE-4D13-AF8A-C4F8EE325804}" type="presOf" srcId="{6391564D-B9BC-426C-8D0E-EE61D52A64FE}" destId="{4202715F-9E7E-4074-B3BA-15D8F82F3063}" srcOrd="0" destOrd="0" presId="urn:microsoft.com/office/officeart/2005/8/layout/bList2"/>
    <dgm:cxn modelId="{C03FFD84-D7E4-4F23-9C16-345F835AD01E}" type="presOf" srcId="{41C7589D-8218-4538-8C84-1E3C3A4F12D8}" destId="{F9E4A1FD-24A2-4A0D-820F-F060B92EA554}" srcOrd="0" destOrd="0" presId="urn:microsoft.com/office/officeart/2005/8/layout/bList2"/>
    <dgm:cxn modelId="{E0E4618B-51DA-4586-B46A-7FEB77A82FB1}" type="presOf" srcId="{A913E816-52BD-4BD4-B164-F0E46FE9065A}" destId="{B168BA03-C759-4995-97A5-CDBCB8927072}" srcOrd="0" destOrd="0" presId="urn:microsoft.com/office/officeart/2005/8/layout/bList2"/>
    <dgm:cxn modelId="{E9E0118E-FEAF-479A-A969-2D549C890826}" type="presOf" srcId="{75022E8D-3D55-473A-88C6-3622D2523423}" destId="{BA929884-72DE-4EC2-AE37-A16022DE9B6D}" srcOrd="1" destOrd="0" presId="urn:microsoft.com/office/officeart/2005/8/layout/bList2"/>
    <dgm:cxn modelId="{B8DC7293-AA77-459D-9E62-5BCDDD0D8540}" type="presOf" srcId="{75022E8D-3D55-473A-88C6-3622D2523423}" destId="{5119110C-0352-44D9-89AA-E2557858D85D}" srcOrd="0" destOrd="0" presId="urn:microsoft.com/office/officeart/2005/8/layout/bList2"/>
    <dgm:cxn modelId="{F7DA7693-2545-4F81-97E0-6E75A23AA21A}" type="presOf" srcId="{F8BD60B4-D672-4CE3-90EC-411DCECA7128}" destId="{D290C953-0DD5-4665-9350-EDE052696C05}" srcOrd="0" destOrd="0" presId="urn:microsoft.com/office/officeart/2005/8/layout/bList2"/>
    <dgm:cxn modelId="{8A305099-53EB-4951-B88A-0DEAD5A23705}" type="presOf" srcId="{41C7589D-8218-4538-8C84-1E3C3A4F12D8}" destId="{3F12F605-5756-458E-B249-A79E737BE9AB}" srcOrd="1" destOrd="0" presId="urn:microsoft.com/office/officeart/2005/8/layout/bList2"/>
    <dgm:cxn modelId="{AAFBDD9C-78F9-45B3-817D-1B13405CE07E}" type="presOf" srcId="{A913E816-52BD-4BD4-B164-F0E46FE9065A}" destId="{72BBED2C-7238-4BF9-9F2C-7E732374E0C7}" srcOrd="1" destOrd="0" presId="urn:microsoft.com/office/officeart/2005/8/layout/bList2"/>
    <dgm:cxn modelId="{B9359AA8-7DA7-419B-88FF-EEEFF483D260}" type="presOf" srcId="{7C997463-9150-4019-BC83-E86A3C173705}" destId="{9EE42555-DDE7-4835-86E6-62FB6BA797C0}" srcOrd="1" destOrd="0" presId="urn:microsoft.com/office/officeart/2005/8/layout/bList2"/>
    <dgm:cxn modelId="{E8952FB1-E406-4482-BA5E-0DD271EB677C}" type="presOf" srcId="{12B20AE9-DF7C-4E63-8220-8CE52BA66F91}" destId="{F8907059-E0CD-474F-A56C-63635A109746}" srcOrd="0" destOrd="0" presId="urn:microsoft.com/office/officeart/2005/8/layout/bList2"/>
    <dgm:cxn modelId="{453F2CB2-3265-415D-8A05-0966CAFEED61}" type="presOf" srcId="{7C997463-9150-4019-BC83-E86A3C173705}" destId="{C1627674-40CA-40F1-99E6-EA6ECC9713BE}" srcOrd="0" destOrd="0" presId="urn:microsoft.com/office/officeart/2005/8/layout/bList2"/>
    <dgm:cxn modelId="{A4C141BC-B451-40DA-9C1B-64B0A423038B}" type="presOf" srcId="{0251B8D2-474C-4FFF-916A-B4DA4457FC28}" destId="{B50ABC2D-310B-4685-BB99-A8B6DD14C6E5}" srcOrd="0" destOrd="0" presId="urn:microsoft.com/office/officeart/2005/8/layout/bList2"/>
    <dgm:cxn modelId="{BC5C74BC-A421-4172-A76C-7154C100FD9D}" type="presOf" srcId="{07A36839-38D5-44FC-AF45-55629188CA14}" destId="{2FA8DABF-2F51-496A-9D1E-826A5DB8F3B7}" srcOrd="1" destOrd="0" presId="urn:microsoft.com/office/officeart/2005/8/layout/bList2"/>
    <dgm:cxn modelId="{713ECCBF-670E-4626-9647-5EC27A8B569F}" srcId="{3D8979E5-9671-4189-9DD3-E96C17AA2EF3}" destId="{810E8DF9-1E78-4EDB-A2D8-6DFAC53A60C2}" srcOrd="7" destOrd="0" parTransId="{813EC10B-6E24-4DFC-A42E-5E006C2180DE}" sibTransId="{2269D24F-8EB4-447D-8D03-489991C9A539}"/>
    <dgm:cxn modelId="{77F5B9C3-7339-413C-B9C7-6D44E82BC65A}" type="presOf" srcId="{B87C5F78-092A-4C6F-AB2E-2165EB2EE2D1}" destId="{EB9341C6-E09D-4B66-9333-0C8334099A70}" srcOrd="0" destOrd="0" presId="urn:microsoft.com/office/officeart/2005/8/layout/bList2"/>
    <dgm:cxn modelId="{B005DED0-19EC-48BB-B1AB-39BB31FA6334}" type="presOf" srcId="{5C86E2CC-65DA-4B8D-BCA2-1C0E253F361E}" destId="{7F794100-6E66-41FC-84C7-6884C04AB6D6}" srcOrd="0" destOrd="0" presId="urn:microsoft.com/office/officeart/2005/8/layout/bList2"/>
    <dgm:cxn modelId="{A63353DF-E924-4421-B4BE-E0E859C2C83A}" type="presOf" srcId="{07A36839-38D5-44FC-AF45-55629188CA14}" destId="{0EE11DC0-B118-4770-923A-8E8BF5C493D4}" srcOrd="0" destOrd="0" presId="urn:microsoft.com/office/officeart/2005/8/layout/bList2"/>
    <dgm:cxn modelId="{97DE5ADF-3779-4966-BF87-509C7B507C0C}" type="presOf" srcId="{F4EB9491-14E4-486B-8345-39E0ED1A007C}" destId="{98B9F823-2D4E-4DD4-A12B-A07AA96081C7}" srcOrd="0" destOrd="0" presId="urn:microsoft.com/office/officeart/2005/8/layout/bList2"/>
    <dgm:cxn modelId="{01CB1FE9-5CA3-4E17-9A21-53EC8C953BC3}" srcId="{3D8979E5-9671-4189-9DD3-E96C17AA2EF3}" destId="{75022E8D-3D55-473A-88C6-3622D2523423}" srcOrd="3" destOrd="0" parTransId="{8DCE86F2-7B75-4A0A-AEC4-709976D4A326}" sibTransId="{6D37A9A1-BB1F-47CB-9BBD-129B6309A7F9}"/>
    <dgm:cxn modelId="{CF19ACEC-6E84-4E52-8780-785B075BF7A0}" type="presOf" srcId="{6D37A9A1-BB1F-47CB-9BBD-129B6309A7F9}" destId="{747C77AB-32F8-4B0F-86F9-A897CCD73607}" srcOrd="0" destOrd="0" presId="urn:microsoft.com/office/officeart/2005/8/layout/bList2"/>
    <dgm:cxn modelId="{5E0C50F1-B2D6-4EB6-B580-96D8A6094013}" type="presOf" srcId="{EE6E89F9-3427-4E77-853E-735015D7DCB8}" destId="{488233F2-A096-4353-8C28-C4B2846812C0}" srcOrd="0" destOrd="0" presId="urn:microsoft.com/office/officeart/2005/8/layout/bList2"/>
    <dgm:cxn modelId="{0C1888F3-0952-4AFB-93F5-9D73A1994367}" type="presOf" srcId="{E7238742-C321-4385-A968-11F4B685A4E2}" destId="{15F8338C-1EFF-474E-B983-E2ED0E2D62B9}" srcOrd="1" destOrd="0" presId="urn:microsoft.com/office/officeart/2005/8/layout/bList2"/>
    <dgm:cxn modelId="{D98863F5-59FE-4B13-B65B-445D05700ED9}" type="presOf" srcId="{810E8DF9-1E78-4EDB-A2D8-6DFAC53A60C2}" destId="{22840867-5257-4DE8-8A60-78B47F3404DA}" srcOrd="0" destOrd="0" presId="urn:microsoft.com/office/officeart/2005/8/layout/bList2"/>
    <dgm:cxn modelId="{287D7FF8-42C3-475B-8093-E5966A95C3A9}" srcId="{3D8979E5-9671-4189-9DD3-E96C17AA2EF3}" destId="{E7238742-C321-4385-A968-11F4B685A4E2}" srcOrd="8" destOrd="0" parTransId="{5EE9F1B1-FCB2-450D-9A3D-D28FAC5C6826}" sibTransId="{F8BD60B4-D672-4CE3-90EC-411DCECA7128}"/>
    <dgm:cxn modelId="{0D1AECFD-1FD6-4259-A68F-2CEC0BA6AE5C}" type="presOf" srcId="{F4EB9491-14E4-486B-8345-39E0ED1A007C}" destId="{6FD874AC-9466-40DF-A186-DC2C8B8269B0}" srcOrd="1" destOrd="0" presId="urn:microsoft.com/office/officeart/2005/8/layout/bList2"/>
    <dgm:cxn modelId="{2C017DFF-0373-471E-B827-971A7E07D4CD}" type="presParOf" srcId="{0C7B369D-04D8-433E-B5F9-A9424313277F}" destId="{BBD154DD-7374-48F6-8CEF-C369158D62A9}" srcOrd="0" destOrd="0" presId="urn:microsoft.com/office/officeart/2005/8/layout/bList2"/>
    <dgm:cxn modelId="{D9DA8E47-DC95-4224-AD80-2ABC3D81A359}" type="presParOf" srcId="{BBD154DD-7374-48F6-8CEF-C369158D62A9}" destId="{A0951462-AEE0-4689-9AC1-7096AE7D463C}" srcOrd="0" destOrd="0" presId="urn:microsoft.com/office/officeart/2005/8/layout/bList2"/>
    <dgm:cxn modelId="{E36D8C32-6F89-48A0-A1D8-69A0944EDDF2}" type="presParOf" srcId="{BBD154DD-7374-48F6-8CEF-C369158D62A9}" destId="{488233F2-A096-4353-8C28-C4B2846812C0}" srcOrd="1" destOrd="0" presId="urn:microsoft.com/office/officeart/2005/8/layout/bList2"/>
    <dgm:cxn modelId="{CBAEE6AE-042A-47E0-AD92-725A84E4C741}" type="presParOf" srcId="{BBD154DD-7374-48F6-8CEF-C369158D62A9}" destId="{687AD177-F004-4FF3-B14B-4EB5D7C6760D}" srcOrd="2" destOrd="0" presId="urn:microsoft.com/office/officeart/2005/8/layout/bList2"/>
    <dgm:cxn modelId="{67D08F64-3B2D-4590-92AA-75C5F8A508D8}" type="presParOf" srcId="{BBD154DD-7374-48F6-8CEF-C369158D62A9}" destId="{FA3A6AE1-8260-435B-8ED6-30D6384A265E}" srcOrd="3" destOrd="0" presId="urn:microsoft.com/office/officeart/2005/8/layout/bList2"/>
    <dgm:cxn modelId="{74EA406C-679C-40E5-A720-3FE92B8F00C3}" type="presParOf" srcId="{0C7B369D-04D8-433E-B5F9-A9424313277F}" destId="{EB9341C6-E09D-4B66-9333-0C8334099A70}" srcOrd="1" destOrd="0" presId="urn:microsoft.com/office/officeart/2005/8/layout/bList2"/>
    <dgm:cxn modelId="{8DD5E107-4DFA-42A7-B94B-E68A8BB5D34B}" type="presParOf" srcId="{0C7B369D-04D8-433E-B5F9-A9424313277F}" destId="{1597836C-FF3E-46B7-B322-0320A3579810}" srcOrd="2" destOrd="0" presId="urn:microsoft.com/office/officeart/2005/8/layout/bList2"/>
    <dgm:cxn modelId="{C6BA6818-DEA0-4CAA-8255-81BCA8CFE51D}" type="presParOf" srcId="{1597836C-FF3E-46B7-B322-0320A3579810}" destId="{3193180C-FD66-4EF9-8A18-E930014FFB93}" srcOrd="0" destOrd="0" presId="urn:microsoft.com/office/officeart/2005/8/layout/bList2"/>
    <dgm:cxn modelId="{8E856F6C-D344-4134-884D-CDAA34B75155}" type="presParOf" srcId="{1597836C-FF3E-46B7-B322-0320A3579810}" destId="{6ADCC75F-6C36-4F28-9D8B-1D66859210BF}" srcOrd="1" destOrd="0" presId="urn:microsoft.com/office/officeart/2005/8/layout/bList2"/>
    <dgm:cxn modelId="{A3C790C1-B984-4DA7-87CD-65A1BD0BB3F6}" type="presParOf" srcId="{1597836C-FF3E-46B7-B322-0320A3579810}" destId="{08AC6F66-27D8-49D5-B06B-799F729C0AD5}" srcOrd="2" destOrd="0" presId="urn:microsoft.com/office/officeart/2005/8/layout/bList2"/>
    <dgm:cxn modelId="{3ACDDE5F-3839-45D5-8BCA-517D4E3073F4}" type="presParOf" srcId="{1597836C-FF3E-46B7-B322-0320A3579810}" destId="{056CA3CF-E113-438B-A99D-105FD0B5AC11}" srcOrd="3" destOrd="0" presId="urn:microsoft.com/office/officeart/2005/8/layout/bList2"/>
    <dgm:cxn modelId="{D88B59E5-F05E-4FE9-A331-6DB01C7CF4BD}" type="presParOf" srcId="{0C7B369D-04D8-433E-B5F9-A9424313277F}" destId="{F8907059-E0CD-474F-A56C-63635A109746}" srcOrd="3" destOrd="0" presId="urn:microsoft.com/office/officeart/2005/8/layout/bList2"/>
    <dgm:cxn modelId="{583A8326-13A2-4E8D-B7AA-1910615D8E18}" type="presParOf" srcId="{0C7B369D-04D8-433E-B5F9-A9424313277F}" destId="{348C3377-A87A-49CC-ADDE-98BDA2370927}" srcOrd="4" destOrd="0" presId="urn:microsoft.com/office/officeart/2005/8/layout/bList2"/>
    <dgm:cxn modelId="{68C8BB5F-F386-4A2C-9FDE-15BC9459F132}" type="presParOf" srcId="{348C3377-A87A-49CC-ADDE-98BDA2370927}" destId="{02DD4F5B-F645-4CF3-9E59-F0AB6D31DE4C}" srcOrd="0" destOrd="0" presId="urn:microsoft.com/office/officeart/2005/8/layout/bList2"/>
    <dgm:cxn modelId="{2112A36D-293D-4CAD-9292-A1085FEDD1D9}" type="presParOf" srcId="{348C3377-A87A-49CC-ADDE-98BDA2370927}" destId="{B168BA03-C759-4995-97A5-CDBCB8927072}" srcOrd="1" destOrd="0" presId="urn:microsoft.com/office/officeart/2005/8/layout/bList2"/>
    <dgm:cxn modelId="{3EDB2653-89EB-46F8-A856-E9C61E3AF5C3}" type="presParOf" srcId="{348C3377-A87A-49CC-ADDE-98BDA2370927}" destId="{72BBED2C-7238-4BF9-9F2C-7E732374E0C7}" srcOrd="2" destOrd="0" presId="urn:microsoft.com/office/officeart/2005/8/layout/bList2"/>
    <dgm:cxn modelId="{1623916E-DF30-4D04-8C21-C8693D29264C}" type="presParOf" srcId="{348C3377-A87A-49CC-ADDE-98BDA2370927}" destId="{757B1CEF-57E5-49FE-A02C-3F1F1ABECEA0}" srcOrd="3" destOrd="0" presId="urn:microsoft.com/office/officeart/2005/8/layout/bList2"/>
    <dgm:cxn modelId="{BE7E54E2-7238-4FB5-8D75-F98CE9DA9E0F}" type="presParOf" srcId="{0C7B369D-04D8-433E-B5F9-A9424313277F}" destId="{B50ABC2D-310B-4685-BB99-A8B6DD14C6E5}" srcOrd="5" destOrd="0" presId="urn:microsoft.com/office/officeart/2005/8/layout/bList2"/>
    <dgm:cxn modelId="{89091F86-3E98-43F4-B0EB-81EBB09656F7}" type="presParOf" srcId="{0C7B369D-04D8-433E-B5F9-A9424313277F}" destId="{C6E1839A-F8B5-46E0-A0BA-A30408DE8468}" srcOrd="6" destOrd="0" presId="urn:microsoft.com/office/officeart/2005/8/layout/bList2"/>
    <dgm:cxn modelId="{6A01FFCC-CCE9-46DF-A7E9-60ECE1599F00}" type="presParOf" srcId="{C6E1839A-F8B5-46E0-A0BA-A30408DE8468}" destId="{13E85C47-4DCF-452A-B540-236975C72A70}" srcOrd="0" destOrd="0" presId="urn:microsoft.com/office/officeart/2005/8/layout/bList2"/>
    <dgm:cxn modelId="{0E1E594A-78C6-4A4B-9B78-ECB0E6544FDD}" type="presParOf" srcId="{C6E1839A-F8B5-46E0-A0BA-A30408DE8468}" destId="{5119110C-0352-44D9-89AA-E2557858D85D}" srcOrd="1" destOrd="0" presId="urn:microsoft.com/office/officeart/2005/8/layout/bList2"/>
    <dgm:cxn modelId="{56232415-288D-4E52-ADF1-9CB4FE4DC727}" type="presParOf" srcId="{C6E1839A-F8B5-46E0-A0BA-A30408DE8468}" destId="{BA929884-72DE-4EC2-AE37-A16022DE9B6D}" srcOrd="2" destOrd="0" presId="urn:microsoft.com/office/officeart/2005/8/layout/bList2"/>
    <dgm:cxn modelId="{E9A45A4D-1078-4751-A3A6-52615D03AAF6}" type="presParOf" srcId="{C6E1839A-F8B5-46E0-A0BA-A30408DE8468}" destId="{A8D0BD7A-6107-401D-A1F4-A11CAD41430A}" srcOrd="3" destOrd="0" presId="urn:microsoft.com/office/officeart/2005/8/layout/bList2"/>
    <dgm:cxn modelId="{64CFB719-7D6B-429C-A01E-C20A59690231}" type="presParOf" srcId="{0C7B369D-04D8-433E-B5F9-A9424313277F}" destId="{747C77AB-32F8-4B0F-86F9-A897CCD73607}" srcOrd="7" destOrd="0" presId="urn:microsoft.com/office/officeart/2005/8/layout/bList2"/>
    <dgm:cxn modelId="{0EC17176-188B-4025-B4F9-E48BBDC2294C}" type="presParOf" srcId="{0C7B369D-04D8-433E-B5F9-A9424313277F}" destId="{8D61E93C-C919-4464-9C3D-55519EAE6A32}" srcOrd="8" destOrd="0" presId="urn:microsoft.com/office/officeart/2005/8/layout/bList2"/>
    <dgm:cxn modelId="{C7A5B5E7-4156-4E1A-9084-65D6701B861D}" type="presParOf" srcId="{8D61E93C-C919-4464-9C3D-55519EAE6A32}" destId="{25A41E18-6F45-410D-83DA-8D980A6E190E}" srcOrd="0" destOrd="0" presId="urn:microsoft.com/office/officeart/2005/8/layout/bList2"/>
    <dgm:cxn modelId="{19CB7720-2695-4CBE-B22B-2E86F5B2FDD1}" type="presParOf" srcId="{8D61E93C-C919-4464-9C3D-55519EAE6A32}" destId="{0EE11DC0-B118-4770-923A-8E8BF5C493D4}" srcOrd="1" destOrd="0" presId="urn:microsoft.com/office/officeart/2005/8/layout/bList2"/>
    <dgm:cxn modelId="{8BF2D8D7-8C89-482A-B31F-021BE111F833}" type="presParOf" srcId="{8D61E93C-C919-4464-9C3D-55519EAE6A32}" destId="{2FA8DABF-2F51-496A-9D1E-826A5DB8F3B7}" srcOrd="2" destOrd="0" presId="urn:microsoft.com/office/officeart/2005/8/layout/bList2"/>
    <dgm:cxn modelId="{680D2F03-3EC4-495B-B5F6-4D2992FEF6BA}" type="presParOf" srcId="{8D61E93C-C919-4464-9C3D-55519EAE6A32}" destId="{F7C9CE6F-DB0C-4643-BD48-2AB33E72146F}" srcOrd="3" destOrd="0" presId="urn:microsoft.com/office/officeart/2005/8/layout/bList2"/>
    <dgm:cxn modelId="{8E0B6A3D-FDA9-437F-99AB-6CE423E549BD}" type="presParOf" srcId="{0C7B369D-04D8-433E-B5F9-A9424313277F}" destId="{B10B9F57-F616-4969-B01A-14F7AF28F486}" srcOrd="9" destOrd="0" presId="urn:microsoft.com/office/officeart/2005/8/layout/bList2"/>
    <dgm:cxn modelId="{6B01C311-D9C7-4F89-B4C0-3A9CCB7EC285}" type="presParOf" srcId="{0C7B369D-04D8-433E-B5F9-A9424313277F}" destId="{AD7B7E64-4C00-4CE6-82B5-BCA81977FFA1}" srcOrd="10" destOrd="0" presId="urn:microsoft.com/office/officeart/2005/8/layout/bList2"/>
    <dgm:cxn modelId="{34E3F685-E93A-4B6A-AE11-A2AC9B1586B6}" type="presParOf" srcId="{AD7B7E64-4C00-4CE6-82B5-BCA81977FFA1}" destId="{4A67440C-3C29-4E7D-AEDB-EC367E8BD622}" srcOrd="0" destOrd="0" presId="urn:microsoft.com/office/officeart/2005/8/layout/bList2"/>
    <dgm:cxn modelId="{DA142CCC-5AEB-4D34-B5F8-43C4ACCDE134}" type="presParOf" srcId="{AD7B7E64-4C00-4CE6-82B5-BCA81977FFA1}" destId="{C1627674-40CA-40F1-99E6-EA6ECC9713BE}" srcOrd="1" destOrd="0" presId="urn:microsoft.com/office/officeart/2005/8/layout/bList2"/>
    <dgm:cxn modelId="{4AF970D1-B426-4FEA-BD89-241FA07C81A2}" type="presParOf" srcId="{AD7B7E64-4C00-4CE6-82B5-BCA81977FFA1}" destId="{9EE42555-DDE7-4835-86E6-62FB6BA797C0}" srcOrd="2" destOrd="0" presId="urn:microsoft.com/office/officeart/2005/8/layout/bList2"/>
    <dgm:cxn modelId="{DF35B525-0C61-407C-833A-E2D7F45564C3}" type="presParOf" srcId="{AD7B7E64-4C00-4CE6-82B5-BCA81977FFA1}" destId="{476596B3-37FD-43F0-ACDD-F8C7E3343642}" srcOrd="3" destOrd="0" presId="urn:microsoft.com/office/officeart/2005/8/layout/bList2"/>
    <dgm:cxn modelId="{D2EFDDC6-8C0F-4245-A5CD-7052ED99F2BC}" type="presParOf" srcId="{0C7B369D-04D8-433E-B5F9-A9424313277F}" destId="{4202715F-9E7E-4074-B3BA-15D8F82F3063}" srcOrd="11" destOrd="0" presId="urn:microsoft.com/office/officeart/2005/8/layout/bList2"/>
    <dgm:cxn modelId="{3E5CBA9E-BFDE-4A05-9C16-B3857544D2AA}" type="presParOf" srcId="{0C7B369D-04D8-433E-B5F9-A9424313277F}" destId="{B9CAEA99-DD5D-4826-A8F6-B9148BB9D3EC}" srcOrd="12" destOrd="0" presId="urn:microsoft.com/office/officeart/2005/8/layout/bList2"/>
    <dgm:cxn modelId="{D5A05E37-8989-4E3D-ADF4-17D173563D68}" type="presParOf" srcId="{B9CAEA99-DD5D-4826-A8F6-B9148BB9D3EC}" destId="{3BAFD49B-6101-4C7E-BE60-378F005674EF}" srcOrd="0" destOrd="0" presId="urn:microsoft.com/office/officeart/2005/8/layout/bList2"/>
    <dgm:cxn modelId="{3C293A0F-2F35-4249-9A69-E00330F053C6}" type="presParOf" srcId="{B9CAEA99-DD5D-4826-A8F6-B9148BB9D3EC}" destId="{F9E4A1FD-24A2-4A0D-820F-F060B92EA554}" srcOrd="1" destOrd="0" presId="urn:microsoft.com/office/officeart/2005/8/layout/bList2"/>
    <dgm:cxn modelId="{75730335-99FD-4F05-9CDC-D6139F160292}" type="presParOf" srcId="{B9CAEA99-DD5D-4826-A8F6-B9148BB9D3EC}" destId="{3F12F605-5756-458E-B249-A79E737BE9AB}" srcOrd="2" destOrd="0" presId="urn:microsoft.com/office/officeart/2005/8/layout/bList2"/>
    <dgm:cxn modelId="{D8AA00D7-F849-413D-A18E-084EE36B2526}" type="presParOf" srcId="{B9CAEA99-DD5D-4826-A8F6-B9148BB9D3EC}" destId="{BC841DDF-E793-4FEC-A3AB-825139F7C685}" srcOrd="3" destOrd="0" presId="urn:microsoft.com/office/officeart/2005/8/layout/bList2"/>
    <dgm:cxn modelId="{36E66A16-6169-4121-8124-270A2ADBC921}" type="presParOf" srcId="{0C7B369D-04D8-433E-B5F9-A9424313277F}" destId="{7F794100-6E66-41FC-84C7-6884C04AB6D6}" srcOrd="13" destOrd="0" presId="urn:microsoft.com/office/officeart/2005/8/layout/bList2"/>
    <dgm:cxn modelId="{B651CD0F-5F1F-4420-B787-F300590779E8}" type="presParOf" srcId="{0C7B369D-04D8-433E-B5F9-A9424313277F}" destId="{3F6D5B56-EE01-49A7-B418-78EF59D46B07}" srcOrd="14" destOrd="0" presId="urn:microsoft.com/office/officeart/2005/8/layout/bList2"/>
    <dgm:cxn modelId="{1A796CC9-29AF-4BAF-B061-2AAB67300AC6}" type="presParOf" srcId="{3F6D5B56-EE01-49A7-B418-78EF59D46B07}" destId="{DADD0DD8-3E79-4089-8054-B278499DA47F}" srcOrd="0" destOrd="0" presId="urn:microsoft.com/office/officeart/2005/8/layout/bList2"/>
    <dgm:cxn modelId="{83B51C37-98C2-4CF8-8788-F7E9257C5162}" type="presParOf" srcId="{3F6D5B56-EE01-49A7-B418-78EF59D46B07}" destId="{22840867-5257-4DE8-8A60-78B47F3404DA}" srcOrd="1" destOrd="0" presId="urn:microsoft.com/office/officeart/2005/8/layout/bList2"/>
    <dgm:cxn modelId="{53458982-89D1-4CD6-B908-B384E2C3D72E}" type="presParOf" srcId="{3F6D5B56-EE01-49A7-B418-78EF59D46B07}" destId="{0DC96125-AE14-4DB5-BA2B-F9C18429D482}" srcOrd="2" destOrd="0" presId="urn:microsoft.com/office/officeart/2005/8/layout/bList2"/>
    <dgm:cxn modelId="{F4E15771-E2F6-4424-A401-FAC4E0FF80E8}" type="presParOf" srcId="{3F6D5B56-EE01-49A7-B418-78EF59D46B07}" destId="{AA783DB0-284D-44DA-B330-65FEF40C9F83}" srcOrd="3" destOrd="0" presId="urn:microsoft.com/office/officeart/2005/8/layout/bList2"/>
    <dgm:cxn modelId="{C09A2EE3-6989-45FB-AB77-3F8F4D7035D5}" type="presParOf" srcId="{0C7B369D-04D8-433E-B5F9-A9424313277F}" destId="{FEDCC16B-4692-4D3F-A89E-0044DBD4D196}" srcOrd="15" destOrd="0" presId="urn:microsoft.com/office/officeart/2005/8/layout/bList2"/>
    <dgm:cxn modelId="{F1D461C6-2D6A-4B1F-B4F0-E3CA5F249BC1}" type="presParOf" srcId="{0C7B369D-04D8-433E-B5F9-A9424313277F}" destId="{446EEEB0-5F1F-4EAF-9F3C-2445C8F8F734}" srcOrd="16" destOrd="0" presId="urn:microsoft.com/office/officeart/2005/8/layout/bList2"/>
    <dgm:cxn modelId="{2CA22659-224A-4975-A6A9-1C2BF1078E14}" type="presParOf" srcId="{446EEEB0-5F1F-4EAF-9F3C-2445C8F8F734}" destId="{F0CF385D-B883-464A-9EEE-9F0F3BD1B7E3}" srcOrd="0" destOrd="0" presId="urn:microsoft.com/office/officeart/2005/8/layout/bList2"/>
    <dgm:cxn modelId="{90552D19-8F0F-491C-8D30-0D2E0C3497BB}" type="presParOf" srcId="{446EEEB0-5F1F-4EAF-9F3C-2445C8F8F734}" destId="{21BD242B-6AAF-464A-9F77-4278DDA8CE72}" srcOrd="1" destOrd="0" presId="urn:microsoft.com/office/officeart/2005/8/layout/bList2"/>
    <dgm:cxn modelId="{FD442F1D-EC61-4530-A7FD-27DC5BD53E32}" type="presParOf" srcId="{446EEEB0-5F1F-4EAF-9F3C-2445C8F8F734}" destId="{15F8338C-1EFF-474E-B983-E2ED0E2D62B9}" srcOrd="2" destOrd="0" presId="urn:microsoft.com/office/officeart/2005/8/layout/bList2"/>
    <dgm:cxn modelId="{43E8903B-A559-448D-B867-37BE0EF3DBBE}" type="presParOf" srcId="{446EEEB0-5F1F-4EAF-9F3C-2445C8F8F734}" destId="{C92522BD-7F7A-49DA-9862-87DC04E6C5BF}" srcOrd="3" destOrd="0" presId="urn:microsoft.com/office/officeart/2005/8/layout/bList2"/>
    <dgm:cxn modelId="{7DDF2DD7-266E-4413-91F3-D4276EB84B35}" type="presParOf" srcId="{0C7B369D-04D8-433E-B5F9-A9424313277F}" destId="{D290C953-0DD5-4665-9350-EDE052696C05}" srcOrd="17" destOrd="0" presId="urn:microsoft.com/office/officeart/2005/8/layout/bList2"/>
    <dgm:cxn modelId="{C7336B95-6090-4EA7-9D79-ABFDF6EAC944}" type="presParOf" srcId="{0C7B369D-04D8-433E-B5F9-A9424313277F}" destId="{44FEB8D7-3C1E-491A-9C75-A1AF68EAFF3D}" srcOrd="18" destOrd="0" presId="urn:microsoft.com/office/officeart/2005/8/layout/bList2"/>
    <dgm:cxn modelId="{9C9ACEF8-4761-4486-9E38-006D37D48A72}" type="presParOf" srcId="{44FEB8D7-3C1E-491A-9C75-A1AF68EAFF3D}" destId="{A4437AE9-D6AF-4A29-818E-7B17E984E8E8}" srcOrd="0" destOrd="0" presId="urn:microsoft.com/office/officeart/2005/8/layout/bList2"/>
    <dgm:cxn modelId="{A1FCBECB-7282-47C3-8774-8C811A0CD61E}" type="presParOf" srcId="{44FEB8D7-3C1E-491A-9C75-A1AF68EAFF3D}" destId="{98B9F823-2D4E-4DD4-A12B-A07AA96081C7}" srcOrd="1" destOrd="0" presId="urn:microsoft.com/office/officeart/2005/8/layout/bList2"/>
    <dgm:cxn modelId="{6D948F43-2F2A-4BF8-8823-66C76DA3B210}" type="presParOf" srcId="{44FEB8D7-3C1E-491A-9C75-A1AF68EAFF3D}" destId="{6FD874AC-9466-40DF-A186-DC2C8B8269B0}" srcOrd="2" destOrd="0" presId="urn:microsoft.com/office/officeart/2005/8/layout/bList2"/>
    <dgm:cxn modelId="{3C726C8C-5234-4EE3-8C19-EEC73B19218E}" type="presParOf" srcId="{44FEB8D7-3C1E-491A-9C75-A1AF68EAFF3D}" destId="{50538F4A-D1DE-4CE1-9818-5BB371E0AD0D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951462-AEE0-4689-9AC1-7096AE7D463C}">
      <dsp:nvSpPr>
        <dsp:cNvPr id="0" name=""/>
        <dsp:cNvSpPr/>
      </dsp:nvSpPr>
      <dsp:spPr>
        <a:xfrm>
          <a:off x="452954" y="4127"/>
          <a:ext cx="1656763" cy="1236739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7AD177-F004-4FF3-B14B-4EB5D7C6760D}">
      <dsp:nvSpPr>
        <dsp:cNvPr id="0" name=""/>
        <dsp:cNvSpPr/>
      </dsp:nvSpPr>
      <dsp:spPr>
        <a:xfrm>
          <a:off x="452954" y="1240866"/>
          <a:ext cx="1656763" cy="53179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0" rIns="12700" bIns="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>
              <a:latin typeface="Arial" panose="020B0604020202020204"/>
            </a:rPr>
            <a:t>Malgana</a:t>
          </a:r>
          <a:r>
            <a:rPr lang="en-US" sz="1000" kern="1200"/>
            <a:t> People</a:t>
          </a:r>
          <a:endParaRPr lang="en-AU" sz="1000" kern="1200"/>
        </a:p>
      </dsp:txBody>
      <dsp:txXfrm>
        <a:off x="452954" y="1240866"/>
        <a:ext cx="1166735" cy="531797"/>
      </dsp:txXfrm>
    </dsp:sp>
    <dsp:sp modelId="{FA3A6AE1-8260-435B-8ED6-30D6384A265E}">
      <dsp:nvSpPr>
        <dsp:cNvPr id="0" name=""/>
        <dsp:cNvSpPr/>
      </dsp:nvSpPr>
      <dsp:spPr>
        <a:xfrm>
          <a:off x="1666556" y="1325337"/>
          <a:ext cx="579867" cy="579867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93180C-FD66-4EF9-8A18-E930014FFB93}">
      <dsp:nvSpPr>
        <dsp:cNvPr id="0" name=""/>
        <dsp:cNvSpPr/>
      </dsp:nvSpPr>
      <dsp:spPr>
        <a:xfrm>
          <a:off x="2390082" y="4127"/>
          <a:ext cx="1656763" cy="1236739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61707"/>
              <a:satOff val="-9325"/>
              <a:lumOff val="95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AC6F66-27D8-49D5-B06B-799F729C0AD5}">
      <dsp:nvSpPr>
        <dsp:cNvPr id="0" name=""/>
        <dsp:cNvSpPr/>
      </dsp:nvSpPr>
      <dsp:spPr>
        <a:xfrm>
          <a:off x="2390082" y="1240866"/>
          <a:ext cx="1656763" cy="531797"/>
        </a:xfrm>
        <a:prstGeom prst="rect">
          <a:avLst/>
        </a:prstGeom>
        <a:solidFill>
          <a:schemeClr val="accent2">
            <a:hueOff val="-161707"/>
            <a:satOff val="-9325"/>
            <a:lumOff val="959"/>
            <a:alphaOff val="0"/>
          </a:schemeClr>
        </a:solidFill>
        <a:ln w="12700" cap="flat" cmpd="sng" algn="ctr">
          <a:solidFill>
            <a:schemeClr val="accent2">
              <a:hueOff val="-161707"/>
              <a:satOff val="-9325"/>
              <a:lumOff val="95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0" rIns="12700" bIns="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1616 Dirk Hartog</a:t>
          </a:r>
          <a:endParaRPr lang="en-AU" sz="1000" kern="1200"/>
        </a:p>
      </dsp:txBody>
      <dsp:txXfrm>
        <a:off x="2390082" y="1240866"/>
        <a:ext cx="1166735" cy="531797"/>
      </dsp:txXfrm>
    </dsp:sp>
    <dsp:sp modelId="{056CA3CF-E113-438B-A99D-105FD0B5AC11}">
      <dsp:nvSpPr>
        <dsp:cNvPr id="0" name=""/>
        <dsp:cNvSpPr/>
      </dsp:nvSpPr>
      <dsp:spPr>
        <a:xfrm>
          <a:off x="3603685" y="1325337"/>
          <a:ext cx="579867" cy="579867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2">
              <a:tint val="40000"/>
              <a:alpha val="90000"/>
              <a:hueOff val="-94358"/>
              <a:satOff val="-8372"/>
              <a:lumOff val="-8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DD4F5B-F645-4CF3-9E59-F0AB6D31DE4C}">
      <dsp:nvSpPr>
        <dsp:cNvPr id="0" name=""/>
        <dsp:cNvSpPr/>
      </dsp:nvSpPr>
      <dsp:spPr>
        <a:xfrm>
          <a:off x="4327211" y="4127"/>
          <a:ext cx="1656763" cy="1236739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323414"/>
              <a:satOff val="-18651"/>
              <a:lumOff val="191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BBED2C-7238-4BF9-9F2C-7E732374E0C7}">
      <dsp:nvSpPr>
        <dsp:cNvPr id="0" name=""/>
        <dsp:cNvSpPr/>
      </dsp:nvSpPr>
      <dsp:spPr>
        <a:xfrm>
          <a:off x="4327211" y="1240866"/>
          <a:ext cx="1656763" cy="531797"/>
        </a:xfrm>
        <a:prstGeom prst="rect">
          <a:avLst/>
        </a:prstGeom>
        <a:solidFill>
          <a:schemeClr val="accent2">
            <a:hueOff val="-323414"/>
            <a:satOff val="-18651"/>
            <a:lumOff val="1917"/>
            <a:alphaOff val="0"/>
          </a:schemeClr>
        </a:solidFill>
        <a:ln w="12700" cap="flat" cmpd="sng" algn="ctr">
          <a:solidFill>
            <a:schemeClr val="accent2">
              <a:hueOff val="-323414"/>
              <a:satOff val="-18651"/>
              <a:lumOff val="191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0" rIns="12700" bIns="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kern="1200"/>
            <a:t>1697 Willem de </a:t>
          </a:r>
          <a:r>
            <a:rPr lang="en-AU" sz="1000" kern="1200" err="1"/>
            <a:t>Vlamingh</a:t>
          </a:r>
          <a:endParaRPr lang="en-AU" sz="1000" kern="1200"/>
        </a:p>
      </dsp:txBody>
      <dsp:txXfrm>
        <a:off x="4327211" y="1240866"/>
        <a:ext cx="1166735" cy="531797"/>
      </dsp:txXfrm>
    </dsp:sp>
    <dsp:sp modelId="{757B1CEF-57E5-49FE-A02C-3F1F1ABECEA0}">
      <dsp:nvSpPr>
        <dsp:cNvPr id="0" name=""/>
        <dsp:cNvSpPr/>
      </dsp:nvSpPr>
      <dsp:spPr>
        <a:xfrm>
          <a:off x="5540813" y="1325337"/>
          <a:ext cx="579867" cy="579867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2">
              <a:tint val="40000"/>
              <a:alpha val="90000"/>
              <a:hueOff val="-188717"/>
              <a:satOff val="-16744"/>
              <a:lumOff val="-17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E85C47-4DCF-452A-B540-236975C72A70}">
      <dsp:nvSpPr>
        <dsp:cNvPr id="0" name=""/>
        <dsp:cNvSpPr/>
      </dsp:nvSpPr>
      <dsp:spPr>
        <a:xfrm>
          <a:off x="6264339" y="4127"/>
          <a:ext cx="1656763" cy="1236739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929884-72DE-4EC2-AE37-A16022DE9B6D}">
      <dsp:nvSpPr>
        <dsp:cNvPr id="0" name=""/>
        <dsp:cNvSpPr/>
      </dsp:nvSpPr>
      <dsp:spPr>
        <a:xfrm>
          <a:off x="6264339" y="1240866"/>
          <a:ext cx="1656763" cy="531797"/>
        </a:xfrm>
        <a:prstGeom prst="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0" rIns="12700" bIns="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/>
            <a:t>1772 Louis </a:t>
          </a:r>
          <a:r>
            <a:rPr lang="fr-FR" sz="1000" kern="1200" err="1"/>
            <a:t>Aleno</a:t>
          </a:r>
          <a:r>
            <a:rPr lang="fr-FR" sz="1000" kern="1200"/>
            <a:t> de St </a:t>
          </a:r>
          <a:r>
            <a:rPr lang="fr-FR" sz="1000" kern="1200" err="1"/>
            <a:t>Aloüarn</a:t>
          </a:r>
          <a:endParaRPr lang="en-AU" sz="1000" kern="1200"/>
        </a:p>
      </dsp:txBody>
      <dsp:txXfrm>
        <a:off x="6264339" y="1240866"/>
        <a:ext cx="1166735" cy="531797"/>
      </dsp:txXfrm>
    </dsp:sp>
    <dsp:sp modelId="{A8D0BD7A-6107-401D-A1F4-A11CAD41430A}">
      <dsp:nvSpPr>
        <dsp:cNvPr id="0" name=""/>
        <dsp:cNvSpPr/>
      </dsp:nvSpPr>
      <dsp:spPr>
        <a:xfrm>
          <a:off x="7477941" y="1325337"/>
          <a:ext cx="579867" cy="579867"/>
        </a:xfrm>
        <a:prstGeom prst="ellipse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2">
              <a:tint val="40000"/>
              <a:alpha val="90000"/>
              <a:hueOff val="-283075"/>
              <a:satOff val="-25115"/>
              <a:lumOff val="-25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A41E18-6F45-410D-83DA-8D980A6E190E}">
      <dsp:nvSpPr>
        <dsp:cNvPr id="0" name=""/>
        <dsp:cNvSpPr/>
      </dsp:nvSpPr>
      <dsp:spPr>
        <a:xfrm>
          <a:off x="8201467" y="4127"/>
          <a:ext cx="1656763" cy="1236739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646828"/>
              <a:satOff val="-37301"/>
              <a:lumOff val="383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A8DABF-2F51-496A-9D1E-826A5DB8F3B7}">
      <dsp:nvSpPr>
        <dsp:cNvPr id="0" name=""/>
        <dsp:cNvSpPr/>
      </dsp:nvSpPr>
      <dsp:spPr>
        <a:xfrm>
          <a:off x="8201467" y="1240866"/>
          <a:ext cx="1656763" cy="531797"/>
        </a:xfrm>
        <a:prstGeom prst="rect">
          <a:avLst/>
        </a:prstGeom>
        <a:solidFill>
          <a:schemeClr val="accent2">
            <a:hueOff val="-646828"/>
            <a:satOff val="-37301"/>
            <a:lumOff val="3835"/>
            <a:alphaOff val="0"/>
          </a:schemeClr>
        </a:solidFill>
        <a:ln w="12700" cap="flat" cmpd="sng" algn="ctr">
          <a:solidFill>
            <a:schemeClr val="accent2">
              <a:hueOff val="-646828"/>
              <a:satOff val="-37301"/>
              <a:lumOff val="383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0" rIns="12700" bIns="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1801 </a:t>
          </a:r>
          <a:r>
            <a:rPr lang="en-AU" sz="1000" kern="1200"/>
            <a:t>Emmanuel Hamelin</a:t>
          </a:r>
        </a:p>
      </dsp:txBody>
      <dsp:txXfrm>
        <a:off x="8201467" y="1240866"/>
        <a:ext cx="1166735" cy="531797"/>
      </dsp:txXfrm>
    </dsp:sp>
    <dsp:sp modelId="{F7C9CE6F-DB0C-4643-BD48-2AB33E72146F}">
      <dsp:nvSpPr>
        <dsp:cNvPr id="0" name=""/>
        <dsp:cNvSpPr/>
      </dsp:nvSpPr>
      <dsp:spPr>
        <a:xfrm>
          <a:off x="9415070" y="1325337"/>
          <a:ext cx="579867" cy="579867"/>
        </a:xfrm>
        <a:prstGeom prst="ellipse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2">
              <a:tint val="40000"/>
              <a:alpha val="90000"/>
              <a:hueOff val="-377434"/>
              <a:satOff val="-33487"/>
              <a:lumOff val="-34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67440C-3C29-4E7D-AEDB-EC367E8BD622}">
      <dsp:nvSpPr>
        <dsp:cNvPr id="0" name=""/>
        <dsp:cNvSpPr/>
      </dsp:nvSpPr>
      <dsp:spPr>
        <a:xfrm>
          <a:off x="452954" y="2192401"/>
          <a:ext cx="1656763" cy="1236739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808535"/>
              <a:satOff val="-46627"/>
              <a:lumOff val="479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E42555-DDE7-4835-86E6-62FB6BA797C0}">
      <dsp:nvSpPr>
        <dsp:cNvPr id="0" name=""/>
        <dsp:cNvSpPr/>
      </dsp:nvSpPr>
      <dsp:spPr>
        <a:xfrm>
          <a:off x="452954" y="3429140"/>
          <a:ext cx="1656763" cy="531797"/>
        </a:xfrm>
        <a:prstGeom prst="rect">
          <a:avLst/>
        </a:prstGeom>
        <a:solidFill>
          <a:schemeClr val="accent2">
            <a:hueOff val="-808535"/>
            <a:satOff val="-46627"/>
            <a:lumOff val="4793"/>
            <a:alphaOff val="0"/>
          </a:schemeClr>
        </a:solidFill>
        <a:ln w="12700" cap="flat" cmpd="sng" algn="ctr">
          <a:solidFill>
            <a:schemeClr val="accent2">
              <a:hueOff val="-808535"/>
              <a:satOff val="-46627"/>
              <a:lumOff val="479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0" rIns="12700" bIns="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1818 Rose and L</a:t>
          </a:r>
          <a:r>
            <a:rPr lang="en-AU" sz="1000" kern="1200" err="1"/>
            <a:t>ouis</a:t>
          </a:r>
          <a:r>
            <a:rPr lang="en-AU" sz="1000" kern="1200"/>
            <a:t> de Freycinet</a:t>
          </a:r>
        </a:p>
      </dsp:txBody>
      <dsp:txXfrm>
        <a:off x="452954" y="3429140"/>
        <a:ext cx="1166735" cy="531797"/>
      </dsp:txXfrm>
    </dsp:sp>
    <dsp:sp modelId="{476596B3-37FD-43F0-ACDD-F8C7E3343642}">
      <dsp:nvSpPr>
        <dsp:cNvPr id="0" name=""/>
        <dsp:cNvSpPr/>
      </dsp:nvSpPr>
      <dsp:spPr>
        <a:xfrm>
          <a:off x="1666556" y="3513612"/>
          <a:ext cx="579867" cy="579867"/>
        </a:xfrm>
        <a:prstGeom prst="ellipse">
          <a:avLst/>
        </a:prstGeom>
        <a:blipFill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2">
              <a:tint val="40000"/>
              <a:alpha val="90000"/>
              <a:hueOff val="-471792"/>
              <a:satOff val="-41859"/>
              <a:lumOff val="-42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AFD49B-6101-4C7E-BE60-378F005674EF}">
      <dsp:nvSpPr>
        <dsp:cNvPr id="0" name=""/>
        <dsp:cNvSpPr/>
      </dsp:nvSpPr>
      <dsp:spPr>
        <a:xfrm>
          <a:off x="2390082" y="2192401"/>
          <a:ext cx="1656763" cy="1236739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12F605-5756-458E-B249-A79E737BE9AB}">
      <dsp:nvSpPr>
        <dsp:cNvPr id="0" name=""/>
        <dsp:cNvSpPr/>
      </dsp:nvSpPr>
      <dsp:spPr>
        <a:xfrm>
          <a:off x="2390082" y="3429140"/>
          <a:ext cx="1656763" cy="531797"/>
        </a:xfrm>
        <a:prstGeom prst="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0" rIns="12700" bIns="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1869 </a:t>
          </a:r>
          <a:r>
            <a:rPr lang="en-AU" sz="1000" kern="1200"/>
            <a:t>Francis Louis von Bibra</a:t>
          </a:r>
        </a:p>
      </dsp:txBody>
      <dsp:txXfrm>
        <a:off x="2390082" y="3429140"/>
        <a:ext cx="1166735" cy="531797"/>
      </dsp:txXfrm>
    </dsp:sp>
    <dsp:sp modelId="{BC841DDF-E793-4FEC-A3AB-825139F7C685}">
      <dsp:nvSpPr>
        <dsp:cNvPr id="0" name=""/>
        <dsp:cNvSpPr/>
      </dsp:nvSpPr>
      <dsp:spPr>
        <a:xfrm>
          <a:off x="3603685" y="3513612"/>
          <a:ext cx="579867" cy="579867"/>
        </a:xfrm>
        <a:prstGeom prst="ellipse">
          <a:avLst/>
        </a:prstGeom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2">
              <a:tint val="40000"/>
              <a:alpha val="90000"/>
              <a:hueOff val="-566151"/>
              <a:satOff val="-50231"/>
              <a:lumOff val="-51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DD0DD8-3E79-4089-8054-B278499DA47F}">
      <dsp:nvSpPr>
        <dsp:cNvPr id="0" name=""/>
        <dsp:cNvSpPr/>
      </dsp:nvSpPr>
      <dsp:spPr>
        <a:xfrm>
          <a:off x="4327211" y="2192401"/>
          <a:ext cx="1656763" cy="1236739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131949"/>
              <a:satOff val="-65277"/>
              <a:lumOff val="671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C96125-AE14-4DB5-BA2B-F9C18429D482}">
      <dsp:nvSpPr>
        <dsp:cNvPr id="0" name=""/>
        <dsp:cNvSpPr/>
      </dsp:nvSpPr>
      <dsp:spPr>
        <a:xfrm>
          <a:off x="4327211" y="3429140"/>
          <a:ext cx="1656763" cy="531797"/>
        </a:xfrm>
        <a:prstGeom prst="rect">
          <a:avLst/>
        </a:prstGeom>
        <a:solidFill>
          <a:schemeClr val="accent2">
            <a:hueOff val="-1131949"/>
            <a:satOff val="-65277"/>
            <a:lumOff val="6711"/>
            <a:alphaOff val="0"/>
          </a:schemeClr>
        </a:solidFill>
        <a:ln w="12700" cap="flat" cmpd="sng" algn="ctr">
          <a:solidFill>
            <a:schemeClr val="accent2">
              <a:hueOff val="-1131949"/>
              <a:satOff val="-65277"/>
              <a:lumOff val="671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0" rIns="12700" bIns="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1907 </a:t>
          </a:r>
          <a:r>
            <a:rPr lang="en-AU" sz="1000" b="0" i="0" kern="1200"/>
            <a:t>John and James </a:t>
          </a:r>
          <a:r>
            <a:rPr lang="en-AU" sz="1000" b="0" i="0" kern="1200" err="1"/>
            <a:t>Withnell</a:t>
          </a:r>
          <a:endParaRPr lang="en-AU" sz="1000" kern="1200"/>
        </a:p>
      </dsp:txBody>
      <dsp:txXfrm>
        <a:off x="4327211" y="3429140"/>
        <a:ext cx="1166735" cy="531797"/>
      </dsp:txXfrm>
    </dsp:sp>
    <dsp:sp modelId="{AA783DB0-284D-44DA-B330-65FEF40C9F83}">
      <dsp:nvSpPr>
        <dsp:cNvPr id="0" name=""/>
        <dsp:cNvSpPr/>
      </dsp:nvSpPr>
      <dsp:spPr>
        <a:xfrm>
          <a:off x="5540813" y="3513612"/>
          <a:ext cx="579867" cy="579867"/>
        </a:xfrm>
        <a:prstGeom prst="ellipse">
          <a:avLst/>
        </a:prstGeom>
        <a:blipFill>
          <a:blip xmlns:r="http://schemas.openxmlformats.org/officeDocument/2006/relationships"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2">
              <a:tint val="40000"/>
              <a:alpha val="90000"/>
              <a:hueOff val="-660509"/>
              <a:satOff val="-58602"/>
              <a:lumOff val="-59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CF385D-B883-464A-9EEE-9F0F3BD1B7E3}">
      <dsp:nvSpPr>
        <dsp:cNvPr id="0" name=""/>
        <dsp:cNvSpPr/>
      </dsp:nvSpPr>
      <dsp:spPr>
        <a:xfrm>
          <a:off x="6264339" y="2192401"/>
          <a:ext cx="1656763" cy="1236739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293656"/>
              <a:satOff val="-74603"/>
              <a:lumOff val="76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F8338C-1EFF-474E-B983-E2ED0E2D62B9}">
      <dsp:nvSpPr>
        <dsp:cNvPr id="0" name=""/>
        <dsp:cNvSpPr/>
      </dsp:nvSpPr>
      <dsp:spPr>
        <a:xfrm>
          <a:off x="6264339" y="3429140"/>
          <a:ext cx="1656763" cy="531797"/>
        </a:xfrm>
        <a:prstGeom prst="rect">
          <a:avLst/>
        </a:prstGeom>
        <a:solidFill>
          <a:schemeClr val="accent2">
            <a:hueOff val="-1293656"/>
            <a:satOff val="-74603"/>
            <a:lumOff val="7669"/>
            <a:alphaOff val="0"/>
          </a:schemeClr>
        </a:solidFill>
        <a:ln w="12700" cap="flat" cmpd="sng" algn="ctr">
          <a:solidFill>
            <a:schemeClr val="accent2">
              <a:hueOff val="-1293656"/>
              <a:satOff val="-74603"/>
              <a:lumOff val="76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0" rIns="12700" bIns="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1969 </a:t>
          </a:r>
          <a:r>
            <a:rPr lang="en-AU" sz="1000" kern="1200"/>
            <a:t>Sir Thomas Wardle</a:t>
          </a:r>
        </a:p>
      </dsp:txBody>
      <dsp:txXfrm>
        <a:off x="6264339" y="3429140"/>
        <a:ext cx="1166735" cy="531797"/>
      </dsp:txXfrm>
    </dsp:sp>
    <dsp:sp modelId="{C92522BD-7F7A-49DA-9862-87DC04E6C5BF}">
      <dsp:nvSpPr>
        <dsp:cNvPr id="0" name=""/>
        <dsp:cNvSpPr/>
      </dsp:nvSpPr>
      <dsp:spPr>
        <a:xfrm>
          <a:off x="7477941" y="3513612"/>
          <a:ext cx="579867" cy="579867"/>
        </a:xfrm>
        <a:prstGeom prst="ellipse">
          <a:avLst/>
        </a:prstGeom>
        <a:blipFill>
          <a:blip xmlns:r="http://schemas.openxmlformats.org/officeDocument/2006/relationships"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2">
              <a:tint val="40000"/>
              <a:alpha val="90000"/>
              <a:hueOff val="-754868"/>
              <a:satOff val="-66974"/>
              <a:lumOff val="-68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437AE9-D6AF-4A29-818E-7B17E984E8E8}">
      <dsp:nvSpPr>
        <dsp:cNvPr id="0" name=""/>
        <dsp:cNvSpPr/>
      </dsp:nvSpPr>
      <dsp:spPr>
        <a:xfrm>
          <a:off x="8201467" y="2192401"/>
          <a:ext cx="1656763" cy="1236739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D874AC-9466-40DF-A186-DC2C8B8269B0}">
      <dsp:nvSpPr>
        <dsp:cNvPr id="0" name=""/>
        <dsp:cNvSpPr/>
      </dsp:nvSpPr>
      <dsp:spPr>
        <a:xfrm>
          <a:off x="8201467" y="3429140"/>
          <a:ext cx="1656763" cy="531797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0" rIns="12700" bIns="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b="0" i="0" kern="1200"/>
            <a:t>Now:</a:t>
          </a: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b="0" i="0" kern="1200"/>
            <a:t>Scientist Kelly-</a:t>
          </a:r>
          <a:r>
            <a:rPr lang="en-AU" sz="1000" b="0" i="0" kern="1200">
              <a:hlinkClick xmlns:r="http://schemas.openxmlformats.org/officeDocument/2006/relationships" r:id="rId10"/>
            </a:rPr>
            <a:t>view</a:t>
          </a:r>
          <a:endParaRPr lang="en-AU" sz="1000" b="0" i="0" kern="1200"/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b="0" i="0" kern="1200"/>
            <a:t>Ranger Ryan-</a:t>
          </a:r>
          <a:r>
            <a:rPr lang="en-AU" sz="1000" b="0" i="0" kern="1200">
              <a:hlinkClick xmlns:r="http://schemas.openxmlformats.org/officeDocument/2006/relationships" r:id="rId11"/>
            </a:rPr>
            <a:t>view</a:t>
          </a:r>
          <a:endParaRPr lang="en-AU" sz="1000" kern="1200"/>
        </a:p>
      </dsp:txBody>
      <dsp:txXfrm>
        <a:off x="8201467" y="3429140"/>
        <a:ext cx="1166735" cy="531797"/>
      </dsp:txXfrm>
    </dsp:sp>
    <dsp:sp modelId="{50538F4A-D1DE-4CE1-9818-5BB371E0AD0D}">
      <dsp:nvSpPr>
        <dsp:cNvPr id="0" name=""/>
        <dsp:cNvSpPr/>
      </dsp:nvSpPr>
      <dsp:spPr>
        <a:xfrm>
          <a:off x="9415070" y="3513612"/>
          <a:ext cx="579867" cy="579867"/>
        </a:xfrm>
        <a:prstGeom prst="ellipse">
          <a:avLst/>
        </a:prstGeom>
        <a:blipFill>
          <a:blip xmlns:r="http://schemas.openxmlformats.org/officeDocument/2006/relationships" r:embed="rId1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F6C62E-0E52-486F-8913-BE664060BE32}" type="datetimeFigureOut">
              <a:rPr lang="en-AU" smtClean="0"/>
              <a:t>27/05/2022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1C58CD-E171-48FF-B213-FDB5F56FFF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98717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82CD-9B1E-4814-AD7D-64C3068ED4E2}" type="datetimeFigureOut">
              <a:rPr lang="en-AU" smtClean="0"/>
              <a:t>27/05/2022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496F-932C-42EF-9165-ADAAD2EB8BD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75499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82CD-9B1E-4814-AD7D-64C3068ED4E2}" type="datetimeFigureOut">
              <a:rPr lang="en-AU" smtClean="0"/>
              <a:t>27/05/2022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496F-932C-42EF-9165-ADAAD2EB8BD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22718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82CD-9B1E-4814-AD7D-64C3068ED4E2}" type="datetimeFigureOut">
              <a:rPr lang="en-AU" smtClean="0"/>
              <a:t>27/05/2022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496F-932C-42EF-9165-ADAAD2EB8BD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754483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1" y="306238"/>
            <a:ext cx="9622632" cy="125644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4591" y="1795423"/>
            <a:ext cx="4722217" cy="44448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5435005" y="1795423"/>
            <a:ext cx="4722217" cy="4444809"/>
          </a:xfrm>
        </p:spPr>
        <p:txBody>
          <a:bodyPr/>
          <a:lstStyle/>
          <a:p>
            <a:pPr lvl="0"/>
            <a:endParaRPr lang="en-AU" noProof="0"/>
          </a:p>
        </p:txBody>
      </p:sp>
    </p:spTree>
    <p:extLst>
      <p:ext uri="{BB962C8B-B14F-4D97-AF65-F5344CB8AC3E}">
        <p14:creationId xmlns:p14="http://schemas.microsoft.com/office/powerpoint/2010/main" val="3294777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82CD-9B1E-4814-AD7D-64C3068ED4E2}" type="datetimeFigureOut">
              <a:rPr lang="en-AU" smtClean="0"/>
              <a:t>27/05/2022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496F-932C-42EF-9165-ADAAD2EB8BD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56534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82CD-9B1E-4814-AD7D-64C3068ED4E2}" type="datetimeFigureOut">
              <a:rPr lang="en-AU" smtClean="0"/>
              <a:t>27/05/2022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496F-932C-42EF-9165-ADAAD2EB8BD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99971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82CD-9B1E-4814-AD7D-64C3068ED4E2}" type="datetimeFigureOut">
              <a:rPr lang="en-AU" smtClean="0"/>
              <a:t>27/05/2022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496F-932C-42EF-9165-ADAAD2EB8BD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46558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82CD-9B1E-4814-AD7D-64C3068ED4E2}" type="datetimeFigureOut">
              <a:rPr lang="en-AU" smtClean="0"/>
              <a:t>27/05/2022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496F-932C-42EF-9165-ADAAD2EB8BD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66990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82CD-9B1E-4814-AD7D-64C3068ED4E2}" type="datetimeFigureOut">
              <a:rPr lang="en-AU" smtClean="0"/>
              <a:t>27/05/2022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496F-932C-42EF-9165-ADAAD2EB8BD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01240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82CD-9B1E-4814-AD7D-64C3068ED4E2}" type="datetimeFigureOut">
              <a:rPr lang="en-AU" smtClean="0"/>
              <a:t>27/05/2022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496F-932C-42EF-9165-ADAAD2EB8BD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217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82CD-9B1E-4814-AD7D-64C3068ED4E2}" type="datetimeFigureOut">
              <a:rPr lang="en-AU" smtClean="0"/>
              <a:t>27/05/2022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496F-932C-42EF-9165-ADAAD2EB8BD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1205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82CD-9B1E-4814-AD7D-64C3068ED4E2}" type="datetimeFigureOut">
              <a:rPr lang="en-AU" smtClean="0"/>
              <a:t>27/05/2022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496F-932C-42EF-9165-ADAAD2EB8BD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2721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782CD-9B1E-4814-AD7D-64C3068ED4E2}" type="datetimeFigureOut">
              <a:rPr lang="en-AU" smtClean="0"/>
              <a:t>27/05/2022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B496F-932C-42EF-9165-ADAAD2EB8BD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22363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705" r:id="rId12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hyperlink" Target="https://earth.google.com/web/data=Mj8KPQo7CiExbkFrMjBFQ0FtZE82SVRHNnJfdTU2VVZDV0JPZ0xya2USFgoUMENBMzA2NDQyQTE5NEZDNDA3MEU" TargetMode="External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10" Type="http://schemas.openxmlformats.org/officeDocument/2006/relationships/image" Target="../media/image12.png"/><Relationship Id="rId4" Type="http://schemas.openxmlformats.org/officeDocument/2006/relationships/diagramData" Target="../diagrams/data1.xml"/><Relationship Id="rId9" Type="http://schemas.openxmlformats.org/officeDocument/2006/relationships/hyperlink" Target="https://www.sharkbay.org/restoration/dirk-hartog-island-return-1616/reports-media-copy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47">
            <a:extLst>
              <a:ext uri="{FF2B5EF4-FFF2-40B4-BE49-F238E27FC236}">
                <a16:creationId xmlns:a16="http://schemas.microsoft.com/office/drawing/2014/main" id="{4F8EB1DF-2954-4808-B55B-B2DFF9C3BF8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9693"/>
            <a:ext cx="10691813" cy="138199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752077F-B80A-4EDA-8FFC-775CC750E0BB}"/>
              </a:ext>
            </a:extLst>
          </p:cNvPr>
          <p:cNvSpPr txBox="1"/>
          <p:nvPr/>
        </p:nvSpPr>
        <p:spPr>
          <a:xfrm>
            <a:off x="100365" y="1564544"/>
            <a:ext cx="10691813" cy="15696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Have you ever been to Dirk Hartog Island? Consider using the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  <a:hlinkClick r:id="rId3"/>
              </a:rPr>
              <a:t>virtual tour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to learn more about the environment. Share your perceptions below: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The following people are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recognised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in the history of Dirk Hartog Island. What would you expect their perceptions of the environment to be in their era? Work with your classmates to research, prepare and share a series of presentations or dramatized interviews to learn more about these people?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6A735221-AF1A-4870-B2D5-F62AF84AE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3" y="0"/>
            <a:ext cx="7861007" cy="1179871"/>
          </a:xfrm>
        </p:spPr>
        <p:txBody>
          <a:bodyPr>
            <a:normAutofit/>
          </a:bodyPr>
          <a:lstStyle/>
          <a:p>
            <a:r>
              <a:rPr lang="en-US" sz="14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Return to 1616 </a:t>
            </a:r>
            <a:br>
              <a:rPr lang="en-US" sz="36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 of Dirk Hartog Island</a:t>
            </a:r>
            <a:endParaRPr lang="en-AU" sz="24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44FB3639-3D7B-482D-97F8-A36F96CFD4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4546529"/>
              </p:ext>
            </p:extLst>
          </p:nvPr>
        </p:nvGraphicFramePr>
        <p:xfrm>
          <a:off x="222325" y="3265714"/>
          <a:ext cx="10447892" cy="40976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80BD553D-8700-4844-874A-F1657515738E}"/>
              </a:ext>
            </a:extLst>
          </p:cNvPr>
          <p:cNvSpPr/>
          <p:nvPr/>
        </p:nvSpPr>
        <p:spPr>
          <a:xfrm>
            <a:off x="680484" y="1904119"/>
            <a:ext cx="9399687" cy="700858"/>
          </a:xfrm>
          <a:prstGeom prst="roundRect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My perceptions:</a:t>
            </a: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3DB02FC-18DE-AB5F-1B38-C2304A603ADC}"/>
              </a:ext>
            </a:extLst>
          </p:cNvPr>
          <p:cNvGrpSpPr/>
          <p:nvPr/>
        </p:nvGrpSpPr>
        <p:grpSpPr>
          <a:xfrm>
            <a:off x="7222142" y="-27643"/>
            <a:ext cx="3423684" cy="556305"/>
            <a:chOff x="6932428" y="81648"/>
            <a:chExt cx="3423684" cy="556305"/>
          </a:xfrm>
        </p:grpSpPr>
        <p:sp>
          <p:nvSpPr>
            <p:cNvPr id="9" name="Rectangle: Rounded Corners 8">
              <a:hlinkClick r:id="rId9"/>
              <a:extLst>
                <a:ext uri="{FF2B5EF4-FFF2-40B4-BE49-F238E27FC236}">
                  <a16:creationId xmlns:a16="http://schemas.microsoft.com/office/drawing/2014/main" id="{8544F73F-8F53-1579-2F90-7F4B88AE86F7}"/>
                </a:ext>
              </a:extLst>
            </p:cNvPr>
            <p:cNvSpPr/>
            <p:nvPr/>
          </p:nvSpPr>
          <p:spPr>
            <a:xfrm>
              <a:off x="6932428" y="159488"/>
              <a:ext cx="3423684" cy="478465"/>
            </a:xfrm>
            <a:prstGeom prst="round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en-AU" sz="700">
                  <a:solidFill>
                    <a:schemeClr val="bg1">
                      <a:lumMod val="75000"/>
                    </a:schemeClr>
                  </a:solidFill>
                </a:rPr>
                <a:t>Dirk Hartog Island National Park Return to 1616 Ecological Restoration Project</a:t>
              </a:r>
            </a:p>
          </p:txBody>
        </p:sp>
        <p:pic>
          <p:nvPicPr>
            <p:cNvPr id="10" name="Picture 9" descr="A picture containing text&#10;&#10;Description automatically generated">
              <a:hlinkClick r:id="rId9"/>
              <a:extLst>
                <a:ext uri="{FF2B5EF4-FFF2-40B4-BE49-F238E27FC236}">
                  <a16:creationId xmlns:a16="http://schemas.microsoft.com/office/drawing/2014/main" id="{108D13AC-8860-2B09-61A6-3EEA877C2ABE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323658" y="81648"/>
              <a:ext cx="2801580" cy="46959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5392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146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Return to 1616  History of Dirk Hartog Island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COASTAL BIODIVERSITY</dc:title>
  <dc:creator>Nathan</dc:creator>
  <cp:lastModifiedBy>Nathan Ducker</cp:lastModifiedBy>
  <cp:revision>1</cp:revision>
  <dcterms:created xsi:type="dcterms:W3CDTF">2021-01-30T05:56:35Z</dcterms:created>
  <dcterms:modified xsi:type="dcterms:W3CDTF">2022-05-27T00:12:42Z</dcterms:modified>
</cp:coreProperties>
</file>