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531" r:id="rId2"/>
    <p:sldId id="262" r:id="rId3"/>
    <p:sldId id="574" r:id="rId4"/>
    <p:sldId id="609" r:id="rId5"/>
    <p:sldId id="297" r:id="rId6"/>
    <p:sldId id="291" r:id="rId7"/>
    <p:sldId id="292" r:id="rId8"/>
    <p:sldId id="293" r:id="rId9"/>
    <p:sldId id="294" r:id="rId10"/>
    <p:sldId id="295" r:id="rId11"/>
    <p:sldId id="296" r:id="rId12"/>
    <p:sldId id="548" r:id="rId13"/>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y Bamford" initials="MB" lastIdx="90" clrIdx="0">
    <p:extLst>
      <p:ext uri="{19B8F6BF-5375-455C-9EA6-DF929625EA0E}">
        <p15:presenceInfo xmlns:p15="http://schemas.microsoft.com/office/powerpoint/2012/main" userId="a8257ca2aaa2fcfe" providerId="Windows Live"/>
      </p:ext>
    </p:extLst>
  </p:cmAuthor>
  <p:cmAuthor id="2" name="Nathan Ducker" initials="ND" lastIdx="231" clrIdx="1">
    <p:extLst>
      <p:ext uri="{19B8F6BF-5375-455C-9EA6-DF929625EA0E}">
        <p15:presenceInfo xmlns:p15="http://schemas.microsoft.com/office/powerpoint/2012/main" userId="e1218156124bca11" providerId="Windows Live"/>
      </p:ext>
    </p:extLst>
  </p:cmAuthor>
  <p:cmAuthor id="3" name="Guest User" initials="GU" lastIdx="26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98B8"/>
    <a:srgbClr val="ED924B"/>
    <a:srgbClr val="0D1A56"/>
    <a:srgbClr val="114D8F"/>
    <a:srgbClr val="F0964F"/>
    <a:srgbClr val="419DC1"/>
    <a:srgbClr val="909090"/>
    <a:srgbClr val="439EAC"/>
    <a:srgbClr val="69A12B"/>
    <a:srgbClr val="43C5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141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Ducker" userId="e1218156124bca11" providerId="LiveId" clId="{07B074DE-D6AE-4622-9809-DCE48951FF8E}"/>
    <pc:docChg chg="delSld delMainMaster">
      <pc:chgData name="Nathan Ducker" userId="e1218156124bca11" providerId="LiveId" clId="{07B074DE-D6AE-4622-9809-DCE48951FF8E}" dt="2022-05-16T02:33:53.011" v="1" actId="47"/>
      <pc:docMkLst>
        <pc:docMk/>
      </pc:docMkLst>
      <pc:sldChg chg="del">
        <pc:chgData name="Nathan Ducker" userId="e1218156124bca11" providerId="LiveId" clId="{07B074DE-D6AE-4622-9809-DCE48951FF8E}" dt="2022-05-16T02:33:53.011" v="1" actId="47"/>
        <pc:sldMkLst>
          <pc:docMk/>
          <pc:sldMk cId="0" sldId="256"/>
        </pc:sldMkLst>
      </pc:sldChg>
      <pc:sldChg chg="del">
        <pc:chgData name="Nathan Ducker" userId="e1218156124bca11" providerId="LiveId" clId="{07B074DE-D6AE-4622-9809-DCE48951FF8E}" dt="2022-05-16T02:33:53.011" v="1" actId="47"/>
        <pc:sldMkLst>
          <pc:docMk/>
          <pc:sldMk cId="0" sldId="257"/>
        </pc:sldMkLst>
      </pc:sldChg>
      <pc:sldChg chg="del">
        <pc:chgData name="Nathan Ducker" userId="e1218156124bca11" providerId="LiveId" clId="{07B074DE-D6AE-4622-9809-DCE48951FF8E}" dt="2022-05-16T02:33:44.402" v="0" actId="47"/>
        <pc:sldMkLst>
          <pc:docMk/>
          <pc:sldMk cId="2182458758" sldId="259"/>
        </pc:sldMkLst>
      </pc:sldChg>
      <pc:sldChg chg="del">
        <pc:chgData name="Nathan Ducker" userId="e1218156124bca11" providerId="LiveId" clId="{07B074DE-D6AE-4622-9809-DCE48951FF8E}" dt="2022-05-16T02:33:44.402" v="0" actId="47"/>
        <pc:sldMkLst>
          <pc:docMk/>
          <pc:sldMk cId="323617079" sldId="261"/>
        </pc:sldMkLst>
      </pc:sldChg>
      <pc:sldChg chg="del">
        <pc:chgData name="Nathan Ducker" userId="e1218156124bca11" providerId="LiveId" clId="{07B074DE-D6AE-4622-9809-DCE48951FF8E}" dt="2022-05-16T02:33:53.011" v="1" actId="47"/>
        <pc:sldMkLst>
          <pc:docMk/>
          <pc:sldMk cId="0" sldId="263"/>
        </pc:sldMkLst>
      </pc:sldChg>
      <pc:sldChg chg="del">
        <pc:chgData name="Nathan Ducker" userId="e1218156124bca11" providerId="LiveId" clId="{07B074DE-D6AE-4622-9809-DCE48951FF8E}" dt="2022-05-16T02:33:53.011" v="1" actId="47"/>
        <pc:sldMkLst>
          <pc:docMk/>
          <pc:sldMk cId="0" sldId="270"/>
        </pc:sldMkLst>
      </pc:sldChg>
      <pc:sldChg chg="del">
        <pc:chgData name="Nathan Ducker" userId="e1218156124bca11" providerId="LiveId" clId="{07B074DE-D6AE-4622-9809-DCE48951FF8E}" dt="2022-05-16T02:33:53.011" v="1" actId="47"/>
        <pc:sldMkLst>
          <pc:docMk/>
          <pc:sldMk cId="0" sldId="271"/>
        </pc:sldMkLst>
      </pc:sldChg>
      <pc:sldChg chg="del">
        <pc:chgData name="Nathan Ducker" userId="e1218156124bca11" providerId="LiveId" clId="{07B074DE-D6AE-4622-9809-DCE48951FF8E}" dt="2022-05-16T02:33:53.011" v="1" actId="47"/>
        <pc:sldMkLst>
          <pc:docMk/>
          <pc:sldMk cId="0" sldId="277"/>
        </pc:sldMkLst>
      </pc:sldChg>
      <pc:sldChg chg="del">
        <pc:chgData name="Nathan Ducker" userId="e1218156124bca11" providerId="LiveId" clId="{07B074DE-D6AE-4622-9809-DCE48951FF8E}" dt="2022-05-16T02:33:53.011" v="1" actId="47"/>
        <pc:sldMkLst>
          <pc:docMk/>
          <pc:sldMk cId="0" sldId="287"/>
        </pc:sldMkLst>
      </pc:sldChg>
      <pc:sldChg chg="del">
        <pc:chgData name="Nathan Ducker" userId="e1218156124bca11" providerId="LiveId" clId="{07B074DE-D6AE-4622-9809-DCE48951FF8E}" dt="2022-05-16T02:33:53.011" v="1" actId="47"/>
        <pc:sldMkLst>
          <pc:docMk/>
          <pc:sldMk cId="472766696" sldId="288"/>
        </pc:sldMkLst>
      </pc:sldChg>
      <pc:sldChg chg="del">
        <pc:chgData name="Nathan Ducker" userId="e1218156124bca11" providerId="LiveId" clId="{07B074DE-D6AE-4622-9809-DCE48951FF8E}" dt="2022-05-16T02:33:53.011" v="1" actId="47"/>
        <pc:sldMkLst>
          <pc:docMk/>
          <pc:sldMk cId="0" sldId="302"/>
        </pc:sldMkLst>
      </pc:sldChg>
      <pc:sldChg chg="del">
        <pc:chgData name="Nathan Ducker" userId="e1218156124bca11" providerId="LiveId" clId="{07B074DE-D6AE-4622-9809-DCE48951FF8E}" dt="2022-05-16T02:33:44.402" v="0" actId="47"/>
        <pc:sldMkLst>
          <pc:docMk/>
          <pc:sldMk cId="2283597740" sldId="304"/>
        </pc:sldMkLst>
      </pc:sldChg>
      <pc:sldChg chg="del">
        <pc:chgData name="Nathan Ducker" userId="e1218156124bca11" providerId="LiveId" clId="{07B074DE-D6AE-4622-9809-DCE48951FF8E}" dt="2022-05-16T02:33:53.011" v="1" actId="47"/>
        <pc:sldMkLst>
          <pc:docMk/>
          <pc:sldMk cId="0" sldId="309"/>
        </pc:sldMkLst>
      </pc:sldChg>
      <pc:sldChg chg="del">
        <pc:chgData name="Nathan Ducker" userId="e1218156124bca11" providerId="LiveId" clId="{07B074DE-D6AE-4622-9809-DCE48951FF8E}" dt="2022-05-16T02:33:53.011" v="1" actId="47"/>
        <pc:sldMkLst>
          <pc:docMk/>
          <pc:sldMk cId="0" sldId="310"/>
        </pc:sldMkLst>
      </pc:sldChg>
      <pc:sldChg chg="del">
        <pc:chgData name="Nathan Ducker" userId="e1218156124bca11" providerId="LiveId" clId="{07B074DE-D6AE-4622-9809-DCE48951FF8E}" dt="2022-05-16T02:33:53.011" v="1" actId="47"/>
        <pc:sldMkLst>
          <pc:docMk/>
          <pc:sldMk cId="0" sldId="311"/>
        </pc:sldMkLst>
      </pc:sldChg>
      <pc:sldChg chg="del">
        <pc:chgData name="Nathan Ducker" userId="e1218156124bca11" providerId="LiveId" clId="{07B074DE-D6AE-4622-9809-DCE48951FF8E}" dt="2022-05-16T02:33:53.011" v="1" actId="47"/>
        <pc:sldMkLst>
          <pc:docMk/>
          <pc:sldMk cId="0" sldId="314"/>
        </pc:sldMkLst>
      </pc:sldChg>
      <pc:sldChg chg="del">
        <pc:chgData name="Nathan Ducker" userId="e1218156124bca11" providerId="LiveId" clId="{07B074DE-D6AE-4622-9809-DCE48951FF8E}" dt="2022-05-16T02:33:53.011" v="1" actId="47"/>
        <pc:sldMkLst>
          <pc:docMk/>
          <pc:sldMk cId="1227942403" sldId="315"/>
        </pc:sldMkLst>
      </pc:sldChg>
      <pc:sldChg chg="del">
        <pc:chgData name="Nathan Ducker" userId="e1218156124bca11" providerId="LiveId" clId="{07B074DE-D6AE-4622-9809-DCE48951FF8E}" dt="2022-05-16T02:33:44.402" v="0" actId="47"/>
        <pc:sldMkLst>
          <pc:docMk/>
          <pc:sldMk cId="3887831864" sldId="316"/>
        </pc:sldMkLst>
      </pc:sldChg>
      <pc:sldChg chg="del">
        <pc:chgData name="Nathan Ducker" userId="e1218156124bca11" providerId="LiveId" clId="{07B074DE-D6AE-4622-9809-DCE48951FF8E}" dt="2022-05-16T02:33:53.011" v="1" actId="47"/>
        <pc:sldMkLst>
          <pc:docMk/>
          <pc:sldMk cId="0" sldId="327"/>
        </pc:sldMkLst>
      </pc:sldChg>
      <pc:sldChg chg="del">
        <pc:chgData name="Nathan Ducker" userId="e1218156124bca11" providerId="LiveId" clId="{07B074DE-D6AE-4622-9809-DCE48951FF8E}" dt="2022-05-16T02:33:53.011" v="1" actId="47"/>
        <pc:sldMkLst>
          <pc:docMk/>
          <pc:sldMk cId="0" sldId="328"/>
        </pc:sldMkLst>
      </pc:sldChg>
      <pc:sldChg chg="del">
        <pc:chgData name="Nathan Ducker" userId="e1218156124bca11" providerId="LiveId" clId="{07B074DE-D6AE-4622-9809-DCE48951FF8E}" dt="2022-05-16T02:33:53.011" v="1" actId="47"/>
        <pc:sldMkLst>
          <pc:docMk/>
          <pc:sldMk cId="0" sldId="330"/>
        </pc:sldMkLst>
      </pc:sldChg>
      <pc:sldChg chg="del">
        <pc:chgData name="Nathan Ducker" userId="e1218156124bca11" providerId="LiveId" clId="{07B074DE-D6AE-4622-9809-DCE48951FF8E}" dt="2022-05-16T02:33:53.011" v="1" actId="47"/>
        <pc:sldMkLst>
          <pc:docMk/>
          <pc:sldMk cId="0" sldId="331"/>
        </pc:sldMkLst>
      </pc:sldChg>
      <pc:sldChg chg="del">
        <pc:chgData name="Nathan Ducker" userId="e1218156124bca11" providerId="LiveId" clId="{07B074DE-D6AE-4622-9809-DCE48951FF8E}" dt="2022-05-16T02:33:53.011" v="1" actId="47"/>
        <pc:sldMkLst>
          <pc:docMk/>
          <pc:sldMk cId="0" sldId="332"/>
        </pc:sldMkLst>
      </pc:sldChg>
      <pc:sldChg chg="del">
        <pc:chgData name="Nathan Ducker" userId="e1218156124bca11" providerId="LiveId" clId="{07B074DE-D6AE-4622-9809-DCE48951FF8E}" dt="2022-05-16T02:33:44.402" v="0" actId="47"/>
        <pc:sldMkLst>
          <pc:docMk/>
          <pc:sldMk cId="3578982819" sldId="347"/>
        </pc:sldMkLst>
      </pc:sldChg>
      <pc:sldChg chg="del">
        <pc:chgData name="Nathan Ducker" userId="e1218156124bca11" providerId="LiveId" clId="{07B074DE-D6AE-4622-9809-DCE48951FF8E}" dt="2022-05-16T02:33:44.402" v="0" actId="47"/>
        <pc:sldMkLst>
          <pc:docMk/>
          <pc:sldMk cId="3942674464" sldId="348"/>
        </pc:sldMkLst>
      </pc:sldChg>
      <pc:sldChg chg="del">
        <pc:chgData name="Nathan Ducker" userId="e1218156124bca11" providerId="LiveId" clId="{07B074DE-D6AE-4622-9809-DCE48951FF8E}" dt="2022-05-16T02:33:44.402" v="0" actId="47"/>
        <pc:sldMkLst>
          <pc:docMk/>
          <pc:sldMk cId="1184252621" sldId="349"/>
        </pc:sldMkLst>
      </pc:sldChg>
      <pc:sldChg chg="del">
        <pc:chgData name="Nathan Ducker" userId="e1218156124bca11" providerId="LiveId" clId="{07B074DE-D6AE-4622-9809-DCE48951FF8E}" dt="2022-05-16T02:33:44.402" v="0" actId="47"/>
        <pc:sldMkLst>
          <pc:docMk/>
          <pc:sldMk cId="3626589836" sldId="350"/>
        </pc:sldMkLst>
      </pc:sldChg>
      <pc:sldChg chg="del">
        <pc:chgData name="Nathan Ducker" userId="e1218156124bca11" providerId="LiveId" clId="{07B074DE-D6AE-4622-9809-DCE48951FF8E}" dt="2022-05-16T02:33:44.402" v="0" actId="47"/>
        <pc:sldMkLst>
          <pc:docMk/>
          <pc:sldMk cId="544343565" sldId="351"/>
        </pc:sldMkLst>
      </pc:sldChg>
      <pc:sldChg chg="del">
        <pc:chgData name="Nathan Ducker" userId="e1218156124bca11" providerId="LiveId" clId="{07B074DE-D6AE-4622-9809-DCE48951FF8E}" dt="2022-05-16T02:33:53.011" v="1" actId="47"/>
        <pc:sldMkLst>
          <pc:docMk/>
          <pc:sldMk cId="140747206" sldId="355"/>
        </pc:sldMkLst>
      </pc:sldChg>
      <pc:sldChg chg="del">
        <pc:chgData name="Nathan Ducker" userId="e1218156124bca11" providerId="LiveId" clId="{07B074DE-D6AE-4622-9809-DCE48951FF8E}" dt="2022-05-16T02:33:53.011" v="1" actId="47"/>
        <pc:sldMkLst>
          <pc:docMk/>
          <pc:sldMk cId="2555559000" sldId="356"/>
        </pc:sldMkLst>
      </pc:sldChg>
      <pc:sldChg chg="del">
        <pc:chgData name="Nathan Ducker" userId="e1218156124bca11" providerId="LiveId" clId="{07B074DE-D6AE-4622-9809-DCE48951FF8E}" dt="2022-05-16T02:33:53.011" v="1" actId="47"/>
        <pc:sldMkLst>
          <pc:docMk/>
          <pc:sldMk cId="3539076703" sldId="357"/>
        </pc:sldMkLst>
      </pc:sldChg>
      <pc:sldChg chg="del">
        <pc:chgData name="Nathan Ducker" userId="e1218156124bca11" providerId="LiveId" clId="{07B074DE-D6AE-4622-9809-DCE48951FF8E}" dt="2022-05-16T02:33:53.011" v="1" actId="47"/>
        <pc:sldMkLst>
          <pc:docMk/>
          <pc:sldMk cId="1921118655" sldId="358"/>
        </pc:sldMkLst>
      </pc:sldChg>
      <pc:sldChg chg="del">
        <pc:chgData name="Nathan Ducker" userId="e1218156124bca11" providerId="LiveId" clId="{07B074DE-D6AE-4622-9809-DCE48951FF8E}" dt="2022-05-16T02:33:53.011" v="1" actId="47"/>
        <pc:sldMkLst>
          <pc:docMk/>
          <pc:sldMk cId="2454450698" sldId="359"/>
        </pc:sldMkLst>
      </pc:sldChg>
      <pc:sldChg chg="del">
        <pc:chgData name="Nathan Ducker" userId="e1218156124bca11" providerId="LiveId" clId="{07B074DE-D6AE-4622-9809-DCE48951FF8E}" dt="2022-05-16T02:33:53.011" v="1" actId="47"/>
        <pc:sldMkLst>
          <pc:docMk/>
          <pc:sldMk cId="1824274373" sldId="360"/>
        </pc:sldMkLst>
      </pc:sldChg>
      <pc:sldChg chg="del">
        <pc:chgData name="Nathan Ducker" userId="e1218156124bca11" providerId="LiveId" clId="{07B074DE-D6AE-4622-9809-DCE48951FF8E}" dt="2022-05-16T02:33:53.011" v="1" actId="47"/>
        <pc:sldMkLst>
          <pc:docMk/>
          <pc:sldMk cId="1405070644" sldId="361"/>
        </pc:sldMkLst>
      </pc:sldChg>
      <pc:sldChg chg="del">
        <pc:chgData name="Nathan Ducker" userId="e1218156124bca11" providerId="LiveId" clId="{07B074DE-D6AE-4622-9809-DCE48951FF8E}" dt="2022-05-16T02:33:44.402" v="0" actId="47"/>
        <pc:sldMkLst>
          <pc:docMk/>
          <pc:sldMk cId="2611052843" sldId="367"/>
        </pc:sldMkLst>
      </pc:sldChg>
      <pc:sldChg chg="del">
        <pc:chgData name="Nathan Ducker" userId="e1218156124bca11" providerId="LiveId" clId="{07B074DE-D6AE-4622-9809-DCE48951FF8E}" dt="2022-05-16T02:33:44.402" v="0" actId="47"/>
        <pc:sldMkLst>
          <pc:docMk/>
          <pc:sldMk cId="123500852" sldId="513"/>
        </pc:sldMkLst>
      </pc:sldChg>
      <pc:sldChg chg="del">
        <pc:chgData name="Nathan Ducker" userId="e1218156124bca11" providerId="LiveId" clId="{07B074DE-D6AE-4622-9809-DCE48951FF8E}" dt="2022-05-16T02:33:44.402" v="0" actId="47"/>
        <pc:sldMkLst>
          <pc:docMk/>
          <pc:sldMk cId="1377201207" sldId="516"/>
        </pc:sldMkLst>
      </pc:sldChg>
      <pc:sldChg chg="del">
        <pc:chgData name="Nathan Ducker" userId="e1218156124bca11" providerId="LiveId" clId="{07B074DE-D6AE-4622-9809-DCE48951FF8E}" dt="2022-05-16T02:33:44.402" v="0" actId="47"/>
        <pc:sldMkLst>
          <pc:docMk/>
          <pc:sldMk cId="2074325731" sldId="517"/>
        </pc:sldMkLst>
      </pc:sldChg>
      <pc:sldChg chg="del">
        <pc:chgData name="Nathan Ducker" userId="e1218156124bca11" providerId="LiveId" clId="{07B074DE-D6AE-4622-9809-DCE48951FF8E}" dt="2022-05-16T02:33:53.011" v="1" actId="47"/>
        <pc:sldMkLst>
          <pc:docMk/>
          <pc:sldMk cId="1099663952" sldId="518"/>
        </pc:sldMkLst>
      </pc:sldChg>
      <pc:sldChg chg="del">
        <pc:chgData name="Nathan Ducker" userId="e1218156124bca11" providerId="LiveId" clId="{07B074DE-D6AE-4622-9809-DCE48951FF8E}" dt="2022-05-16T02:33:53.011" v="1" actId="47"/>
        <pc:sldMkLst>
          <pc:docMk/>
          <pc:sldMk cId="766731891" sldId="519"/>
        </pc:sldMkLst>
      </pc:sldChg>
      <pc:sldChg chg="del">
        <pc:chgData name="Nathan Ducker" userId="e1218156124bca11" providerId="LiveId" clId="{07B074DE-D6AE-4622-9809-DCE48951FF8E}" dt="2022-05-16T02:33:44.402" v="0" actId="47"/>
        <pc:sldMkLst>
          <pc:docMk/>
          <pc:sldMk cId="3059298477" sldId="522"/>
        </pc:sldMkLst>
      </pc:sldChg>
      <pc:sldChg chg="del">
        <pc:chgData name="Nathan Ducker" userId="e1218156124bca11" providerId="LiveId" clId="{07B074DE-D6AE-4622-9809-DCE48951FF8E}" dt="2022-05-16T02:33:44.402" v="0" actId="47"/>
        <pc:sldMkLst>
          <pc:docMk/>
          <pc:sldMk cId="4147397870" sldId="523"/>
        </pc:sldMkLst>
      </pc:sldChg>
      <pc:sldChg chg="del">
        <pc:chgData name="Nathan Ducker" userId="e1218156124bca11" providerId="LiveId" clId="{07B074DE-D6AE-4622-9809-DCE48951FF8E}" dt="2022-05-16T02:33:44.402" v="0" actId="47"/>
        <pc:sldMkLst>
          <pc:docMk/>
          <pc:sldMk cId="3104319155" sldId="524"/>
        </pc:sldMkLst>
      </pc:sldChg>
      <pc:sldChg chg="del">
        <pc:chgData name="Nathan Ducker" userId="e1218156124bca11" providerId="LiveId" clId="{07B074DE-D6AE-4622-9809-DCE48951FF8E}" dt="2022-05-16T02:33:44.402" v="0" actId="47"/>
        <pc:sldMkLst>
          <pc:docMk/>
          <pc:sldMk cId="2451076280" sldId="525"/>
        </pc:sldMkLst>
      </pc:sldChg>
      <pc:sldChg chg="del">
        <pc:chgData name="Nathan Ducker" userId="e1218156124bca11" providerId="LiveId" clId="{07B074DE-D6AE-4622-9809-DCE48951FF8E}" dt="2022-05-16T02:33:44.402" v="0" actId="47"/>
        <pc:sldMkLst>
          <pc:docMk/>
          <pc:sldMk cId="1743677802" sldId="526"/>
        </pc:sldMkLst>
      </pc:sldChg>
      <pc:sldChg chg="del">
        <pc:chgData name="Nathan Ducker" userId="e1218156124bca11" providerId="LiveId" clId="{07B074DE-D6AE-4622-9809-DCE48951FF8E}" dt="2022-05-16T02:33:44.402" v="0" actId="47"/>
        <pc:sldMkLst>
          <pc:docMk/>
          <pc:sldMk cId="2401194772" sldId="528"/>
        </pc:sldMkLst>
      </pc:sldChg>
      <pc:sldChg chg="del">
        <pc:chgData name="Nathan Ducker" userId="e1218156124bca11" providerId="LiveId" clId="{07B074DE-D6AE-4622-9809-DCE48951FF8E}" dt="2022-05-16T02:33:44.402" v="0" actId="47"/>
        <pc:sldMkLst>
          <pc:docMk/>
          <pc:sldMk cId="994648273" sldId="529"/>
        </pc:sldMkLst>
      </pc:sldChg>
      <pc:sldChg chg="del">
        <pc:chgData name="Nathan Ducker" userId="e1218156124bca11" providerId="LiveId" clId="{07B074DE-D6AE-4622-9809-DCE48951FF8E}" dt="2022-05-16T02:33:44.402" v="0" actId="47"/>
        <pc:sldMkLst>
          <pc:docMk/>
          <pc:sldMk cId="3482388925" sldId="530"/>
        </pc:sldMkLst>
      </pc:sldChg>
      <pc:sldChg chg="del">
        <pc:chgData name="Nathan Ducker" userId="e1218156124bca11" providerId="LiveId" clId="{07B074DE-D6AE-4622-9809-DCE48951FF8E}" dt="2022-05-16T02:33:44.402" v="0" actId="47"/>
        <pc:sldMkLst>
          <pc:docMk/>
          <pc:sldMk cId="2903198912" sldId="533"/>
        </pc:sldMkLst>
      </pc:sldChg>
      <pc:sldChg chg="del">
        <pc:chgData name="Nathan Ducker" userId="e1218156124bca11" providerId="LiveId" clId="{07B074DE-D6AE-4622-9809-DCE48951FF8E}" dt="2022-05-16T02:33:44.402" v="0" actId="47"/>
        <pc:sldMkLst>
          <pc:docMk/>
          <pc:sldMk cId="3803985839" sldId="534"/>
        </pc:sldMkLst>
      </pc:sldChg>
      <pc:sldChg chg="del">
        <pc:chgData name="Nathan Ducker" userId="e1218156124bca11" providerId="LiveId" clId="{07B074DE-D6AE-4622-9809-DCE48951FF8E}" dt="2022-05-16T02:33:44.402" v="0" actId="47"/>
        <pc:sldMkLst>
          <pc:docMk/>
          <pc:sldMk cId="1902087842" sldId="535"/>
        </pc:sldMkLst>
      </pc:sldChg>
      <pc:sldChg chg="del">
        <pc:chgData name="Nathan Ducker" userId="e1218156124bca11" providerId="LiveId" clId="{07B074DE-D6AE-4622-9809-DCE48951FF8E}" dt="2022-05-16T02:33:44.402" v="0" actId="47"/>
        <pc:sldMkLst>
          <pc:docMk/>
          <pc:sldMk cId="220973513" sldId="536"/>
        </pc:sldMkLst>
      </pc:sldChg>
      <pc:sldChg chg="del">
        <pc:chgData name="Nathan Ducker" userId="e1218156124bca11" providerId="LiveId" clId="{07B074DE-D6AE-4622-9809-DCE48951FF8E}" dt="2022-05-16T02:33:44.402" v="0" actId="47"/>
        <pc:sldMkLst>
          <pc:docMk/>
          <pc:sldMk cId="2591376026" sldId="537"/>
        </pc:sldMkLst>
      </pc:sldChg>
      <pc:sldChg chg="del">
        <pc:chgData name="Nathan Ducker" userId="e1218156124bca11" providerId="LiveId" clId="{07B074DE-D6AE-4622-9809-DCE48951FF8E}" dt="2022-05-16T02:33:44.402" v="0" actId="47"/>
        <pc:sldMkLst>
          <pc:docMk/>
          <pc:sldMk cId="4081433145" sldId="538"/>
        </pc:sldMkLst>
      </pc:sldChg>
      <pc:sldChg chg="del">
        <pc:chgData name="Nathan Ducker" userId="e1218156124bca11" providerId="LiveId" clId="{07B074DE-D6AE-4622-9809-DCE48951FF8E}" dt="2022-05-16T02:33:44.402" v="0" actId="47"/>
        <pc:sldMkLst>
          <pc:docMk/>
          <pc:sldMk cId="1545933859" sldId="539"/>
        </pc:sldMkLst>
      </pc:sldChg>
      <pc:sldChg chg="del">
        <pc:chgData name="Nathan Ducker" userId="e1218156124bca11" providerId="LiveId" clId="{07B074DE-D6AE-4622-9809-DCE48951FF8E}" dt="2022-05-16T02:33:44.402" v="0" actId="47"/>
        <pc:sldMkLst>
          <pc:docMk/>
          <pc:sldMk cId="2754913680" sldId="540"/>
        </pc:sldMkLst>
      </pc:sldChg>
      <pc:sldChg chg="del">
        <pc:chgData name="Nathan Ducker" userId="e1218156124bca11" providerId="LiveId" clId="{07B074DE-D6AE-4622-9809-DCE48951FF8E}" dt="2022-05-16T02:33:44.402" v="0" actId="47"/>
        <pc:sldMkLst>
          <pc:docMk/>
          <pc:sldMk cId="948787045" sldId="541"/>
        </pc:sldMkLst>
      </pc:sldChg>
      <pc:sldChg chg="del">
        <pc:chgData name="Nathan Ducker" userId="e1218156124bca11" providerId="LiveId" clId="{07B074DE-D6AE-4622-9809-DCE48951FF8E}" dt="2022-05-16T02:33:44.402" v="0" actId="47"/>
        <pc:sldMkLst>
          <pc:docMk/>
          <pc:sldMk cId="3196056940" sldId="542"/>
        </pc:sldMkLst>
      </pc:sldChg>
      <pc:sldChg chg="del">
        <pc:chgData name="Nathan Ducker" userId="e1218156124bca11" providerId="LiveId" clId="{07B074DE-D6AE-4622-9809-DCE48951FF8E}" dt="2022-05-16T02:33:44.402" v="0" actId="47"/>
        <pc:sldMkLst>
          <pc:docMk/>
          <pc:sldMk cId="2696186747" sldId="543"/>
        </pc:sldMkLst>
      </pc:sldChg>
      <pc:sldChg chg="del">
        <pc:chgData name="Nathan Ducker" userId="e1218156124bca11" providerId="LiveId" clId="{07B074DE-D6AE-4622-9809-DCE48951FF8E}" dt="2022-05-16T02:33:44.402" v="0" actId="47"/>
        <pc:sldMkLst>
          <pc:docMk/>
          <pc:sldMk cId="3147452942" sldId="546"/>
        </pc:sldMkLst>
      </pc:sldChg>
      <pc:sldChg chg="del">
        <pc:chgData name="Nathan Ducker" userId="e1218156124bca11" providerId="LiveId" clId="{07B074DE-D6AE-4622-9809-DCE48951FF8E}" dt="2022-05-16T02:33:53.011" v="1" actId="47"/>
        <pc:sldMkLst>
          <pc:docMk/>
          <pc:sldMk cId="259516393" sldId="551"/>
        </pc:sldMkLst>
      </pc:sldChg>
      <pc:sldChg chg="del">
        <pc:chgData name="Nathan Ducker" userId="e1218156124bca11" providerId="LiveId" clId="{07B074DE-D6AE-4622-9809-DCE48951FF8E}" dt="2022-05-16T02:33:53.011" v="1" actId="47"/>
        <pc:sldMkLst>
          <pc:docMk/>
          <pc:sldMk cId="42403460" sldId="552"/>
        </pc:sldMkLst>
      </pc:sldChg>
      <pc:sldChg chg="del">
        <pc:chgData name="Nathan Ducker" userId="e1218156124bca11" providerId="LiveId" clId="{07B074DE-D6AE-4622-9809-DCE48951FF8E}" dt="2022-05-16T02:33:53.011" v="1" actId="47"/>
        <pc:sldMkLst>
          <pc:docMk/>
          <pc:sldMk cId="4194242119" sldId="554"/>
        </pc:sldMkLst>
      </pc:sldChg>
      <pc:sldChg chg="del">
        <pc:chgData name="Nathan Ducker" userId="e1218156124bca11" providerId="LiveId" clId="{07B074DE-D6AE-4622-9809-DCE48951FF8E}" dt="2022-05-16T02:33:53.011" v="1" actId="47"/>
        <pc:sldMkLst>
          <pc:docMk/>
          <pc:sldMk cId="2123265999" sldId="556"/>
        </pc:sldMkLst>
      </pc:sldChg>
      <pc:sldChg chg="del">
        <pc:chgData name="Nathan Ducker" userId="e1218156124bca11" providerId="LiveId" clId="{07B074DE-D6AE-4622-9809-DCE48951FF8E}" dt="2022-05-16T02:33:53.011" v="1" actId="47"/>
        <pc:sldMkLst>
          <pc:docMk/>
          <pc:sldMk cId="366607304" sldId="557"/>
        </pc:sldMkLst>
      </pc:sldChg>
      <pc:sldChg chg="del">
        <pc:chgData name="Nathan Ducker" userId="e1218156124bca11" providerId="LiveId" clId="{07B074DE-D6AE-4622-9809-DCE48951FF8E}" dt="2022-05-16T02:33:53.011" v="1" actId="47"/>
        <pc:sldMkLst>
          <pc:docMk/>
          <pc:sldMk cId="760401459" sldId="558"/>
        </pc:sldMkLst>
      </pc:sldChg>
      <pc:sldChg chg="del">
        <pc:chgData name="Nathan Ducker" userId="e1218156124bca11" providerId="LiveId" clId="{07B074DE-D6AE-4622-9809-DCE48951FF8E}" dt="2022-05-16T02:33:53.011" v="1" actId="47"/>
        <pc:sldMkLst>
          <pc:docMk/>
          <pc:sldMk cId="1293525480" sldId="559"/>
        </pc:sldMkLst>
      </pc:sldChg>
      <pc:sldChg chg="del">
        <pc:chgData name="Nathan Ducker" userId="e1218156124bca11" providerId="LiveId" clId="{07B074DE-D6AE-4622-9809-DCE48951FF8E}" dt="2022-05-16T02:33:53.011" v="1" actId="47"/>
        <pc:sldMkLst>
          <pc:docMk/>
          <pc:sldMk cId="18053633" sldId="564"/>
        </pc:sldMkLst>
      </pc:sldChg>
      <pc:sldChg chg="del">
        <pc:chgData name="Nathan Ducker" userId="e1218156124bca11" providerId="LiveId" clId="{07B074DE-D6AE-4622-9809-DCE48951FF8E}" dt="2022-05-16T02:33:53.011" v="1" actId="47"/>
        <pc:sldMkLst>
          <pc:docMk/>
          <pc:sldMk cId="2215155010" sldId="565"/>
        </pc:sldMkLst>
      </pc:sldChg>
      <pc:sldChg chg="del">
        <pc:chgData name="Nathan Ducker" userId="e1218156124bca11" providerId="LiveId" clId="{07B074DE-D6AE-4622-9809-DCE48951FF8E}" dt="2022-05-16T02:33:44.402" v="0" actId="47"/>
        <pc:sldMkLst>
          <pc:docMk/>
          <pc:sldMk cId="3821152073" sldId="569"/>
        </pc:sldMkLst>
      </pc:sldChg>
      <pc:sldChg chg="del">
        <pc:chgData name="Nathan Ducker" userId="e1218156124bca11" providerId="LiveId" clId="{07B074DE-D6AE-4622-9809-DCE48951FF8E}" dt="2022-05-16T02:33:53.011" v="1" actId="47"/>
        <pc:sldMkLst>
          <pc:docMk/>
          <pc:sldMk cId="3355035596" sldId="572"/>
        </pc:sldMkLst>
      </pc:sldChg>
      <pc:sldChg chg="del">
        <pc:chgData name="Nathan Ducker" userId="e1218156124bca11" providerId="LiveId" clId="{07B074DE-D6AE-4622-9809-DCE48951FF8E}" dt="2022-05-16T02:33:53.011" v="1" actId="47"/>
        <pc:sldMkLst>
          <pc:docMk/>
          <pc:sldMk cId="291512018" sldId="577"/>
        </pc:sldMkLst>
      </pc:sldChg>
      <pc:sldChg chg="del">
        <pc:chgData name="Nathan Ducker" userId="e1218156124bca11" providerId="LiveId" clId="{07B074DE-D6AE-4622-9809-DCE48951FF8E}" dt="2022-05-16T02:33:44.402" v="0" actId="47"/>
        <pc:sldMkLst>
          <pc:docMk/>
          <pc:sldMk cId="364805734" sldId="580"/>
        </pc:sldMkLst>
      </pc:sldChg>
      <pc:sldChg chg="del">
        <pc:chgData name="Nathan Ducker" userId="e1218156124bca11" providerId="LiveId" clId="{07B074DE-D6AE-4622-9809-DCE48951FF8E}" dt="2022-05-16T02:33:53.011" v="1" actId="47"/>
        <pc:sldMkLst>
          <pc:docMk/>
          <pc:sldMk cId="4000985694" sldId="582"/>
        </pc:sldMkLst>
      </pc:sldChg>
      <pc:sldChg chg="del">
        <pc:chgData name="Nathan Ducker" userId="e1218156124bca11" providerId="LiveId" clId="{07B074DE-D6AE-4622-9809-DCE48951FF8E}" dt="2022-05-16T02:33:53.011" v="1" actId="47"/>
        <pc:sldMkLst>
          <pc:docMk/>
          <pc:sldMk cId="66389429" sldId="583"/>
        </pc:sldMkLst>
      </pc:sldChg>
      <pc:sldChg chg="del">
        <pc:chgData name="Nathan Ducker" userId="e1218156124bca11" providerId="LiveId" clId="{07B074DE-D6AE-4622-9809-DCE48951FF8E}" dt="2022-05-16T02:33:53.011" v="1" actId="47"/>
        <pc:sldMkLst>
          <pc:docMk/>
          <pc:sldMk cId="2473939076" sldId="584"/>
        </pc:sldMkLst>
      </pc:sldChg>
      <pc:sldChg chg="del">
        <pc:chgData name="Nathan Ducker" userId="e1218156124bca11" providerId="LiveId" clId="{07B074DE-D6AE-4622-9809-DCE48951FF8E}" dt="2022-05-16T02:33:53.011" v="1" actId="47"/>
        <pc:sldMkLst>
          <pc:docMk/>
          <pc:sldMk cId="2269311236" sldId="585"/>
        </pc:sldMkLst>
      </pc:sldChg>
      <pc:sldChg chg="del">
        <pc:chgData name="Nathan Ducker" userId="e1218156124bca11" providerId="LiveId" clId="{07B074DE-D6AE-4622-9809-DCE48951FF8E}" dt="2022-05-16T02:33:53.011" v="1" actId="47"/>
        <pc:sldMkLst>
          <pc:docMk/>
          <pc:sldMk cId="2989843323" sldId="586"/>
        </pc:sldMkLst>
      </pc:sldChg>
      <pc:sldChg chg="del">
        <pc:chgData name="Nathan Ducker" userId="e1218156124bca11" providerId="LiveId" clId="{07B074DE-D6AE-4622-9809-DCE48951FF8E}" dt="2022-05-16T02:33:53.011" v="1" actId="47"/>
        <pc:sldMkLst>
          <pc:docMk/>
          <pc:sldMk cId="3471685014" sldId="587"/>
        </pc:sldMkLst>
      </pc:sldChg>
      <pc:sldChg chg="del">
        <pc:chgData name="Nathan Ducker" userId="e1218156124bca11" providerId="LiveId" clId="{07B074DE-D6AE-4622-9809-DCE48951FF8E}" dt="2022-05-16T02:33:53.011" v="1" actId="47"/>
        <pc:sldMkLst>
          <pc:docMk/>
          <pc:sldMk cId="1794790258" sldId="588"/>
        </pc:sldMkLst>
      </pc:sldChg>
      <pc:sldChg chg="del">
        <pc:chgData name="Nathan Ducker" userId="e1218156124bca11" providerId="LiveId" clId="{07B074DE-D6AE-4622-9809-DCE48951FF8E}" dt="2022-05-16T02:33:53.011" v="1" actId="47"/>
        <pc:sldMkLst>
          <pc:docMk/>
          <pc:sldMk cId="4052913549" sldId="589"/>
        </pc:sldMkLst>
      </pc:sldChg>
      <pc:sldChg chg="del">
        <pc:chgData name="Nathan Ducker" userId="e1218156124bca11" providerId="LiveId" clId="{07B074DE-D6AE-4622-9809-DCE48951FF8E}" dt="2022-05-16T02:33:53.011" v="1" actId="47"/>
        <pc:sldMkLst>
          <pc:docMk/>
          <pc:sldMk cId="4055570190" sldId="591"/>
        </pc:sldMkLst>
      </pc:sldChg>
      <pc:sldChg chg="del">
        <pc:chgData name="Nathan Ducker" userId="e1218156124bca11" providerId="LiveId" clId="{07B074DE-D6AE-4622-9809-DCE48951FF8E}" dt="2022-05-16T02:33:53.011" v="1" actId="47"/>
        <pc:sldMkLst>
          <pc:docMk/>
          <pc:sldMk cId="3457645539" sldId="592"/>
        </pc:sldMkLst>
      </pc:sldChg>
      <pc:sldChg chg="del">
        <pc:chgData name="Nathan Ducker" userId="e1218156124bca11" providerId="LiveId" clId="{07B074DE-D6AE-4622-9809-DCE48951FF8E}" dt="2022-05-16T02:33:53.011" v="1" actId="47"/>
        <pc:sldMkLst>
          <pc:docMk/>
          <pc:sldMk cId="3296031519" sldId="593"/>
        </pc:sldMkLst>
      </pc:sldChg>
      <pc:sldChg chg="del">
        <pc:chgData name="Nathan Ducker" userId="e1218156124bca11" providerId="LiveId" clId="{07B074DE-D6AE-4622-9809-DCE48951FF8E}" dt="2022-05-16T02:33:53.011" v="1" actId="47"/>
        <pc:sldMkLst>
          <pc:docMk/>
          <pc:sldMk cId="245392755" sldId="594"/>
        </pc:sldMkLst>
      </pc:sldChg>
      <pc:sldChg chg="del">
        <pc:chgData name="Nathan Ducker" userId="e1218156124bca11" providerId="LiveId" clId="{07B074DE-D6AE-4622-9809-DCE48951FF8E}" dt="2022-05-16T02:33:53.011" v="1" actId="47"/>
        <pc:sldMkLst>
          <pc:docMk/>
          <pc:sldMk cId="471518634" sldId="597"/>
        </pc:sldMkLst>
      </pc:sldChg>
      <pc:sldChg chg="del">
        <pc:chgData name="Nathan Ducker" userId="e1218156124bca11" providerId="LiveId" clId="{07B074DE-D6AE-4622-9809-DCE48951FF8E}" dt="2022-05-16T02:33:53.011" v="1" actId="47"/>
        <pc:sldMkLst>
          <pc:docMk/>
          <pc:sldMk cId="1767091495" sldId="598"/>
        </pc:sldMkLst>
      </pc:sldChg>
      <pc:sldChg chg="del">
        <pc:chgData name="Nathan Ducker" userId="e1218156124bca11" providerId="LiveId" clId="{07B074DE-D6AE-4622-9809-DCE48951FF8E}" dt="2022-05-16T02:33:53.011" v="1" actId="47"/>
        <pc:sldMkLst>
          <pc:docMk/>
          <pc:sldMk cId="674728631" sldId="599"/>
        </pc:sldMkLst>
      </pc:sldChg>
      <pc:sldChg chg="del">
        <pc:chgData name="Nathan Ducker" userId="e1218156124bca11" providerId="LiveId" clId="{07B074DE-D6AE-4622-9809-DCE48951FF8E}" dt="2022-05-16T02:33:53.011" v="1" actId="47"/>
        <pc:sldMkLst>
          <pc:docMk/>
          <pc:sldMk cId="0" sldId="600"/>
        </pc:sldMkLst>
      </pc:sldChg>
      <pc:sldChg chg="del">
        <pc:chgData name="Nathan Ducker" userId="e1218156124bca11" providerId="LiveId" clId="{07B074DE-D6AE-4622-9809-DCE48951FF8E}" dt="2022-05-16T02:33:53.011" v="1" actId="47"/>
        <pc:sldMkLst>
          <pc:docMk/>
          <pc:sldMk cId="0" sldId="601"/>
        </pc:sldMkLst>
      </pc:sldChg>
      <pc:sldChg chg="del">
        <pc:chgData name="Nathan Ducker" userId="e1218156124bca11" providerId="LiveId" clId="{07B074DE-D6AE-4622-9809-DCE48951FF8E}" dt="2022-05-16T02:33:53.011" v="1" actId="47"/>
        <pc:sldMkLst>
          <pc:docMk/>
          <pc:sldMk cId="0" sldId="602"/>
        </pc:sldMkLst>
      </pc:sldChg>
      <pc:sldChg chg="del">
        <pc:chgData name="Nathan Ducker" userId="e1218156124bca11" providerId="LiveId" clId="{07B074DE-D6AE-4622-9809-DCE48951FF8E}" dt="2022-05-16T02:33:53.011" v="1" actId="47"/>
        <pc:sldMkLst>
          <pc:docMk/>
          <pc:sldMk cId="0" sldId="603"/>
        </pc:sldMkLst>
      </pc:sldChg>
      <pc:sldChg chg="del">
        <pc:chgData name="Nathan Ducker" userId="e1218156124bca11" providerId="LiveId" clId="{07B074DE-D6AE-4622-9809-DCE48951FF8E}" dt="2022-05-16T02:33:44.402" v="0" actId="47"/>
        <pc:sldMkLst>
          <pc:docMk/>
          <pc:sldMk cId="142814212" sldId="605"/>
        </pc:sldMkLst>
      </pc:sldChg>
      <pc:sldChg chg="del">
        <pc:chgData name="Nathan Ducker" userId="e1218156124bca11" providerId="LiveId" clId="{07B074DE-D6AE-4622-9809-DCE48951FF8E}" dt="2022-05-16T02:33:53.011" v="1" actId="47"/>
        <pc:sldMkLst>
          <pc:docMk/>
          <pc:sldMk cId="2142240898" sldId="606"/>
        </pc:sldMkLst>
      </pc:sldChg>
      <pc:sldChg chg="del">
        <pc:chgData name="Nathan Ducker" userId="e1218156124bca11" providerId="LiveId" clId="{07B074DE-D6AE-4622-9809-DCE48951FF8E}" dt="2022-05-16T02:33:44.402" v="0" actId="47"/>
        <pc:sldMkLst>
          <pc:docMk/>
          <pc:sldMk cId="3523371051" sldId="608"/>
        </pc:sldMkLst>
      </pc:sldChg>
      <pc:sldChg chg="del">
        <pc:chgData name="Nathan Ducker" userId="e1218156124bca11" providerId="LiveId" clId="{07B074DE-D6AE-4622-9809-DCE48951FF8E}" dt="2022-05-16T02:33:53.011" v="1" actId="47"/>
        <pc:sldMkLst>
          <pc:docMk/>
          <pc:sldMk cId="1877184894" sldId="611"/>
        </pc:sldMkLst>
      </pc:sldChg>
      <pc:sldMasterChg chg="del delSldLayout">
        <pc:chgData name="Nathan Ducker" userId="e1218156124bca11" providerId="LiveId" clId="{07B074DE-D6AE-4622-9809-DCE48951FF8E}" dt="2022-05-16T02:33:53.011" v="1" actId="47"/>
        <pc:sldMasterMkLst>
          <pc:docMk/>
          <pc:sldMasterMk cId="365260879" sldId="2147483706"/>
        </pc:sldMasterMkLst>
        <pc:sldLayoutChg chg="del">
          <pc:chgData name="Nathan Ducker" userId="e1218156124bca11" providerId="LiveId" clId="{07B074DE-D6AE-4622-9809-DCE48951FF8E}" dt="2022-05-16T02:33:53.011" v="1" actId="47"/>
          <pc:sldLayoutMkLst>
            <pc:docMk/>
            <pc:sldMasterMk cId="365260879" sldId="2147483706"/>
            <pc:sldLayoutMk cId="3711195830" sldId="2147483707"/>
          </pc:sldLayoutMkLst>
        </pc:sldLayoutChg>
        <pc:sldLayoutChg chg="del">
          <pc:chgData name="Nathan Ducker" userId="e1218156124bca11" providerId="LiveId" clId="{07B074DE-D6AE-4622-9809-DCE48951FF8E}" dt="2022-05-16T02:33:53.011" v="1" actId="47"/>
          <pc:sldLayoutMkLst>
            <pc:docMk/>
            <pc:sldMasterMk cId="365260879" sldId="2147483706"/>
            <pc:sldLayoutMk cId="680701301" sldId="2147483708"/>
          </pc:sldLayoutMkLst>
        </pc:sldLayoutChg>
        <pc:sldLayoutChg chg="del">
          <pc:chgData name="Nathan Ducker" userId="e1218156124bca11" providerId="LiveId" clId="{07B074DE-D6AE-4622-9809-DCE48951FF8E}" dt="2022-05-16T02:33:53.011" v="1" actId="47"/>
          <pc:sldLayoutMkLst>
            <pc:docMk/>
            <pc:sldMasterMk cId="365260879" sldId="2147483706"/>
            <pc:sldLayoutMk cId="255858130" sldId="2147483709"/>
          </pc:sldLayoutMkLst>
        </pc:sldLayoutChg>
        <pc:sldLayoutChg chg="del">
          <pc:chgData name="Nathan Ducker" userId="e1218156124bca11" providerId="LiveId" clId="{07B074DE-D6AE-4622-9809-DCE48951FF8E}" dt="2022-05-16T02:33:53.011" v="1" actId="47"/>
          <pc:sldLayoutMkLst>
            <pc:docMk/>
            <pc:sldMasterMk cId="365260879" sldId="2147483706"/>
            <pc:sldLayoutMk cId="1261136896" sldId="2147483710"/>
          </pc:sldLayoutMkLst>
        </pc:sldLayoutChg>
        <pc:sldLayoutChg chg="del">
          <pc:chgData name="Nathan Ducker" userId="e1218156124bca11" providerId="LiveId" clId="{07B074DE-D6AE-4622-9809-DCE48951FF8E}" dt="2022-05-16T02:33:53.011" v="1" actId="47"/>
          <pc:sldLayoutMkLst>
            <pc:docMk/>
            <pc:sldMasterMk cId="365260879" sldId="2147483706"/>
            <pc:sldLayoutMk cId="1007133979" sldId="2147483711"/>
          </pc:sldLayoutMkLst>
        </pc:sldLayoutChg>
        <pc:sldLayoutChg chg="del">
          <pc:chgData name="Nathan Ducker" userId="e1218156124bca11" providerId="LiveId" clId="{07B074DE-D6AE-4622-9809-DCE48951FF8E}" dt="2022-05-16T02:33:53.011" v="1" actId="47"/>
          <pc:sldLayoutMkLst>
            <pc:docMk/>
            <pc:sldMasterMk cId="365260879" sldId="2147483706"/>
            <pc:sldLayoutMk cId="1006097049" sldId="2147483712"/>
          </pc:sldLayoutMkLst>
        </pc:sldLayoutChg>
        <pc:sldLayoutChg chg="del">
          <pc:chgData name="Nathan Ducker" userId="e1218156124bca11" providerId="LiveId" clId="{07B074DE-D6AE-4622-9809-DCE48951FF8E}" dt="2022-05-16T02:33:53.011" v="1" actId="47"/>
          <pc:sldLayoutMkLst>
            <pc:docMk/>
            <pc:sldMasterMk cId="365260879" sldId="2147483706"/>
            <pc:sldLayoutMk cId="1543176981" sldId="2147483713"/>
          </pc:sldLayoutMkLst>
        </pc:sldLayoutChg>
        <pc:sldLayoutChg chg="del">
          <pc:chgData name="Nathan Ducker" userId="e1218156124bca11" providerId="LiveId" clId="{07B074DE-D6AE-4622-9809-DCE48951FF8E}" dt="2022-05-16T02:33:53.011" v="1" actId="47"/>
          <pc:sldLayoutMkLst>
            <pc:docMk/>
            <pc:sldMasterMk cId="365260879" sldId="2147483706"/>
            <pc:sldLayoutMk cId="2625379320" sldId="2147483714"/>
          </pc:sldLayoutMkLst>
        </pc:sldLayoutChg>
        <pc:sldLayoutChg chg="del">
          <pc:chgData name="Nathan Ducker" userId="e1218156124bca11" providerId="LiveId" clId="{07B074DE-D6AE-4622-9809-DCE48951FF8E}" dt="2022-05-16T02:33:53.011" v="1" actId="47"/>
          <pc:sldLayoutMkLst>
            <pc:docMk/>
            <pc:sldMasterMk cId="365260879" sldId="2147483706"/>
            <pc:sldLayoutMk cId="57646386" sldId="2147483715"/>
          </pc:sldLayoutMkLst>
        </pc:sldLayoutChg>
        <pc:sldLayoutChg chg="del">
          <pc:chgData name="Nathan Ducker" userId="e1218156124bca11" providerId="LiveId" clId="{07B074DE-D6AE-4622-9809-DCE48951FF8E}" dt="2022-05-16T02:33:53.011" v="1" actId="47"/>
          <pc:sldLayoutMkLst>
            <pc:docMk/>
            <pc:sldMasterMk cId="365260879" sldId="2147483706"/>
            <pc:sldLayoutMk cId="2495603889" sldId="2147483716"/>
          </pc:sldLayoutMkLst>
        </pc:sldLayoutChg>
        <pc:sldLayoutChg chg="del">
          <pc:chgData name="Nathan Ducker" userId="e1218156124bca11" providerId="LiveId" clId="{07B074DE-D6AE-4622-9809-DCE48951FF8E}" dt="2022-05-16T02:33:53.011" v="1" actId="47"/>
          <pc:sldLayoutMkLst>
            <pc:docMk/>
            <pc:sldMasterMk cId="365260879" sldId="2147483706"/>
            <pc:sldLayoutMk cId="1632627534" sldId="2147483717"/>
          </pc:sldLayoutMkLst>
        </pc:sldLayoutChg>
        <pc:sldLayoutChg chg="del">
          <pc:chgData name="Nathan Ducker" userId="e1218156124bca11" providerId="LiveId" clId="{07B074DE-D6AE-4622-9809-DCE48951FF8E}" dt="2022-05-16T02:33:53.011" v="1" actId="47"/>
          <pc:sldLayoutMkLst>
            <pc:docMk/>
            <pc:sldMasterMk cId="365260879" sldId="2147483706"/>
            <pc:sldLayoutMk cId="3644277649" sldId="2147483718"/>
          </pc:sldLayoutMkLst>
        </pc:sldLayoutChg>
        <pc:sldLayoutChg chg="del">
          <pc:chgData name="Nathan Ducker" userId="e1218156124bca11" providerId="LiveId" clId="{07B074DE-D6AE-4622-9809-DCE48951FF8E}" dt="2022-05-16T02:33:53.011" v="1" actId="47"/>
          <pc:sldLayoutMkLst>
            <pc:docMk/>
            <pc:sldMasterMk cId="365260879" sldId="2147483706"/>
            <pc:sldLayoutMk cId="1718752519" sldId="2147483719"/>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eerj.com/articles/4747/" TargetMode="External"/><Relationship Id="rId1" Type="http://schemas.openxmlformats.org/officeDocument/2006/relationships/image" Target="../media/image5.png"/><Relationship Id="rId4" Type="http://schemas.openxmlformats.org/officeDocument/2006/relationships/image" Target="../media/image7.jpeg"/></Relationships>
</file>

<file path=ppt/diagrams/_rels/data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jpeg"/><Relationship Id="rId4" Type="http://schemas.openxmlformats.org/officeDocument/2006/relationships/image" Target="../media/image12.jpe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eerj.com/articles/4747/" TargetMode="External"/><Relationship Id="rId1" Type="http://schemas.openxmlformats.org/officeDocument/2006/relationships/image" Target="../media/image5.pn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eerj.com/articles/4747/" TargetMode="External"/><Relationship Id="rId1" Type="http://schemas.openxmlformats.org/officeDocument/2006/relationships/image" Target="../media/image5.png"/><Relationship Id="rId4"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jpeg"/><Relationship Id="rId4" Type="http://schemas.openxmlformats.org/officeDocument/2006/relationships/image" Target="../media/image1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eerj.com/articles/4747/" TargetMode="External"/><Relationship Id="rId1" Type="http://schemas.openxmlformats.org/officeDocument/2006/relationships/image" Target="../media/image5.pn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569C72-99C6-47A0-A8B4-07D17A4E1893}" type="doc">
      <dgm:prSet loTypeId="urn:microsoft.com/office/officeart/2005/8/layout/hList7" loCatId="list" qsTypeId="urn:microsoft.com/office/officeart/2005/8/quickstyle/simple1" qsCatId="simple" csTypeId="urn:microsoft.com/office/officeart/2005/8/colors/accent0_2" csCatId="mainScheme" phldr="1"/>
      <dgm:spPr/>
      <dgm:t>
        <a:bodyPr/>
        <a:lstStyle/>
        <a:p>
          <a:endParaRPr lang="en-AU"/>
        </a:p>
      </dgm:t>
    </dgm:pt>
    <dgm:pt modelId="{EAF4EBE9-406E-4EF2-A3FC-96616A55636C}">
      <dgm:prSet phldrT="[Text]" custT="1"/>
      <dgm:spPr/>
      <dgm:t>
        <a:bodyPr/>
        <a:lstStyle/>
        <a:p>
          <a:pPr>
            <a:buNone/>
          </a:pPr>
          <a:r>
            <a:rPr lang="en-AU" sz="1800">
              <a:latin typeface="Arial" panose="020B0604020202020204" pitchFamily="34" charset="0"/>
              <a:cs typeface="Arial" panose="020B0604020202020204" pitchFamily="34" charset="0"/>
            </a:rPr>
            <a:t>Step 1</a:t>
          </a:r>
        </a:p>
        <a:p>
          <a:pPr>
            <a:buNone/>
          </a:pPr>
          <a:r>
            <a:rPr lang="en-AU" sz="1600">
              <a:latin typeface="Arial" panose="020B0604020202020204" pitchFamily="34" charset="0"/>
              <a:cs typeface="Arial" panose="020B0604020202020204" pitchFamily="34" charset="0"/>
            </a:rPr>
            <a:t>Consider biodiversity at Dirk Hartog Island, Shark Bay or your local region. What are you most concerned about?</a:t>
          </a:r>
          <a:endParaRPr lang="en-AU" sz="1600"/>
        </a:p>
      </dgm:t>
    </dgm:pt>
    <dgm:pt modelId="{ADC575F1-8A93-45C9-AF03-477B09B2D9EC}" type="parTrans" cxnId="{6C1B3917-DED7-40F8-BD1C-C7F74ED1983E}">
      <dgm:prSet/>
      <dgm:spPr/>
      <dgm:t>
        <a:bodyPr/>
        <a:lstStyle/>
        <a:p>
          <a:endParaRPr lang="en-AU"/>
        </a:p>
      </dgm:t>
    </dgm:pt>
    <dgm:pt modelId="{74FE09D9-11BB-4552-B49C-0D5E60B22773}" type="sibTrans" cxnId="{6C1B3917-DED7-40F8-BD1C-C7F74ED1983E}">
      <dgm:prSet/>
      <dgm:spPr/>
      <dgm:t>
        <a:bodyPr/>
        <a:lstStyle/>
        <a:p>
          <a:endParaRPr lang="en-AU"/>
        </a:p>
      </dgm:t>
    </dgm:pt>
    <dgm:pt modelId="{C7CE6119-266C-4599-8BF2-BF94175D9BFB}">
      <dgm:prSet custT="1"/>
      <dgm:spPr/>
      <dgm:t>
        <a:bodyPr/>
        <a:lstStyle/>
        <a:p>
          <a:r>
            <a:rPr lang="en-AU" sz="1800">
              <a:latin typeface="Arial" panose="020B0604020202020204" pitchFamily="34" charset="0"/>
              <a:cs typeface="Arial" panose="020B0604020202020204" pitchFamily="34" charset="0"/>
            </a:rPr>
            <a:t>Step 2</a:t>
          </a:r>
        </a:p>
        <a:p>
          <a:r>
            <a:rPr lang="en-AU" sz="1600">
              <a:latin typeface="Arial" panose="020B0604020202020204" pitchFamily="34" charset="0"/>
              <a:cs typeface="Arial" panose="020B0604020202020204" pitchFamily="34" charset="0"/>
            </a:rPr>
            <a:t>Use Solution Fluency to lead you to create real-world action</a:t>
          </a:r>
        </a:p>
      </dgm:t>
    </dgm:pt>
    <dgm:pt modelId="{4F5206C1-77D3-40EC-9318-F3D5398C43CC}" type="parTrans" cxnId="{96B3F53D-4F92-4DA3-B5A1-1E66FC4DB824}">
      <dgm:prSet/>
      <dgm:spPr/>
      <dgm:t>
        <a:bodyPr/>
        <a:lstStyle/>
        <a:p>
          <a:endParaRPr lang="en-AU"/>
        </a:p>
      </dgm:t>
    </dgm:pt>
    <dgm:pt modelId="{362A5A52-80CA-4BD9-A966-A5D3AE8D5734}" type="sibTrans" cxnId="{96B3F53D-4F92-4DA3-B5A1-1E66FC4DB824}">
      <dgm:prSet/>
      <dgm:spPr/>
      <dgm:t>
        <a:bodyPr/>
        <a:lstStyle/>
        <a:p>
          <a:endParaRPr lang="en-AU"/>
        </a:p>
      </dgm:t>
    </dgm:pt>
    <dgm:pt modelId="{64981293-A0EC-4A67-9B37-F7531FFE95C9}">
      <dgm:prSet custT="1"/>
      <dgm:spPr/>
      <dgm:t>
        <a:bodyPr/>
        <a:lstStyle/>
        <a:p>
          <a:endParaRPr lang="en-AU" sz="1800">
            <a:latin typeface="Arial" panose="020B0604020202020204" pitchFamily="34" charset="0"/>
            <a:cs typeface="Arial" panose="020B0604020202020204" pitchFamily="34" charset="0"/>
          </a:endParaRPr>
        </a:p>
        <a:p>
          <a:r>
            <a:rPr lang="en-AU" sz="1800">
              <a:latin typeface="Arial" panose="020B0604020202020204" pitchFamily="34" charset="0"/>
              <a:cs typeface="Arial" panose="020B0604020202020204" pitchFamily="34" charset="0"/>
            </a:rPr>
            <a:t>Step 3</a:t>
          </a:r>
        </a:p>
        <a:p>
          <a:r>
            <a:rPr lang="en-AU" sz="1600">
              <a:latin typeface="Arial" panose="020B0604020202020204" pitchFamily="34" charset="0"/>
              <a:cs typeface="Arial" panose="020B0604020202020204" pitchFamily="34" charset="0"/>
            </a:rPr>
            <a:t>Share, celebrate and reflect on your achievement</a:t>
          </a:r>
        </a:p>
        <a:p>
          <a:endParaRPr lang="en-AU" sz="1600">
            <a:latin typeface="Arial" panose="020B0604020202020204" pitchFamily="34" charset="0"/>
            <a:cs typeface="Arial" panose="020B0604020202020204" pitchFamily="34" charset="0"/>
          </a:endParaRPr>
        </a:p>
      </dgm:t>
    </dgm:pt>
    <dgm:pt modelId="{609E845C-606F-4E1E-8223-A5B19FEC6BC1}" type="parTrans" cxnId="{FBECF2C0-A204-4AAA-80B6-A80C3DCABB01}">
      <dgm:prSet/>
      <dgm:spPr/>
      <dgm:t>
        <a:bodyPr/>
        <a:lstStyle/>
        <a:p>
          <a:endParaRPr lang="en-AU"/>
        </a:p>
      </dgm:t>
    </dgm:pt>
    <dgm:pt modelId="{DF7A5D6D-CFC0-40A4-9B59-1C8FFBF58ADA}" type="sibTrans" cxnId="{FBECF2C0-A204-4AAA-80B6-A80C3DCABB01}">
      <dgm:prSet/>
      <dgm:spPr/>
      <dgm:t>
        <a:bodyPr/>
        <a:lstStyle/>
        <a:p>
          <a:endParaRPr lang="en-AU"/>
        </a:p>
      </dgm:t>
    </dgm:pt>
    <dgm:pt modelId="{E94A80AA-F5F7-40D3-8AC4-ECAC56E331C3}" type="pres">
      <dgm:prSet presAssocID="{E6569C72-99C6-47A0-A8B4-07D17A4E1893}" presName="Name0" presStyleCnt="0">
        <dgm:presLayoutVars>
          <dgm:dir/>
          <dgm:resizeHandles val="exact"/>
        </dgm:presLayoutVars>
      </dgm:prSet>
      <dgm:spPr/>
    </dgm:pt>
    <dgm:pt modelId="{41639625-735E-48BC-9CB9-D0855F2C4BA4}" type="pres">
      <dgm:prSet presAssocID="{E6569C72-99C6-47A0-A8B4-07D17A4E1893}" presName="fgShape" presStyleLbl="fgShp" presStyleIdx="0" presStyleCnt="1"/>
      <dgm:spPr>
        <a:prstGeom prst="rightArrow">
          <a:avLst/>
        </a:prstGeom>
      </dgm:spPr>
    </dgm:pt>
    <dgm:pt modelId="{0B4576FB-CEBD-43C4-9E83-3850DA567139}" type="pres">
      <dgm:prSet presAssocID="{E6569C72-99C6-47A0-A8B4-07D17A4E1893}" presName="linComp" presStyleCnt="0"/>
      <dgm:spPr/>
    </dgm:pt>
    <dgm:pt modelId="{766F86E7-1983-434F-BD23-1C25520668C8}" type="pres">
      <dgm:prSet presAssocID="{EAF4EBE9-406E-4EF2-A3FC-96616A55636C}" presName="compNode" presStyleCnt="0"/>
      <dgm:spPr/>
    </dgm:pt>
    <dgm:pt modelId="{893B73AA-E3E7-4917-A044-764321B18B6A}" type="pres">
      <dgm:prSet presAssocID="{EAF4EBE9-406E-4EF2-A3FC-96616A55636C}" presName="bkgdShape" presStyleLbl="node1" presStyleIdx="0" presStyleCnt="3" custLinFactNeighborX="229" custLinFactNeighborY="13808"/>
      <dgm:spPr/>
    </dgm:pt>
    <dgm:pt modelId="{FA88F5F4-888D-4430-9BFD-B0CCC0E918BC}" type="pres">
      <dgm:prSet presAssocID="{EAF4EBE9-406E-4EF2-A3FC-96616A55636C}" presName="nodeTx" presStyleLbl="node1" presStyleIdx="0" presStyleCnt="3">
        <dgm:presLayoutVars>
          <dgm:bulletEnabled val="1"/>
        </dgm:presLayoutVars>
      </dgm:prSet>
      <dgm:spPr/>
    </dgm:pt>
    <dgm:pt modelId="{7D09D2B3-C887-4642-AD59-391A9D9982F3}" type="pres">
      <dgm:prSet presAssocID="{EAF4EBE9-406E-4EF2-A3FC-96616A55636C}" presName="invisiNode" presStyleLbl="node1" presStyleIdx="0" presStyleCnt="3"/>
      <dgm:spPr/>
    </dgm:pt>
    <dgm:pt modelId="{4488671A-6088-4CE7-B8AD-39FE99FD7F7F}" type="pres">
      <dgm:prSet presAssocID="{EAF4EBE9-406E-4EF2-A3FC-96616A55636C}" presName="imagNode" presStyleLbl="fgImgPlace1" presStyleIdx="0" presStyleCnt="3"/>
      <dgm:spPr>
        <a:blipFill rotWithShape="1">
          <a:blip xmlns:r="http://schemas.openxmlformats.org/officeDocument/2006/relationships" r:embed="rId1" cstate="print">
            <a:extLst>
              <a:ext uri="{28A0092B-C50C-407E-A947-70E740481C1C}">
                <a14:useLocalDpi xmlns:a14="http://schemas.microsoft.com/office/drawing/2010/main"/>
              </a:ext>
              <a:ext uri="{837473B0-CC2E-450A-ABE3-18F120FF3D39}">
                <a1611:picAttrSrcUrl xmlns:a1611="http://schemas.microsoft.com/office/drawing/2016/11/main" r:id="rId2"/>
              </a:ext>
            </a:extLst>
          </a:blip>
          <a:srcRect/>
          <a:stretch>
            <a:fillRect/>
          </a:stretch>
        </a:blipFill>
      </dgm:spPr>
    </dgm:pt>
    <dgm:pt modelId="{5FB08C49-476A-4AD4-A0BA-86866D60DCF8}" type="pres">
      <dgm:prSet presAssocID="{74FE09D9-11BB-4552-B49C-0D5E60B22773}" presName="sibTrans" presStyleLbl="sibTrans2D1" presStyleIdx="0" presStyleCnt="0"/>
      <dgm:spPr/>
    </dgm:pt>
    <dgm:pt modelId="{69C7D0F8-08EC-43CA-986A-9C58FE604B39}" type="pres">
      <dgm:prSet presAssocID="{C7CE6119-266C-4599-8BF2-BF94175D9BFB}" presName="compNode" presStyleCnt="0"/>
      <dgm:spPr/>
    </dgm:pt>
    <dgm:pt modelId="{63BA49D2-AD2D-423E-881A-D94DB00703D7}" type="pres">
      <dgm:prSet presAssocID="{C7CE6119-266C-4599-8BF2-BF94175D9BFB}" presName="bkgdShape" presStyleLbl="node1" presStyleIdx="1" presStyleCnt="3"/>
      <dgm:spPr/>
    </dgm:pt>
    <dgm:pt modelId="{3DF2CAA9-3F1E-437C-AD33-46ED649FCFCC}" type="pres">
      <dgm:prSet presAssocID="{C7CE6119-266C-4599-8BF2-BF94175D9BFB}" presName="nodeTx" presStyleLbl="node1" presStyleIdx="1" presStyleCnt="3">
        <dgm:presLayoutVars>
          <dgm:bulletEnabled val="1"/>
        </dgm:presLayoutVars>
      </dgm:prSet>
      <dgm:spPr/>
    </dgm:pt>
    <dgm:pt modelId="{04432B75-9446-45D3-A08C-966443BB9C3A}" type="pres">
      <dgm:prSet presAssocID="{C7CE6119-266C-4599-8BF2-BF94175D9BFB}" presName="invisiNode" presStyleLbl="node1" presStyleIdx="1" presStyleCnt="3"/>
      <dgm:spPr/>
    </dgm:pt>
    <dgm:pt modelId="{21709DC9-0CB8-4FBE-9A69-40A624D557FB}" type="pres">
      <dgm:prSet presAssocID="{C7CE6119-266C-4599-8BF2-BF94175D9BFB}" presName="imagNode"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FB59DC4D-EFED-4D46-A06F-B47D972AFF71}" type="pres">
      <dgm:prSet presAssocID="{362A5A52-80CA-4BD9-A966-A5D3AE8D5734}" presName="sibTrans" presStyleLbl="sibTrans2D1" presStyleIdx="0" presStyleCnt="0"/>
      <dgm:spPr/>
    </dgm:pt>
    <dgm:pt modelId="{8175DDBC-6DC9-47AD-902C-DC6B9D2684C3}" type="pres">
      <dgm:prSet presAssocID="{64981293-A0EC-4A67-9B37-F7531FFE95C9}" presName="compNode" presStyleCnt="0"/>
      <dgm:spPr/>
    </dgm:pt>
    <dgm:pt modelId="{CDB617D7-DA75-495B-B595-CEB50AB0B80D}" type="pres">
      <dgm:prSet presAssocID="{64981293-A0EC-4A67-9B37-F7531FFE95C9}" presName="bkgdShape" presStyleLbl="node1" presStyleIdx="2" presStyleCnt="3"/>
      <dgm:spPr/>
    </dgm:pt>
    <dgm:pt modelId="{F82A2AA5-CB4A-4BD6-AFDC-DDF2A170A1FE}" type="pres">
      <dgm:prSet presAssocID="{64981293-A0EC-4A67-9B37-F7531FFE95C9}" presName="nodeTx" presStyleLbl="node1" presStyleIdx="2" presStyleCnt="3">
        <dgm:presLayoutVars>
          <dgm:bulletEnabled val="1"/>
        </dgm:presLayoutVars>
      </dgm:prSet>
      <dgm:spPr/>
    </dgm:pt>
    <dgm:pt modelId="{46159962-E9CB-4802-A0B0-2E0D121255F7}" type="pres">
      <dgm:prSet presAssocID="{64981293-A0EC-4A67-9B37-F7531FFE95C9}" presName="invisiNode" presStyleLbl="node1" presStyleIdx="2" presStyleCnt="3"/>
      <dgm:spPr/>
    </dgm:pt>
    <dgm:pt modelId="{F54C3A27-A7CB-4953-8460-36A628ECB647}" type="pres">
      <dgm:prSet presAssocID="{64981293-A0EC-4A67-9B37-F7531FFE95C9}" presName="imagNode" presStyleLbl="fgImgPlace1" presStyleIdx="2" presStyleCnt="3"/>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Lst>
  <dgm:cxnLst>
    <dgm:cxn modelId="{8D708C04-2C95-4454-8515-0BC40C3019FA}" type="presOf" srcId="{EAF4EBE9-406E-4EF2-A3FC-96616A55636C}" destId="{893B73AA-E3E7-4917-A044-764321B18B6A}" srcOrd="0" destOrd="0" presId="urn:microsoft.com/office/officeart/2005/8/layout/hList7"/>
    <dgm:cxn modelId="{B2745F0E-A97B-4662-8070-9D25F2E9B617}" type="presOf" srcId="{64981293-A0EC-4A67-9B37-F7531FFE95C9}" destId="{CDB617D7-DA75-495B-B595-CEB50AB0B80D}" srcOrd="0" destOrd="0" presId="urn:microsoft.com/office/officeart/2005/8/layout/hList7"/>
    <dgm:cxn modelId="{6C1B3917-DED7-40F8-BD1C-C7F74ED1983E}" srcId="{E6569C72-99C6-47A0-A8B4-07D17A4E1893}" destId="{EAF4EBE9-406E-4EF2-A3FC-96616A55636C}" srcOrd="0" destOrd="0" parTransId="{ADC575F1-8A93-45C9-AF03-477B09B2D9EC}" sibTransId="{74FE09D9-11BB-4552-B49C-0D5E60B22773}"/>
    <dgm:cxn modelId="{2A288936-DA1B-4A40-BC12-B5BDBD02FD06}" type="presOf" srcId="{E6569C72-99C6-47A0-A8B4-07D17A4E1893}" destId="{E94A80AA-F5F7-40D3-8AC4-ECAC56E331C3}" srcOrd="0" destOrd="0" presId="urn:microsoft.com/office/officeart/2005/8/layout/hList7"/>
    <dgm:cxn modelId="{96B3F53D-4F92-4DA3-B5A1-1E66FC4DB824}" srcId="{E6569C72-99C6-47A0-A8B4-07D17A4E1893}" destId="{C7CE6119-266C-4599-8BF2-BF94175D9BFB}" srcOrd="1" destOrd="0" parTransId="{4F5206C1-77D3-40EC-9318-F3D5398C43CC}" sibTransId="{362A5A52-80CA-4BD9-A966-A5D3AE8D5734}"/>
    <dgm:cxn modelId="{9965614C-7D3A-4F1D-A4C5-2AB03E35B7F6}" type="presOf" srcId="{74FE09D9-11BB-4552-B49C-0D5E60B22773}" destId="{5FB08C49-476A-4AD4-A0BA-86866D60DCF8}" srcOrd="0" destOrd="0" presId="urn:microsoft.com/office/officeart/2005/8/layout/hList7"/>
    <dgm:cxn modelId="{E4A59591-2C59-458D-A4E2-B25D3AF99F6F}" type="presOf" srcId="{C7CE6119-266C-4599-8BF2-BF94175D9BFB}" destId="{63BA49D2-AD2D-423E-881A-D94DB00703D7}" srcOrd="0" destOrd="0" presId="urn:microsoft.com/office/officeart/2005/8/layout/hList7"/>
    <dgm:cxn modelId="{96F6B9AD-80AB-4EF8-AF4B-F5A7E095F40A}" type="presOf" srcId="{362A5A52-80CA-4BD9-A966-A5D3AE8D5734}" destId="{FB59DC4D-EFED-4D46-A06F-B47D972AFF71}" srcOrd="0" destOrd="0" presId="urn:microsoft.com/office/officeart/2005/8/layout/hList7"/>
    <dgm:cxn modelId="{FBECF2C0-A204-4AAA-80B6-A80C3DCABB01}" srcId="{E6569C72-99C6-47A0-A8B4-07D17A4E1893}" destId="{64981293-A0EC-4A67-9B37-F7531FFE95C9}" srcOrd="2" destOrd="0" parTransId="{609E845C-606F-4E1E-8223-A5B19FEC6BC1}" sibTransId="{DF7A5D6D-CFC0-40A4-9B59-1C8FFBF58ADA}"/>
    <dgm:cxn modelId="{43AAFBC9-EE41-42AC-934D-2B5268A52378}" type="presOf" srcId="{EAF4EBE9-406E-4EF2-A3FC-96616A55636C}" destId="{FA88F5F4-888D-4430-9BFD-B0CCC0E918BC}" srcOrd="1" destOrd="0" presId="urn:microsoft.com/office/officeart/2005/8/layout/hList7"/>
    <dgm:cxn modelId="{CB580ED5-6540-4F85-8F7B-FA914C062A5C}" type="presOf" srcId="{64981293-A0EC-4A67-9B37-F7531FFE95C9}" destId="{F82A2AA5-CB4A-4BD6-AFDC-DDF2A170A1FE}" srcOrd="1" destOrd="0" presId="urn:microsoft.com/office/officeart/2005/8/layout/hList7"/>
    <dgm:cxn modelId="{D26A90FA-6AC4-4F36-A36C-4B3A8383105F}" type="presOf" srcId="{C7CE6119-266C-4599-8BF2-BF94175D9BFB}" destId="{3DF2CAA9-3F1E-437C-AD33-46ED649FCFCC}" srcOrd="1" destOrd="0" presId="urn:microsoft.com/office/officeart/2005/8/layout/hList7"/>
    <dgm:cxn modelId="{2A093BBF-8DF6-43F9-9FBD-1DC32521DAEE}" type="presParOf" srcId="{E94A80AA-F5F7-40D3-8AC4-ECAC56E331C3}" destId="{41639625-735E-48BC-9CB9-D0855F2C4BA4}" srcOrd="0" destOrd="0" presId="urn:microsoft.com/office/officeart/2005/8/layout/hList7"/>
    <dgm:cxn modelId="{C63E154F-B4DE-48E3-9B41-89818FEB0A66}" type="presParOf" srcId="{E94A80AA-F5F7-40D3-8AC4-ECAC56E331C3}" destId="{0B4576FB-CEBD-43C4-9E83-3850DA567139}" srcOrd="1" destOrd="0" presId="urn:microsoft.com/office/officeart/2005/8/layout/hList7"/>
    <dgm:cxn modelId="{42F06141-60C4-42A1-A2D5-1A3720514CA3}" type="presParOf" srcId="{0B4576FB-CEBD-43C4-9E83-3850DA567139}" destId="{766F86E7-1983-434F-BD23-1C25520668C8}" srcOrd="0" destOrd="0" presId="urn:microsoft.com/office/officeart/2005/8/layout/hList7"/>
    <dgm:cxn modelId="{D40ED9AF-8BDA-40C8-BFF6-01F637042838}" type="presParOf" srcId="{766F86E7-1983-434F-BD23-1C25520668C8}" destId="{893B73AA-E3E7-4917-A044-764321B18B6A}" srcOrd="0" destOrd="0" presId="urn:microsoft.com/office/officeart/2005/8/layout/hList7"/>
    <dgm:cxn modelId="{DBDED517-1FFD-47BC-9ACE-FDB92FA8DA5D}" type="presParOf" srcId="{766F86E7-1983-434F-BD23-1C25520668C8}" destId="{FA88F5F4-888D-4430-9BFD-B0CCC0E918BC}" srcOrd="1" destOrd="0" presId="urn:microsoft.com/office/officeart/2005/8/layout/hList7"/>
    <dgm:cxn modelId="{7E868BEE-1752-470B-B8FB-DFEAAF5D802E}" type="presParOf" srcId="{766F86E7-1983-434F-BD23-1C25520668C8}" destId="{7D09D2B3-C887-4642-AD59-391A9D9982F3}" srcOrd="2" destOrd="0" presId="urn:microsoft.com/office/officeart/2005/8/layout/hList7"/>
    <dgm:cxn modelId="{5AED0E0F-CC2F-46ED-AE06-4D6740E99EF5}" type="presParOf" srcId="{766F86E7-1983-434F-BD23-1C25520668C8}" destId="{4488671A-6088-4CE7-B8AD-39FE99FD7F7F}" srcOrd="3" destOrd="0" presId="urn:microsoft.com/office/officeart/2005/8/layout/hList7"/>
    <dgm:cxn modelId="{D8193DE5-1199-46B4-991F-AC4BD729A0D2}" type="presParOf" srcId="{0B4576FB-CEBD-43C4-9E83-3850DA567139}" destId="{5FB08C49-476A-4AD4-A0BA-86866D60DCF8}" srcOrd="1" destOrd="0" presId="urn:microsoft.com/office/officeart/2005/8/layout/hList7"/>
    <dgm:cxn modelId="{DFC2B205-80A8-4ABD-9920-BF80BE185DB9}" type="presParOf" srcId="{0B4576FB-CEBD-43C4-9E83-3850DA567139}" destId="{69C7D0F8-08EC-43CA-986A-9C58FE604B39}" srcOrd="2" destOrd="0" presId="urn:microsoft.com/office/officeart/2005/8/layout/hList7"/>
    <dgm:cxn modelId="{3BD14709-0DD0-4384-8F77-6B762D1C1EB3}" type="presParOf" srcId="{69C7D0F8-08EC-43CA-986A-9C58FE604B39}" destId="{63BA49D2-AD2D-423E-881A-D94DB00703D7}" srcOrd="0" destOrd="0" presId="urn:microsoft.com/office/officeart/2005/8/layout/hList7"/>
    <dgm:cxn modelId="{45210565-7200-469A-BE3E-EF455FAB9F85}" type="presParOf" srcId="{69C7D0F8-08EC-43CA-986A-9C58FE604B39}" destId="{3DF2CAA9-3F1E-437C-AD33-46ED649FCFCC}" srcOrd="1" destOrd="0" presId="urn:microsoft.com/office/officeart/2005/8/layout/hList7"/>
    <dgm:cxn modelId="{B5C785F8-BFE7-40C4-B6A3-C84F5A708D68}" type="presParOf" srcId="{69C7D0F8-08EC-43CA-986A-9C58FE604B39}" destId="{04432B75-9446-45D3-A08C-966443BB9C3A}" srcOrd="2" destOrd="0" presId="urn:microsoft.com/office/officeart/2005/8/layout/hList7"/>
    <dgm:cxn modelId="{F62D9B31-7F37-4BC8-B8B7-9859E5896C28}" type="presParOf" srcId="{69C7D0F8-08EC-43CA-986A-9C58FE604B39}" destId="{21709DC9-0CB8-4FBE-9A69-40A624D557FB}" srcOrd="3" destOrd="0" presId="urn:microsoft.com/office/officeart/2005/8/layout/hList7"/>
    <dgm:cxn modelId="{10ECE1BD-4689-4ADB-8D1C-B3927C3F662C}" type="presParOf" srcId="{0B4576FB-CEBD-43C4-9E83-3850DA567139}" destId="{FB59DC4D-EFED-4D46-A06F-B47D972AFF71}" srcOrd="3" destOrd="0" presId="urn:microsoft.com/office/officeart/2005/8/layout/hList7"/>
    <dgm:cxn modelId="{76F5B646-7787-49BD-A09F-79EF44A2FE0F}" type="presParOf" srcId="{0B4576FB-CEBD-43C4-9E83-3850DA567139}" destId="{8175DDBC-6DC9-47AD-902C-DC6B9D2684C3}" srcOrd="4" destOrd="0" presId="urn:microsoft.com/office/officeart/2005/8/layout/hList7"/>
    <dgm:cxn modelId="{B458F558-6D19-45D9-8407-7A428FD72562}" type="presParOf" srcId="{8175DDBC-6DC9-47AD-902C-DC6B9D2684C3}" destId="{CDB617D7-DA75-495B-B595-CEB50AB0B80D}" srcOrd="0" destOrd="0" presId="urn:microsoft.com/office/officeart/2005/8/layout/hList7"/>
    <dgm:cxn modelId="{94BBD645-B424-4B1F-A4AF-68B61D05EB7C}" type="presParOf" srcId="{8175DDBC-6DC9-47AD-902C-DC6B9D2684C3}" destId="{F82A2AA5-CB4A-4BD6-AFDC-DDF2A170A1FE}" srcOrd="1" destOrd="0" presId="urn:microsoft.com/office/officeart/2005/8/layout/hList7"/>
    <dgm:cxn modelId="{B30AB399-ADC9-48BC-9F38-2F6F244119E2}" type="presParOf" srcId="{8175DDBC-6DC9-47AD-902C-DC6B9D2684C3}" destId="{46159962-E9CB-4802-A0B0-2E0D121255F7}" srcOrd="2" destOrd="0" presId="urn:microsoft.com/office/officeart/2005/8/layout/hList7"/>
    <dgm:cxn modelId="{0D064447-5892-4CA6-A98A-808390695B57}" type="presParOf" srcId="{8175DDBC-6DC9-47AD-902C-DC6B9D2684C3}" destId="{F54C3A27-A7CB-4953-8460-36A628ECB64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01BC2C-6A4B-48EF-A876-99E70FD5E7D8}" type="doc">
      <dgm:prSet loTypeId="urn:microsoft.com/office/officeart/2005/8/layout/bList2" loCatId="picture" qsTypeId="urn:microsoft.com/office/officeart/2005/8/quickstyle/simple1" qsCatId="simple" csTypeId="urn:microsoft.com/office/officeart/2005/8/colors/accent3_1" csCatId="accent3" phldr="1"/>
      <dgm:spPr/>
    </dgm:pt>
    <dgm:pt modelId="{DC0F585D-79F6-430E-9F8B-A16174AEB5CC}">
      <dgm:prSet phldrT="[Text]" custT="1"/>
      <dgm:spPr/>
      <dgm:t>
        <a:bodyPr/>
        <a:lstStyle/>
        <a:p>
          <a:pPr algn="l"/>
          <a:r>
            <a:rPr lang="en-US" sz="1600" b="0"/>
            <a:t>Climate Change</a:t>
          </a:r>
          <a:endParaRPr lang="en-AU" sz="1600" b="0"/>
        </a:p>
      </dgm:t>
    </dgm:pt>
    <dgm:pt modelId="{564F9CB4-32D5-4DCA-B923-6EE05D31C3AF}" type="parTrans" cxnId="{B72C31D8-0351-46F8-8FBA-0A34C7EB43DD}">
      <dgm:prSet/>
      <dgm:spPr/>
      <dgm:t>
        <a:bodyPr/>
        <a:lstStyle/>
        <a:p>
          <a:endParaRPr lang="en-AU"/>
        </a:p>
      </dgm:t>
    </dgm:pt>
    <dgm:pt modelId="{8B94F787-7635-4A34-93BA-8C7236C5BDD3}" type="sibTrans" cxnId="{B72C31D8-0351-46F8-8FBA-0A34C7EB43DD}">
      <dgm:prSet/>
      <dgm:spPr/>
      <dgm:t>
        <a:bodyPr/>
        <a:lstStyle/>
        <a:p>
          <a:endParaRPr lang="en-AU"/>
        </a:p>
      </dgm:t>
    </dgm:pt>
    <dgm:pt modelId="{3CF0094A-950D-44BC-BF6F-13AB49A832EB}">
      <dgm:prSet phldrT="[Text]" custT="1"/>
      <dgm:spPr/>
      <dgm:t>
        <a:bodyPr/>
        <a:lstStyle/>
        <a:p>
          <a:pPr algn="l"/>
          <a:r>
            <a:rPr lang="en-US" sz="1600" b="0"/>
            <a:t>Careless </a:t>
          </a:r>
          <a:r>
            <a:rPr lang="en-US" sz="1600" b="0" err="1"/>
            <a:t>Behaviour</a:t>
          </a:r>
          <a:endParaRPr lang="en-AU" sz="1600" b="0"/>
        </a:p>
      </dgm:t>
    </dgm:pt>
    <dgm:pt modelId="{40AE96ED-EAC6-485A-9412-E9C886C44015}" type="parTrans" cxnId="{8A7A7ED4-2155-42E6-898F-83B4C75BB811}">
      <dgm:prSet/>
      <dgm:spPr/>
      <dgm:t>
        <a:bodyPr/>
        <a:lstStyle/>
        <a:p>
          <a:endParaRPr lang="en-AU"/>
        </a:p>
      </dgm:t>
    </dgm:pt>
    <dgm:pt modelId="{6F125225-3E53-4F08-93A7-F1E6CD6CE855}" type="sibTrans" cxnId="{8A7A7ED4-2155-42E6-898F-83B4C75BB811}">
      <dgm:prSet/>
      <dgm:spPr/>
      <dgm:t>
        <a:bodyPr/>
        <a:lstStyle/>
        <a:p>
          <a:endParaRPr lang="en-AU"/>
        </a:p>
      </dgm:t>
    </dgm:pt>
    <dgm:pt modelId="{925678DF-7763-4909-843E-207300049EF1}">
      <dgm:prSet phldrT="[Text]"/>
      <dgm:spPr/>
      <dgm:t>
        <a:bodyPr/>
        <a:lstStyle/>
        <a:p>
          <a:r>
            <a:rPr lang="en-US"/>
            <a:t>Increasing ocean acidification</a:t>
          </a:r>
          <a:endParaRPr lang="en-AU"/>
        </a:p>
      </dgm:t>
    </dgm:pt>
    <dgm:pt modelId="{98630657-CDCC-457A-BC96-3660980CFF04}" type="parTrans" cxnId="{59AF5BAA-76D2-4A0F-8A85-1FD39A23FA3F}">
      <dgm:prSet/>
      <dgm:spPr/>
      <dgm:t>
        <a:bodyPr/>
        <a:lstStyle/>
        <a:p>
          <a:endParaRPr lang="en-AU"/>
        </a:p>
      </dgm:t>
    </dgm:pt>
    <dgm:pt modelId="{819948A7-4C9E-4335-966C-9EF3BDC629E3}" type="sibTrans" cxnId="{59AF5BAA-76D2-4A0F-8A85-1FD39A23FA3F}">
      <dgm:prSet/>
      <dgm:spPr/>
      <dgm:t>
        <a:bodyPr/>
        <a:lstStyle/>
        <a:p>
          <a:endParaRPr lang="en-AU"/>
        </a:p>
      </dgm:t>
    </dgm:pt>
    <dgm:pt modelId="{93F26A2F-6AD9-4238-AEAD-548340A8B5EA}">
      <dgm:prSet phldrT="[Text]"/>
      <dgm:spPr/>
      <dgm:t>
        <a:bodyPr/>
        <a:lstStyle/>
        <a:p>
          <a:r>
            <a:rPr lang="en-US"/>
            <a:t>Rising sea temperatures</a:t>
          </a:r>
          <a:endParaRPr lang="en-AU"/>
        </a:p>
      </dgm:t>
    </dgm:pt>
    <dgm:pt modelId="{B6D875D4-4911-4A19-85E2-51211DE75297}" type="parTrans" cxnId="{3E053DD0-BAEE-43A3-9135-E1433B05B899}">
      <dgm:prSet/>
      <dgm:spPr/>
      <dgm:t>
        <a:bodyPr/>
        <a:lstStyle/>
        <a:p>
          <a:endParaRPr lang="en-AU"/>
        </a:p>
      </dgm:t>
    </dgm:pt>
    <dgm:pt modelId="{EADF017D-979B-4D7B-B3BB-C059938B1D53}" type="sibTrans" cxnId="{3E053DD0-BAEE-43A3-9135-E1433B05B899}">
      <dgm:prSet/>
      <dgm:spPr/>
      <dgm:t>
        <a:bodyPr/>
        <a:lstStyle/>
        <a:p>
          <a:endParaRPr lang="en-AU"/>
        </a:p>
      </dgm:t>
    </dgm:pt>
    <dgm:pt modelId="{ED6C9F5C-DB79-40BC-993C-DFF8D2AB87BC}">
      <dgm:prSet phldrT="[Text]"/>
      <dgm:spPr/>
      <dgm:t>
        <a:bodyPr/>
        <a:lstStyle/>
        <a:p>
          <a:r>
            <a:rPr lang="en-US"/>
            <a:t>Changing oceanographic patterns</a:t>
          </a:r>
          <a:endParaRPr lang="en-AU"/>
        </a:p>
      </dgm:t>
    </dgm:pt>
    <dgm:pt modelId="{D8554173-2DC3-4356-8F30-918DB6B13AB4}" type="parTrans" cxnId="{148CF5CA-2AB1-4FE1-AE96-E9AF6C14B249}">
      <dgm:prSet/>
      <dgm:spPr/>
      <dgm:t>
        <a:bodyPr/>
        <a:lstStyle/>
        <a:p>
          <a:endParaRPr lang="en-AU"/>
        </a:p>
      </dgm:t>
    </dgm:pt>
    <dgm:pt modelId="{72A5D3E6-5C78-48AC-962F-33BE6F005F6C}" type="sibTrans" cxnId="{148CF5CA-2AB1-4FE1-AE96-E9AF6C14B249}">
      <dgm:prSet/>
      <dgm:spPr/>
      <dgm:t>
        <a:bodyPr/>
        <a:lstStyle/>
        <a:p>
          <a:endParaRPr lang="en-AU"/>
        </a:p>
      </dgm:t>
    </dgm:pt>
    <dgm:pt modelId="{B238B1C8-3337-44DD-8372-3A54C2D9EABA}">
      <dgm:prSet phldrT="[Text]"/>
      <dgm:spPr/>
      <dgm:t>
        <a:bodyPr/>
        <a:lstStyle/>
        <a:p>
          <a:r>
            <a:rPr lang="en-US"/>
            <a:t>Rising sand temperatures</a:t>
          </a:r>
          <a:endParaRPr lang="en-AU"/>
        </a:p>
      </dgm:t>
    </dgm:pt>
    <dgm:pt modelId="{285B3FED-C7FF-4FEC-8371-B600B12D691A}" type="parTrans" cxnId="{2538AFD2-F032-4C6E-A6D6-C6C925D5914C}">
      <dgm:prSet/>
      <dgm:spPr/>
      <dgm:t>
        <a:bodyPr/>
        <a:lstStyle/>
        <a:p>
          <a:endParaRPr lang="en-AU"/>
        </a:p>
      </dgm:t>
    </dgm:pt>
    <dgm:pt modelId="{1FB3B48A-0A92-43BB-B122-3A11904A10C1}" type="sibTrans" cxnId="{2538AFD2-F032-4C6E-A6D6-C6C925D5914C}">
      <dgm:prSet/>
      <dgm:spPr/>
      <dgm:t>
        <a:bodyPr/>
        <a:lstStyle/>
        <a:p>
          <a:endParaRPr lang="en-AU"/>
        </a:p>
      </dgm:t>
    </dgm:pt>
    <dgm:pt modelId="{2AC1783A-E747-4C5A-8F21-FE2653149F5D}">
      <dgm:prSet phldrT="[Text]"/>
      <dgm:spPr/>
      <dgm:t>
        <a:bodyPr/>
        <a:lstStyle/>
        <a:p>
          <a:r>
            <a:rPr lang="en-US"/>
            <a:t>Increasing intensity and frequency of storms</a:t>
          </a:r>
          <a:endParaRPr lang="en-AU"/>
        </a:p>
      </dgm:t>
    </dgm:pt>
    <dgm:pt modelId="{5B55835B-5BA5-4C64-93CB-D5EBDF2CDE45}" type="parTrans" cxnId="{88680931-4A26-484B-A891-32D63994DD29}">
      <dgm:prSet/>
      <dgm:spPr/>
      <dgm:t>
        <a:bodyPr/>
        <a:lstStyle/>
        <a:p>
          <a:endParaRPr lang="en-AU"/>
        </a:p>
      </dgm:t>
    </dgm:pt>
    <dgm:pt modelId="{EDD26C33-B8E1-4F2B-83C8-333A12C32125}" type="sibTrans" cxnId="{88680931-4A26-484B-A891-32D63994DD29}">
      <dgm:prSet/>
      <dgm:spPr/>
      <dgm:t>
        <a:bodyPr/>
        <a:lstStyle/>
        <a:p>
          <a:endParaRPr lang="en-AU"/>
        </a:p>
      </dgm:t>
    </dgm:pt>
    <dgm:pt modelId="{F8FA903D-6544-4BA4-A9EF-65A111049BAE}">
      <dgm:prSet phldrT="[Text]"/>
      <dgm:spPr/>
      <dgm:t>
        <a:bodyPr/>
        <a:lstStyle/>
        <a:p>
          <a:r>
            <a:rPr lang="en-US"/>
            <a:t>Rising sea levels</a:t>
          </a:r>
          <a:endParaRPr lang="en-AU"/>
        </a:p>
      </dgm:t>
    </dgm:pt>
    <dgm:pt modelId="{246EE345-8C6C-4348-8343-9A8C77247FD0}" type="parTrans" cxnId="{1ACBC82E-6EE3-4CE3-9C92-D2EE53A92CBD}">
      <dgm:prSet/>
      <dgm:spPr/>
      <dgm:t>
        <a:bodyPr/>
        <a:lstStyle/>
        <a:p>
          <a:endParaRPr lang="en-AU"/>
        </a:p>
      </dgm:t>
    </dgm:pt>
    <dgm:pt modelId="{89364DD0-8D2B-4CFE-9263-E1B3F49D1D6F}" type="sibTrans" cxnId="{1ACBC82E-6EE3-4CE3-9C92-D2EE53A92CBD}">
      <dgm:prSet/>
      <dgm:spPr/>
      <dgm:t>
        <a:bodyPr/>
        <a:lstStyle/>
        <a:p>
          <a:endParaRPr lang="en-AU"/>
        </a:p>
      </dgm:t>
    </dgm:pt>
    <dgm:pt modelId="{A76D8650-E293-4CBF-BD0D-04D1E97A0353}">
      <dgm:prSet phldrT="[Text]"/>
      <dgm:spPr/>
      <dgm:t>
        <a:bodyPr/>
        <a:lstStyle/>
        <a:p>
          <a:r>
            <a:rPr lang="en-US"/>
            <a:t>Trophic cascades, phase shifts</a:t>
          </a:r>
          <a:endParaRPr lang="en-AU"/>
        </a:p>
      </dgm:t>
    </dgm:pt>
    <dgm:pt modelId="{93CA5E6E-EB32-4763-A47D-08995855A5D3}" type="parTrans" cxnId="{1EF7173D-1762-423A-8B8B-4C01C45866CD}">
      <dgm:prSet/>
      <dgm:spPr/>
      <dgm:t>
        <a:bodyPr/>
        <a:lstStyle/>
        <a:p>
          <a:endParaRPr lang="en-AU"/>
        </a:p>
      </dgm:t>
    </dgm:pt>
    <dgm:pt modelId="{F649A33B-D754-46DD-9C53-14CD6BF79ADC}" type="sibTrans" cxnId="{1EF7173D-1762-423A-8B8B-4C01C45866CD}">
      <dgm:prSet/>
      <dgm:spPr/>
      <dgm:t>
        <a:bodyPr/>
        <a:lstStyle/>
        <a:p>
          <a:endParaRPr lang="en-AU"/>
        </a:p>
      </dgm:t>
    </dgm:pt>
    <dgm:pt modelId="{E5A08845-C409-4FD1-8687-F042391AEECE}">
      <dgm:prSet phldrT="[Text]"/>
      <dgm:spPr/>
      <dgm:t>
        <a:bodyPr/>
        <a:lstStyle/>
        <a:p>
          <a:r>
            <a:rPr lang="en-US"/>
            <a:t>Litter, including risks to animals from getting caught or ingesting</a:t>
          </a:r>
          <a:endParaRPr lang="en-AU"/>
        </a:p>
      </dgm:t>
    </dgm:pt>
    <dgm:pt modelId="{C331F85C-28DA-4BCE-A067-15A3E4763688}" type="parTrans" cxnId="{4796EE91-0D13-4099-9627-1A0A2E480EE0}">
      <dgm:prSet/>
      <dgm:spPr/>
      <dgm:t>
        <a:bodyPr/>
        <a:lstStyle/>
        <a:p>
          <a:endParaRPr lang="en-AU"/>
        </a:p>
      </dgm:t>
    </dgm:pt>
    <dgm:pt modelId="{EDEB8AA1-2FF3-4E65-AEE4-F192B2CF67A1}" type="sibTrans" cxnId="{4796EE91-0D13-4099-9627-1A0A2E480EE0}">
      <dgm:prSet/>
      <dgm:spPr/>
      <dgm:t>
        <a:bodyPr/>
        <a:lstStyle/>
        <a:p>
          <a:endParaRPr lang="en-AU"/>
        </a:p>
      </dgm:t>
    </dgm:pt>
    <dgm:pt modelId="{78C5D98B-4A8A-4882-A46F-72972FD9CD0E}">
      <dgm:prSet phldrT="[Text]"/>
      <dgm:spPr/>
      <dgm:t>
        <a:bodyPr/>
        <a:lstStyle/>
        <a:p>
          <a:r>
            <a:rPr lang="en-US">
              <a:latin typeface="Arial" panose="020B0604020202020204"/>
            </a:rPr>
            <a:t>Increased</a:t>
          </a:r>
          <a:r>
            <a:rPr lang="en-US"/>
            <a:t> light pollution and habitat disturbance</a:t>
          </a:r>
          <a:endParaRPr lang="en-AU"/>
        </a:p>
      </dgm:t>
    </dgm:pt>
    <dgm:pt modelId="{F5CFF529-D645-46C0-88E0-169645601B4F}" type="parTrans" cxnId="{BC8F709C-287F-43A2-A2F6-3158CF4E33F5}">
      <dgm:prSet/>
      <dgm:spPr/>
      <dgm:t>
        <a:bodyPr/>
        <a:lstStyle/>
        <a:p>
          <a:endParaRPr lang="en-AU"/>
        </a:p>
      </dgm:t>
    </dgm:pt>
    <dgm:pt modelId="{DF373AAC-4A16-4BB0-A47D-24897B9CCF73}" type="sibTrans" cxnId="{BC8F709C-287F-43A2-A2F6-3158CF4E33F5}">
      <dgm:prSet/>
      <dgm:spPr/>
      <dgm:t>
        <a:bodyPr/>
        <a:lstStyle/>
        <a:p>
          <a:endParaRPr lang="en-AU"/>
        </a:p>
      </dgm:t>
    </dgm:pt>
    <dgm:pt modelId="{C47A0C5D-8731-44F6-A125-ECA3514D2AF8}">
      <dgm:prSet phldrT="[Text]"/>
      <dgm:spPr/>
      <dgm:t>
        <a:bodyPr/>
        <a:lstStyle/>
        <a:p>
          <a:pPr rtl="0"/>
          <a:r>
            <a:rPr lang="en-US"/>
            <a:t>Introduction of pests</a:t>
          </a:r>
          <a:r>
            <a:rPr lang="en-US">
              <a:latin typeface="Arial" panose="020B0604020202020204"/>
            </a:rPr>
            <a:t> (foxes, cats, non-native rodents, Asian house gecko)</a:t>
          </a:r>
          <a:endParaRPr lang="en-AU"/>
        </a:p>
      </dgm:t>
    </dgm:pt>
    <dgm:pt modelId="{3D167240-E146-4B4B-994B-8BE663D1C1AB}" type="parTrans" cxnId="{01CFDA60-60B0-4EE9-A0DF-8A58751322D0}">
      <dgm:prSet/>
      <dgm:spPr/>
      <dgm:t>
        <a:bodyPr/>
        <a:lstStyle/>
        <a:p>
          <a:endParaRPr lang="en-AU"/>
        </a:p>
      </dgm:t>
    </dgm:pt>
    <dgm:pt modelId="{AB1E6913-B070-4381-A59F-F0811B3CCA30}" type="sibTrans" cxnId="{01CFDA60-60B0-4EE9-A0DF-8A58751322D0}">
      <dgm:prSet/>
      <dgm:spPr/>
      <dgm:t>
        <a:bodyPr/>
        <a:lstStyle/>
        <a:p>
          <a:endParaRPr lang="en-AU"/>
        </a:p>
      </dgm:t>
    </dgm:pt>
    <dgm:pt modelId="{5F1FE36D-33AB-4E30-8736-5313ED662DD4}">
      <dgm:prSet phldrT="[Text]"/>
      <dgm:spPr/>
      <dgm:t>
        <a:bodyPr/>
        <a:lstStyle/>
        <a:p>
          <a:r>
            <a:rPr lang="en-US"/>
            <a:t>Outbreaks of invasive pests with cascading effects</a:t>
          </a:r>
          <a:endParaRPr lang="en-AU"/>
        </a:p>
      </dgm:t>
    </dgm:pt>
    <dgm:pt modelId="{42AE0945-0E77-42F8-9816-11C6A707C926}" type="parTrans" cxnId="{21866473-62B0-4903-B210-4E6B286711E4}">
      <dgm:prSet/>
      <dgm:spPr/>
      <dgm:t>
        <a:bodyPr/>
        <a:lstStyle/>
        <a:p>
          <a:endParaRPr lang="en-AU"/>
        </a:p>
      </dgm:t>
    </dgm:pt>
    <dgm:pt modelId="{C40E9227-405D-4BE3-BEC4-26E557A62741}" type="sibTrans" cxnId="{21866473-62B0-4903-B210-4E6B286711E4}">
      <dgm:prSet/>
      <dgm:spPr/>
      <dgm:t>
        <a:bodyPr/>
        <a:lstStyle/>
        <a:p>
          <a:endParaRPr lang="en-AU"/>
        </a:p>
      </dgm:t>
    </dgm:pt>
    <dgm:pt modelId="{ECEF4724-AA3C-43F3-B4A9-CD5A0F68620C}">
      <dgm:prSet phldrT="[Text]" custT="1"/>
      <dgm:spPr/>
      <dgm:t>
        <a:bodyPr/>
        <a:lstStyle/>
        <a:p>
          <a:pPr algn="l"/>
          <a:r>
            <a:rPr lang="en-US" sz="1600" b="0"/>
            <a:t>Marine Debris</a:t>
          </a:r>
          <a:endParaRPr lang="en-AU" sz="1600" b="0"/>
        </a:p>
      </dgm:t>
    </dgm:pt>
    <dgm:pt modelId="{B8D18563-82B3-4F2A-937F-3B286D6C9313}" type="parTrans" cxnId="{845E8D6F-AF04-4668-BE00-55D22ECC6AE6}">
      <dgm:prSet/>
      <dgm:spPr/>
      <dgm:t>
        <a:bodyPr/>
        <a:lstStyle/>
        <a:p>
          <a:endParaRPr lang="en-AU"/>
        </a:p>
      </dgm:t>
    </dgm:pt>
    <dgm:pt modelId="{1C1FB044-4666-4B4A-9FCF-03BAD2CDC7C6}" type="sibTrans" cxnId="{845E8D6F-AF04-4668-BE00-55D22ECC6AE6}">
      <dgm:prSet/>
      <dgm:spPr/>
      <dgm:t>
        <a:bodyPr/>
        <a:lstStyle/>
        <a:p>
          <a:endParaRPr lang="en-AU"/>
        </a:p>
      </dgm:t>
    </dgm:pt>
    <dgm:pt modelId="{9FC57CE1-E5B3-432D-A838-6BC6663C042C}">
      <dgm:prSet phldrT="[Text]"/>
      <dgm:spPr/>
      <dgm:t>
        <a:bodyPr/>
        <a:lstStyle/>
        <a:p>
          <a:r>
            <a:rPr lang="en-US"/>
            <a:t>Smothering and entangling wildlife</a:t>
          </a:r>
          <a:endParaRPr lang="en-AU"/>
        </a:p>
      </dgm:t>
    </dgm:pt>
    <dgm:pt modelId="{6CD3EE4D-79AA-4B34-904E-672CD3CBFED8}" type="parTrans" cxnId="{0B4E11F8-2E60-46F8-B710-AFDBCD125419}">
      <dgm:prSet/>
      <dgm:spPr/>
      <dgm:t>
        <a:bodyPr/>
        <a:lstStyle/>
        <a:p>
          <a:endParaRPr lang="en-AU"/>
        </a:p>
      </dgm:t>
    </dgm:pt>
    <dgm:pt modelId="{286057E8-5DF2-413A-BC04-C987D12D0313}" type="sibTrans" cxnId="{0B4E11F8-2E60-46F8-B710-AFDBCD125419}">
      <dgm:prSet/>
      <dgm:spPr/>
      <dgm:t>
        <a:bodyPr/>
        <a:lstStyle/>
        <a:p>
          <a:endParaRPr lang="en-AU"/>
        </a:p>
      </dgm:t>
    </dgm:pt>
    <dgm:pt modelId="{D5CE109F-23FA-44A2-BFCF-77078EE88153}">
      <dgm:prSet phldrT="[Text]"/>
      <dgm:spPr/>
      <dgm:t>
        <a:bodyPr/>
        <a:lstStyle/>
        <a:p>
          <a:r>
            <a:rPr lang="en-US"/>
            <a:t>Ingestion causing death or injury</a:t>
          </a:r>
          <a:endParaRPr lang="en-AU"/>
        </a:p>
      </dgm:t>
    </dgm:pt>
    <dgm:pt modelId="{25985B1E-D10B-4C14-AF02-62A9AAF0134D}" type="parTrans" cxnId="{CF56B699-17B7-4515-8A3F-94A567AC7E2D}">
      <dgm:prSet/>
      <dgm:spPr/>
      <dgm:t>
        <a:bodyPr/>
        <a:lstStyle/>
        <a:p>
          <a:endParaRPr lang="en-AU"/>
        </a:p>
      </dgm:t>
    </dgm:pt>
    <dgm:pt modelId="{19262068-BA28-478D-82CE-9507B532B278}" type="sibTrans" cxnId="{CF56B699-17B7-4515-8A3F-94A567AC7E2D}">
      <dgm:prSet/>
      <dgm:spPr/>
      <dgm:t>
        <a:bodyPr/>
        <a:lstStyle/>
        <a:p>
          <a:endParaRPr lang="en-AU"/>
        </a:p>
      </dgm:t>
    </dgm:pt>
    <dgm:pt modelId="{2DE3EB8C-4D08-4D8E-8455-788228E02B36}">
      <dgm:prSet phldrT="[Text]"/>
      <dgm:spPr/>
      <dgm:t>
        <a:bodyPr/>
        <a:lstStyle/>
        <a:p>
          <a:r>
            <a:rPr lang="en-US"/>
            <a:t>Discarded fishing gear</a:t>
          </a:r>
          <a:endParaRPr lang="en-AU"/>
        </a:p>
      </dgm:t>
    </dgm:pt>
    <dgm:pt modelId="{D340051C-81EC-46F6-9CB2-BCABE6421973}" type="parTrans" cxnId="{43B6D34D-1C67-40A2-9CAB-CF3B4935CD44}">
      <dgm:prSet/>
      <dgm:spPr/>
      <dgm:t>
        <a:bodyPr/>
        <a:lstStyle/>
        <a:p>
          <a:endParaRPr lang="en-AU"/>
        </a:p>
      </dgm:t>
    </dgm:pt>
    <dgm:pt modelId="{EAEA2DF8-3CC1-4334-8986-F84A0488DED7}" type="sibTrans" cxnId="{43B6D34D-1C67-40A2-9CAB-CF3B4935CD44}">
      <dgm:prSet/>
      <dgm:spPr/>
      <dgm:t>
        <a:bodyPr/>
        <a:lstStyle/>
        <a:p>
          <a:endParaRPr lang="en-AU"/>
        </a:p>
      </dgm:t>
    </dgm:pt>
    <dgm:pt modelId="{5DC2DB84-10CB-4B4D-A322-D9BDF6692892}">
      <dgm:prSet phldrT="[Text]" custT="1"/>
      <dgm:spPr/>
      <dgm:t>
        <a:bodyPr/>
        <a:lstStyle/>
        <a:p>
          <a:pPr algn="l"/>
          <a:r>
            <a:rPr lang="en-US" sz="1600" b="0"/>
            <a:t>Invasive Plants</a:t>
          </a:r>
          <a:endParaRPr lang="en-AU" sz="1600" b="0"/>
        </a:p>
      </dgm:t>
    </dgm:pt>
    <dgm:pt modelId="{A65F2CA2-A01B-46AF-B71D-BA26743A5DCF}" type="sibTrans" cxnId="{08159DEC-E26F-4A05-B033-D1D72ADC5AFA}">
      <dgm:prSet/>
      <dgm:spPr/>
      <dgm:t>
        <a:bodyPr/>
        <a:lstStyle/>
        <a:p>
          <a:endParaRPr lang="en-AU"/>
        </a:p>
      </dgm:t>
    </dgm:pt>
    <dgm:pt modelId="{EA01C68E-F0CB-4DE9-9078-F313BA31BB4A}" type="parTrans" cxnId="{08159DEC-E26F-4A05-B033-D1D72ADC5AFA}">
      <dgm:prSet/>
      <dgm:spPr/>
      <dgm:t>
        <a:bodyPr/>
        <a:lstStyle/>
        <a:p>
          <a:endParaRPr lang="en-AU"/>
        </a:p>
      </dgm:t>
    </dgm:pt>
    <dgm:pt modelId="{049CF434-F3DE-4C24-80CA-31970140DE84}">
      <dgm:prSet phldrT="[Text]" custT="1"/>
      <dgm:spPr/>
      <dgm:t>
        <a:bodyPr/>
        <a:lstStyle/>
        <a:p>
          <a:pPr algn="l"/>
          <a:r>
            <a:rPr lang="en-US" sz="1600" b="0"/>
            <a:t>Invasive Animals</a:t>
          </a:r>
          <a:endParaRPr lang="en-AU" sz="1600" b="0"/>
        </a:p>
      </dgm:t>
    </dgm:pt>
    <dgm:pt modelId="{7D746802-98E1-4EE6-9ADA-DB22BCAC8C53}" type="parTrans" cxnId="{45890D7A-0889-4349-9491-BF26B8F1D29F}">
      <dgm:prSet/>
      <dgm:spPr/>
      <dgm:t>
        <a:bodyPr/>
        <a:lstStyle/>
        <a:p>
          <a:endParaRPr lang="en-AU"/>
        </a:p>
      </dgm:t>
    </dgm:pt>
    <dgm:pt modelId="{07F96719-1092-478E-B00D-ED0EDAB00FEF}" type="sibTrans" cxnId="{45890D7A-0889-4349-9491-BF26B8F1D29F}">
      <dgm:prSet/>
      <dgm:spPr/>
      <dgm:t>
        <a:bodyPr/>
        <a:lstStyle/>
        <a:p>
          <a:endParaRPr lang="en-AU"/>
        </a:p>
      </dgm:t>
    </dgm:pt>
    <dgm:pt modelId="{0C09E246-AAA9-4C6F-AF0E-62836AC23FAC}">
      <dgm:prSet phldrT="[Text]"/>
      <dgm:spPr/>
      <dgm:t>
        <a:bodyPr/>
        <a:lstStyle/>
        <a:p>
          <a:r>
            <a:rPr lang="en-US"/>
            <a:t>Outbreaks of </a:t>
          </a:r>
          <a:r>
            <a:rPr lang="en-US">
              <a:latin typeface="Arial" panose="020B0604020202020204"/>
            </a:rPr>
            <a:t>weed species</a:t>
          </a:r>
          <a:endParaRPr lang="en-AU"/>
        </a:p>
      </dgm:t>
    </dgm:pt>
    <dgm:pt modelId="{48DF67CD-E481-4723-B9E0-35B9DF796317}" type="parTrans" cxnId="{429B4A41-ACDB-498D-8954-A9B9AE7CEA47}">
      <dgm:prSet/>
      <dgm:spPr/>
      <dgm:t>
        <a:bodyPr/>
        <a:lstStyle/>
        <a:p>
          <a:endParaRPr lang="en-AU"/>
        </a:p>
      </dgm:t>
    </dgm:pt>
    <dgm:pt modelId="{984475F6-F837-4637-A297-7560F320EA6B}" type="sibTrans" cxnId="{429B4A41-ACDB-498D-8954-A9B9AE7CEA47}">
      <dgm:prSet/>
      <dgm:spPr/>
      <dgm:t>
        <a:bodyPr/>
        <a:lstStyle/>
        <a:p>
          <a:endParaRPr lang="en-AU"/>
        </a:p>
      </dgm:t>
    </dgm:pt>
    <dgm:pt modelId="{521A0696-51C4-48F7-9BE9-793199A03B01}">
      <dgm:prSet phldrT="[Text]"/>
      <dgm:spPr/>
      <dgm:t>
        <a:bodyPr/>
        <a:lstStyle/>
        <a:p>
          <a:pPr rtl="0"/>
          <a:r>
            <a:rPr lang="en-US"/>
            <a:t>Weeds can grow quickly and smother native plants. Return to 1616 aims to manage some of the worst weeds already on the island such as ruby dock, </a:t>
          </a:r>
          <a:r>
            <a:rPr lang="en-US" err="1"/>
            <a:t>iceplant</a:t>
          </a:r>
          <a:r>
            <a:rPr lang="en-US"/>
            <a:t>, false </a:t>
          </a:r>
          <a:r>
            <a:rPr lang="en-US" err="1"/>
            <a:t>sowthistle</a:t>
          </a:r>
          <a:r>
            <a:rPr lang="en-US"/>
            <a:t> and </a:t>
          </a:r>
          <a:r>
            <a:rPr lang="en-US" err="1"/>
            <a:t>caster</a:t>
          </a:r>
          <a:r>
            <a:rPr lang="en-US"/>
            <a:t> oil</a:t>
          </a:r>
          <a:r>
            <a:rPr lang="en-US">
              <a:latin typeface="Arial" panose="020B0604020202020204"/>
            </a:rPr>
            <a:t> plant</a:t>
          </a:r>
          <a:r>
            <a:rPr lang="en-US"/>
            <a:t>.</a:t>
          </a:r>
          <a:endParaRPr lang="en-AU"/>
        </a:p>
      </dgm:t>
    </dgm:pt>
    <dgm:pt modelId="{85D323D7-8B25-4B90-8364-34729E585612}" type="parTrans" cxnId="{00CEB4B9-00E3-43D3-80CA-AEFE776E7192}">
      <dgm:prSet/>
      <dgm:spPr/>
      <dgm:t>
        <a:bodyPr/>
        <a:lstStyle/>
        <a:p>
          <a:endParaRPr lang="en-AU"/>
        </a:p>
      </dgm:t>
    </dgm:pt>
    <dgm:pt modelId="{1C8DB95A-66F8-4017-A462-C8B438DB0C6F}" type="sibTrans" cxnId="{00CEB4B9-00E3-43D3-80CA-AEFE776E7192}">
      <dgm:prSet/>
      <dgm:spPr/>
      <dgm:t>
        <a:bodyPr/>
        <a:lstStyle/>
        <a:p>
          <a:endParaRPr lang="en-AU"/>
        </a:p>
      </dgm:t>
    </dgm:pt>
    <dgm:pt modelId="{44D046F3-3AD9-4BC1-8AE3-EA6559CAF111}">
      <dgm:prSet phldrT="[Text]"/>
      <dgm:spPr/>
      <dgm:t>
        <a:bodyPr/>
        <a:lstStyle/>
        <a:p>
          <a:r>
            <a:rPr lang="en-US"/>
            <a:t>Accidental fires</a:t>
          </a:r>
          <a:endParaRPr lang="en-AU"/>
        </a:p>
      </dgm:t>
    </dgm:pt>
    <dgm:pt modelId="{270F4624-932C-4B1B-9F3E-41970BA31131}" type="parTrans" cxnId="{EE341328-39FA-4410-9174-34F1D2D8439C}">
      <dgm:prSet/>
      <dgm:spPr/>
      <dgm:t>
        <a:bodyPr/>
        <a:lstStyle/>
        <a:p>
          <a:endParaRPr lang="en-AU"/>
        </a:p>
      </dgm:t>
    </dgm:pt>
    <dgm:pt modelId="{AD7C7916-12F0-49E5-B29B-BF84BB3626FC}" type="sibTrans" cxnId="{EE341328-39FA-4410-9174-34F1D2D8439C}">
      <dgm:prSet/>
      <dgm:spPr/>
      <dgm:t>
        <a:bodyPr/>
        <a:lstStyle/>
        <a:p>
          <a:endParaRPr lang="en-AU"/>
        </a:p>
      </dgm:t>
    </dgm:pt>
    <dgm:pt modelId="{5E7301D5-2FF4-48CE-B0E9-D771CF57C505}">
      <dgm:prSet phldrT="[Text]"/>
      <dgm:spPr/>
      <dgm:t>
        <a:bodyPr/>
        <a:lstStyle/>
        <a:p>
          <a:r>
            <a:rPr lang="en-US"/>
            <a:t>Off-road driving causing damage to vegetation and animal habitat</a:t>
          </a:r>
          <a:endParaRPr lang="en-AU"/>
        </a:p>
      </dgm:t>
    </dgm:pt>
    <dgm:pt modelId="{7B946831-853F-4F02-BCF5-A81A820208D7}" type="parTrans" cxnId="{D5807871-D944-4DF1-9303-6FFEC65191EF}">
      <dgm:prSet/>
      <dgm:spPr/>
      <dgm:t>
        <a:bodyPr/>
        <a:lstStyle/>
        <a:p>
          <a:endParaRPr lang="en-AU"/>
        </a:p>
      </dgm:t>
    </dgm:pt>
    <dgm:pt modelId="{DF8C5FD0-6226-45DE-B996-8A710775FD94}" type="sibTrans" cxnId="{D5807871-D944-4DF1-9303-6FFEC65191EF}">
      <dgm:prSet/>
      <dgm:spPr/>
      <dgm:t>
        <a:bodyPr/>
        <a:lstStyle/>
        <a:p>
          <a:endParaRPr lang="en-AU"/>
        </a:p>
      </dgm:t>
    </dgm:pt>
    <dgm:pt modelId="{E54F8139-93EE-40F2-AF92-E0682954D9D6}">
      <dgm:prSet phldrT="[Text]"/>
      <dgm:spPr/>
      <dgm:t>
        <a:bodyPr/>
        <a:lstStyle/>
        <a:p>
          <a:endParaRPr lang="en-AU"/>
        </a:p>
      </dgm:t>
    </dgm:pt>
    <dgm:pt modelId="{F10F7A36-7D66-4913-9910-659CDE1A977E}" type="parTrans" cxnId="{73337A4A-C0C2-4E73-A83A-435925231B8F}">
      <dgm:prSet/>
      <dgm:spPr/>
      <dgm:t>
        <a:bodyPr/>
        <a:lstStyle/>
        <a:p>
          <a:endParaRPr lang="en-AU"/>
        </a:p>
      </dgm:t>
    </dgm:pt>
    <dgm:pt modelId="{37275B2A-EF29-4E16-B53D-4E946A297244}" type="sibTrans" cxnId="{73337A4A-C0C2-4E73-A83A-435925231B8F}">
      <dgm:prSet/>
      <dgm:spPr/>
      <dgm:t>
        <a:bodyPr/>
        <a:lstStyle/>
        <a:p>
          <a:endParaRPr lang="en-AU"/>
        </a:p>
      </dgm:t>
    </dgm:pt>
    <dgm:pt modelId="{536320F1-3283-4884-B064-3E70D38A15A1}">
      <dgm:prSet phldrT="[Text]"/>
      <dgm:spPr/>
      <dgm:t>
        <a:bodyPr/>
        <a:lstStyle/>
        <a:p>
          <a:r>
            <a:rPr lang="en-US"/>
            <a:t>Risk to animals from vehicles travelling too fast at night</a:t>
          </a:r>
          <a:endParaRPr lang="en-AU"/>
        </a:p>
      </dgm:t>
    </dgm:pt>
    <dgm:pt modelId="{49DDC6C5-1E42-4D9D-85E0-D56422F474C8}" type="parTrans" cxnId="{37D20C2F-643B-4F32-9DDA-682C35455592}">
      <dgm:prSet/>
      <dgm:spPr/>
      <dgm:t>
        <a:bodyPr/>
        <a:lstStyle/>
        <a:p>
          <a:endParaRPr lang="en-AU"/>
        </a:p>
      </dgm:t>
    </dgm:pt>
    <dgm:pt modelId="{BDAC89FF-5C5B-460D-8D2B-9F5A0611AD83}" type="sibTrans" cxnId="{37D20C2F-643B-4F32-9DDA-682C35455592}">
      <dgm:prSet/>
      <dgm:spPr/>
      <dgm:t>
        <a:bodyPr/>
        <a:lstStyle/>
        <a:p>
          <a:endParaRPr lang="en-AU"/>
        </a:p>
      </dgm:t>
    </dgm:pt>
    <dgm:pt modelId="{C6B0DBD1-070A-4A1E-8CAD-03867E7EAB18}">
      <dgm:prSet phldrT="[Text]"/>
      <dgm:spPr/>
      <dgm:t>
        <a:bodyPr/>
        <a:lstStyle/>
        <a:p>
          <a:r>
            <a:rPr lang="en-US"/>
            <a:t>Accidental introduction of disease and introduced species from vehicles</a:t>
          </a:r>
          <a:endParaRPr lang="en-AU"/>
        </a:p>
      </dgm:t>
    </dgm:pt>
    <dgm:pt modelId="{98BE178C-BA4A-4790-A264-D78369157370}" type="parTrans" cxnId="{9D7F1E99-E22E-431A-906E-D8340448FBBC}">
      <dgm:prSet/>
      <dgm:spPr/>
      <dgm:t>
        <a:bodyPr/>
        <a:lstStyle/>
        <a:p>
          <a:endParaRPr lang="en-AU"/>
        </a:p>
      </dgm:t>
    </dgm:pt>
    <dgm:pt modelId="{5351CE3C-7E8D-4D73-B853-33BA947C717A}" type="sibTrans" cxnId="{9D7F1E99-E22E-431A-906E-D8340448FBBC}">
      <dgm:prSet/>
      <dgm:spPr/>
      <dgm:t>
        <a:bodyPr/>
        <a:lstStyle/>
        <a:p>
          <a:endParaRPr lang="en-AU"/>
        </a:p>
      </dgm:t>
    </dgm:pt>
    <dgm:pt modelId="{C8BC1593-0F32-4FF3-877D-1B4E028613D1}" type="pres">
      <dgm:prSet presAssocID="{C001BC2C-6A4B-48EF-A876-99E70FD5E7D8}" presName="diagram" presStyleCnt="0">
        <dgm:presLayoutVars>
          <dgm:dir/>
          <dgm:animLvl val="lvl"/>
          <dgm:resizeHandles val="exact"/>
        </dgm:presLayoutVars>
      </dgm:prSet>
      <dgm:spPr/>
    </dgm:pt>
    <dgm:pt modelId="{68DB9BF4-F032-4A60-A925-2BEB3375AE71}" type="pres">
      <dgm:prSet presAssocID="{DC0F585D-79F6-430E-9F8B-A16174AEB5CC}" presName="compNode" presStyleCnt="0"/>
      <dgm:spPr/>
    </dgm:pt>
    <dgm:pt modelId="{AC6F1299-4368-402F-90C2-397FAFA8C9EE}" type="pres">
      <dgm:prSet presAssocID="{DC0F585D-79F6-430E-9F8B-A16174AEB5CC}" presName="childRect" presStyleLbl="bgAcc1" presStyleIdx="0" presStyleCnt="5">
        <dgm:presLayoutVars>
          <dgm:bulletEnabled val="1"/>
        </dgm:presLayoutVars>
      </dgm:prSet>
      <dgm:spPr/>
    </dgm:pt>
    <dgm:pt modelId="{6C186C74-E77C-4D43-9946-50ED74D8FF02}" type="pres">
      <dgm:prSet presAssocID="{DC0F585D-79F6-430E-9F8B-A16174AEB5CC}" presName="parentText" presStyleLbl="node1" presStyleIdx="0" presStyleCnt="0">
        <dgm:presLayoutVars>
          <dgm:chMax val="0"/>
          <dgm:bulletEnabled val="1"/>
        </dgm:presLayoutVars>
      </dgm:prSet>
      <dgm:spPr/>
    </dgm:pt>
    <dgm:pt modelId="{3D99869F-A5C1-47B7-8C62-D06E4083069D}" type="pres">
      <dgm:prSet presAssocID="{DC0F585D-79F6-430E-9F8B-A16174AEB5CC}" presName="parentRect" presStyleLbl="alignNode1" presStyleIdx="0" presStyleCnt="5"/>
      <dgm:spPr/>
    </dgm:pt>
    <dgm:pt modelId="{5B2DA89A-9646-4122-80C4-2FF6028A4560}" type="pres">
      <dgm:prSet presAssocID="{DC0F585D-79F6-430E-9F8B-A16174AEB5CC}" presName="adorn" presStyleLbl="fgAccFollowNode1" presStyleIdx="0"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214EAC83-7890-4C83-8CCB-2B15B2B11981}" type="pres">
      <dgm:prSet presAssocID="{8B94F787-7635-4A34-93BA-8C7236C5BDD3}" presName="sibTrans" presStyleLbl="sibTrans2D1" presStyleIdx="0" presStyleCnt="0"/>
      <dgm:spPr/>
    </dgm:pt>
    <dgm:pt modelId="{5EE5AB66-8A52-40A1-920C-03DDE72DA969}" type="pres">
      <dgm:prSet presAssocID="{3CF0094A-950D-44BC-BF6F-13AB49A832EB}" presName="compNode" presStyleCnt="0"/>
      <dgm:spPr/>
    </dgm:pt>
    <dgm:pt modelId="{F62EC0BB-F8AA-46CF-A0B4-6BD2A6DF7DF0}" type="pres">
      <dgm:prSet presAssocID="{3CF0094A-950D-44BC-BF6F-13AB49A832EB}" presName="childRect" presStyleLbl="bgAcc1" presStyleIdx="1" presStyleCnt="5">
        <dgm:presLayoutVars>
          <dgm:bulletEnabled val="1"/>
        </dgm:presLayoutVars>
      </dgm:prSet>
      <dgm:spPr/>
    </dgm:pt>
    <dgm:pt modelId="{A9BEC1CD-0F76-4B20-B2DC-30795ED4FC29}" type="pres">
      <dgm:prSet presAssocID="{3CF0094A-950D-44BC-BF6F-13AB49A832EB}" presName="parentText" presStyleLbl="node1" presStyleIdx="0" presStyleCnt="0">
        <dgm:presLayoutVars>
          <dgm:chMax val="0"/>
          <dgm:bulletEnabled val="1"/>
        </dgm:presLayoutVars>
      </dgm:prSet>
      <dgm:spPr/>
    </dgm:pt>
    <dgm:pt modelId="{0BF94465-0183-46D2-ACBE-0740A9691784}" type="pres">
      <dgm:prSet presAssocID="{3CF0094A-950D-44BC-BF6F-13AB49A832EB}" presName="parentRect" presStyleLbl="alignNode1" presStyleIdx="1" presStyleCnt="5"/>
      <dgm:spPr/>
    </dgm:pt>
    <dgm:pt modelId="{5042B813-BD04-4C99-B137-019CE0A761F6}" type="pres">
      <dgm:prSet presAssocID="{3CF0094A-950D-44BC-BF6F-13AB49A832EB}" presName="adorn" presStyleLbl="fgAccFollowNode1" presStyleIdx="1" presStyleCnt="5"/>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28EDEFA3-CBB6-4965-94F8-80CFB242E279}" type="pres">
      <dgm:prSet presAssocID="{6F125225-3E53-4F08-93A7-F1E6CD6CE855}" presName="sibTrans" presStyleLbl="sibTrans2D1" presStyleIdx="0" presStyleCnt="0"/>
      <dgm:spPr/>
    </dgm:pt>
    <dgm:pt modelId="{9B70371A-4CF7-466A-94A9-A67B0E9EB3E6}" type="pres">
      <dgm:prSet presAssocID="{5DC2DB84-10CB-4B4D-A322-D9BDF6692892}" presName="compNode" presStyleCnt="0"/>
      <dgm:spPr/>
    </dgm:pt>
    <dgm:pt modelId="{EFC15764-2732-436B-A325-277D42318A7F}" type="pres">
      <dgm:prSet presAssocID="{5DC2DB84-10CB-4B4D-A322-D9BDF6692892}" presName="childRect" presStyleLbl="bgAcc1" presStyleIdx="2" presStyleCnt="5">
        <dgm:presLayoutVars>
          <dgm:bulletEnabled val="1"/>
        </dgm:presLayoutVars>
      </dgm:prSet>
      <dgm:spPr/>
    </dgm:pt>
    <dgm:pt modelId="{0F52CEA5-22E7-40E6-BC86-D1957887742A}" type="pres">
      <dgm:prSet presAssocID="{5DC2DB84-10CB-4B4D-A322-D9BDF6692892}" presName="parentText" presStyleLbl="node1" presStyleIdx="0" presStyleCnt="0">
        <dgm:presLayoutVars>
          <dgm:chMax val="0"/>
          <dgm:bulletEnabled val="1"/>
        </dgm:presLayoutVars>
      </dgm:prSet>
      <dgm:spPr/>
    </dgm:pt>
    <dgm:pt modelId="{63428945-5186-48C9-B9D4-2727E359FFDC}" type="pres">
      <dgm:prSet presAssocID="{5DC2DB84-10CB-4B4D-A322-D9BDF6692892}" presName="parentRect" presStyleLbl="alignNode1" presStyleIdx="2" presStyleCnt="5"/>
      <dgm:spPr/>
    </dgm:pt>
    <dgm:pt modelId="{9AB863F2-64FA-4BE5-B1A3-14ECBDE171FF}" type="pres">
      <dgm:prSet presAssocID="{5DC2DB84-10CB-4B4D-A322-D9BDF6692892}" presName="adorn" presStyleLbl="fgAccFollowNode1" presStyleIdx="2" presStyleCnt="5" custLinFactNeighborX="-2780" custLinFactNeighborY="143"/>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87321165-E6F2-49AF-86B0-03F8A159FAD4}" type="pres">
      <dgm:prSet presAssocID="{A65F2CA2-A01B-46AF-B71D-BA26743A5DCF}" presName="sibTrans" presStyleLbl="sibTrans2D1" presStyleIdx="0" presStyleCnt="0"/>
      <dgm:spPr/>
    </dgm:pt>
    <dgm:pt modelId="{FD13FF1B-CE8B-47DC-A152-D19AF23C0657}" type="pres">
      <dgm:prSet presAssocID="{049CF434-F3DE-4C24-80CA-31970140DE84}" presName="compNode" presStyleCnt="0"/>
      <dgm:spPr/>
    </dgm:pt>
    <dgm:pt modelId="{EAD48238-44CE-4E96-8D3A-42F1F80470CD}" type="pres">
      <dgm:prSet presAssocID="{049CF434-F3DE-4C24-80CA-31970140DE84}" presName="childRect" presStyleLbl="bgAcc1" presStyleIdx="3" presStyleCnt="5">
        <dgm:presLayoutVars>
          <dgm:bulletEnabled val="1"/>
        </dgm:presLayoutVars>
      </dgm:prSet>
      <dgm:spPr/>
    </dgm:pt>
    <dgm:pt modelId="{33A60EF7-4BB5-420E-8279-143C1C866FBF}" type="pres">
      <dgm:prSet presAssocID="{049CF434-F3DE-4C24-80CA-31970140DE84}" presName="parentText" presStyleLbl="node1" presStyleIdx="0" presStyleCnt="0">
        <dgm:presLayoutVars>
          <dgm:chMax val="0"/>
          <dgm:bulletEnabled val="1"/>
        </dgm:presLayoutVars>
      </dgm:prSet>
      <dgm:spPr/>
    </dgm:pt>
    <dgm:pt modelId="{E806D8C4-F514-4D67-9BEA-C8DF3D3794F5}" type="pres">
      <dgm:prSet presAssocID="{049CF434-F3DE-4C24-80CA-31970140DE84}" presName="parentRect" presStyleLbl="alignNode1" presStyleIdx="3" presStyleCnt="5"/>
      <dgm:spPr/>
    </dgm:pt>
    <dgm:pt modelId="{76BEA5A3-C369-417F-8C06-21545365A907}" type="pres">
      <dgm:prSet presAssocID="{049CF434-F3DE-4C24-80CA-31970140DE84}" presName="adorn" presStyleLbl="fgAccFollowNode1" presStyleIdx="3" presStyleCnt="5"/>
      <dgm:spPr>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DA004083-A852-4184-9FB4-9361A7FF9978}" type="pres">
      <dgm:prSet presAssocID="{07F96719-1092-478E-B00D-ED0EDAB00FEF}" presName="sibTrans" presStyleLbl="sibTrans2D1" presStyleIdx="0" presStyleCnt="0"/>
      <dgm:spPr/>
    </dgm:pt>
    <dgm:pt modelId="{124B4CCF-B2B4-49E0-8225-7327D2958887}" type="pres">
      <dgm:prSet presAssocID="{ECEF4724-AA3C-43F3-B4A9-CD5A0F68620C}" presName="compNode" presStyleCnt="0"/>
      <dgm:spPr/>
    </dgm:pt>
    <dgm:pt modelId="{786AC879-134F-49F8-A12C-EBF72028C840}" type="pres">
      <dgm:prSet presAssocID="{ECEF4724-AA3C-43F3-B4A9-CD5A0F68620C}" presName="childRect" presStyleLbl="bgAcc1" presStyleIdx="4" presStyleCnt="5">
        <dgm:presLayoutVars>
          <dgm:bulletEnabled val="1"/>
        </dgm:presLayoutVars>
      </dgm:prSet>
      <dgm:spPr/>
    </dgm:pt>
    <dgm:pt modelId="{5F7A1566-8494-404F-8036-D8C0E54170FF}" type="pres">
      <dgm:prSet presAssocID="{ECEF4724-AA3C-43F3-B4A9-CD5A0F68620C}" presName="parentText" presStyleLbl="node1" presStyleIdx="0" presStyleCnt="0">
        <dgm:presLayoutVars>
          <dgm:chMax val="0"/>
          <dgm:bulletEnabled val="1"/>
        </dgm:presLayoutVars>
      </dgm:prSet>
      <dgm:spPr/>
    </dgm:pt>
    <dgm:pt modelId="{CB38C58E-3836-42F8-8F4D-702AE35D98E3}" type="pres">
      <dgm:prSet presAssocID="{ECEF4724-AA3C-43F3-B4A9-CD5A0F68620C}" presName="parentRect" presStyleLbl="alignNode1" presStyleIdx="4" presStyleCnt="5"/>
      <dgm:spPr/>
    </dgm:pt>
    <dgm:pt modelId="{22B4D0DF-B978-4B0D-B4C4-EFD32B21B21E}" type="pres">
      <dgm:prSet presAssocID="{ECEF4724-AA3C-43F3-B4A9-CD5A0F68620C}" presName="adorn" presStyleLbl="fgAccFollowNode1" presStyleIdx="4" presStyleCnt="5"/>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Lst>
  <dgm:cxnLst>
    <dgm:cxn modelId="{3722C800-58C4-488C-B63E-EF79632C2510}" type="presOf" srcId="{44D046F3-3AD9-4BC1-8AE3-EA6559CAF111}" destId="{F62EC0BB-F8AA-46CF-A0B4-6BD2A6DF7DF0}" srcOrd="0" destOrd="2" presId="urn:microsoft.com/office/officeart/2005/8/layout/bList2"/>
    <dgm:cxn modelId="{58FFB502-308E-4376-B172-6E02B00E5637}" type="presOf" srcId="{ED6C9F5C-DB79-40BC-993C-DFF8D2AB87BC}" destId="{AC6F1299-4368-402F-90C2-397FAFA8C9EE}" srcOrd="0" destOrd="2" presId="urn:microsoft.com/office/officeart/2005/8/layout/bList2"/>
    <dgm:cxn modelId="{1286A903-7A3C-492E-84BA-8FEABC1B5B4B}" type="presOf" srcId="{536320F1-3283-4884-B064-3E70D38A15A1}" destId="{F62EC0BB-F8AA-46CF-A0B4-6BD2A6DF7DF0}" srcOrd="0" destOrd="4" presId="urn:microsoft.com/office/officeart/2005/8/layout/bList2"/>
    <dgm:cxn modelId="{B356A304-2948-4850-BBCA-BF5B66B649A7}" type="presOf" srcId="{5F1FE36D-33AB-4E30-8736-5313ED662DD4}" destId="{EAD48238-44CE-4E96-8D3A-42F1F80470CD}" srcOrd="0" destOrd="1" presId="urn:microsoft.com/office/officeart/2005/8/layout/bList2"/>
    <dgm:cxn modelId="{9B34F205-D07D-4BF3-96B3-3A665F8222A8}" type="presOf" srcId="{C47A0C5D-8731-44F6-A125-ECA3514D2AF8}" destId="{EAD48238-44CE-4E96-8D3A-42F1F80470CD}" srcOrd="0" destOrd="0" presId="urn:microsoft.com/office/officeart/2005/8/layout/bList2"/>
    <dgm:cxn modelId="{D1309319-E3B6-43F6-8201-366506F2BB67}" type="presOf" srcId="{E5A08845-C409-4FD1-8687-F042391AEECE}" destId="{F62EC0BB-F8AA-46CF-A0B4-6BD2A6DF7DF0}" srcOrd="0" destOrd="0" presId="urn:microsoft.com/office/officeart/2005/8/layout/bList2"/>
    <dgm:cxn modelId="{4CA1861C-261A-4F1A-BBE6-A5E78596F427}" type="presOf" srcId="{049CF434-F3DE-4C24-80CA-31970140DE84}" destId="{33A60EF7-4BB5-420E-8279-143C1C866FBF}" srcOrd="0" destOrd="0" presId="urn:microsoft.com/office/officeart/2005/8/layout/bList2"/>
    <dgm:cxn modelId="{520B381F-4564-4D77-87E3-2D3E47EDEEE3}" type="presOf" srcId="{C001BC2C-6A4B-48EF-A876-99E70FD5E7D8}" destId="{C8BC1593-0F32-4FF3-877D-1B4E028613D1}" srcOrd="0" destOrd="0" presId="urn:microsoft.com/office/officeart/2005/8/layout/bList2"/>
    <dgm:cxn modelId="{95A7DB23-64CE-493A-9447-955AF39A86AD}" type="presOf" srcId="{DC0F585D-79F6-430E-9F8B-A16174AEB5CC}" destId="{6C186C74-E77C-4D43-9946-50ED74D8FF02}" srcOrd="0" destOrd="0" presId="urn:microsoft.com/office/officeart/2005/8/layout/bList2"/>
    <dgm:cxn modelId="{B459DE26-AB51-4BDA-A064-46BC903D85CB}" type="presOf" srcId="{925678DF-7763-4909-843E-207300049EF1}" destId="{AC6F1299-4368-402F-90C2-397FAFA8C9EE}" srcOrd="0" destOrd="0" presId="urn:microsoft.com/office/officeart/2005/8/layout/bList2"/>
    <dgm:cxn modelId="{EE341328-39FA-4410-9174-34F1D2D8439C}" srcId="{3CF0094A-950D-44BC-BF6F-13AB49A832EB}" destId="{44D046F3-3AD9-4BC1-8AE3-EA6559CAF111}" srcOrd="2" destOrd="0" parTransId="{270F4624-932C-4B1B-9F3E-41970BA31131}" sibTransId="{AD7C7916-12F0-49E5-B29B-BF84BB3626FC}"/>
    <dgm:cxn modelId="{1ACBC82E-6EE3-4CE3-9C92-D2EE53A92CBD}" srcId="{DC0F585D-79F6-430E-9F8B-A16174AEB5CC}" destId="{F8FA903D-6544-4BA4-A9EF-65A111049BAE}" srcOrd="5" destOrd="0" parTransId="{246EE345-8C6C-4348-8343-9A8C77247FD0}" sibTransId="{89364DD0-8D2B-4CFE-9263-E1B3F49D1D6F}"/>
    <dgm:cxn modelId="{37D20C2F-643B-4F32-9DDA-682C35455592}" srcId="{3CF0094A-950D-44BC-BF6F-13AB49A832EB}" destId="{536320F1-3283-4884-B064-3E70D38A15A1}" srcOrd="4" destOrd="0" parTransId="{49DDC6C5-1E42-4D9D-85E0-D56422F474C8}" sibTransId="{BDAC89FF-5C5B-460D-8D2B-9F5A0611AD83}"/>
    <dgm:cxn modelId="{88680931-4A26-484B-A891-32D63994DD29}" srcId="{DC0F585D-79F6-430E-9F8B-A16174AEB5CC}" destId="{2AC1783A-E747-4C5A-8F21-FE2653149F5D}" srcOrd="4" destOrd="0" parTransId="{5B55835B-5BA5-4C64-93CB-D5EBDF2CDE45}" sibTransId="{EDD26C33-B8E1-4F2B-83C8-333A12C32125}"/>
    <dgm:cxn modelId="{7E0A0632-DDF3-4773-AA2A-8C5777BFDC91}" type="presOf" srcId="{9FC57CE1-E5B3-432D-A838-6BC6663C042C}" destId="{786AC879-134F-49F8-A12C-EBF72028C840}" srcOrd="0" destOrd="0" presId="urn:microsoft.com/office/officeart/2005/8/layout/bList2"/>
    <dgm:cxn modelId="{37AE8434-46C3-4DB0-99F3-132ADDA05333}" type="presOf" srcId="{F8FA903D-6544-4BA4-A9EF-65A111049BAE}" destId="{AC6F1299-4368-402F-90C2-397FAFA8C9EE}" srcOrd="0" destOrd="5" presId="urn:microsoft.com/office/officeart/2005/8/layout/bList2"/>
    <dgm:cxn modelId="{FF875D37-44B9-4F79-AE1D-DE6897EA0EFF}" type="presOf" srcId="{78C5D98B-4A8A-4882-A46F-72972FD9CD0E}" destId="{F62EC0BB-F8AA-46CF-A0B4-6BD2A6DF7DF0}" srcOrd="0" destOrd="1" presId="urn:microsoft.com/office/officeart/2005/8/layout/bList2"/>
    <dgm:cxn modelId="{1EF7173D-1762-423A-8B8B-4C01C45866CD}" srcId="{DC0F585D-79F6-430E-9F8B-A16174AEB5CC}" destId="{A76D8650-E293-4CBF-BD0D-04D1E97A0353}" srcOrd="6" destOrd="0" parTransId="{93CA5E6E-EB32-4763-A47D-08995855A5D3}" sibTransId="{F649A33B-D754-46DD-9C53-14CD6BF79ADC}"/>
    <dgm:cxn modelId="{01CFDA60-60B0-4EE9-A0DF-8A58751322D0}" srcId="{049CF434-F3DE-4C24-80CA-31970140DE84}" destId="{C47A0C5D-8731-44F6-A125-ECA3514D2AF8}" srcOrd="0" destOrd="0" parTransId="{3D167240-E146-4B4B-994B-8BE663D1C1AB}" sibTransId="{AB1E6913-B070-4381-A59F-F0811B3CCA30}"/>
    <dgm:cxn modelId="{429B4A41-ACDB-498D-8954-A9B9AE7CEA47}" srcId="{5DC2DB84-10CB-4B4D-A322-D9BDF6692892}" destId="{0C09E246-AAA9-4C6F-AF0E-62836AC23FAC}" srcOrd="0" destOrd="0" parTransId="{48DF67CD-E481-4723-B9E0-35B9DF796317}" sibTransId="{984475F6-F837-4637-A297-7560F320EA6B}"/>
    <dgm:cxn modelId="{A90A3F42-0090-46CE-ADEF-BE3299D89F74}" type="presOf" srcId="{ECEF4724-AA3C-43F3-B4A9-CD5A0F68620C}" destId="{CB38C58E-3836-42F8-8F4D-702AE35D98E3}" srcOrd="1" destOrd="0" presId="urn:microsoft.com/office/officeart/2005/8/layout/bList2"/>
    <dgm:cxn modelId="{66803664-4F13-4558-9921-3D0F3F691C6C}" type="presOf" srcId="{049CF434-F3DE-4C24-80CA-31970140DE84}" destId="{E806D8C4-F514-4D67-9BEA-C8DF3D3794F5}" srcOrd="1" destOrd="0" presId="urn:microsoft.com/office/officeart/2005/8/layout/bList2"/>
    <dgm:cxn modelId="{31A60C67-E108-4097-8A00-52BF31CBFF62}" type="presOf" srcId="{ECEF4724-AA3C-43F3-B4A9-CD5A0F68620C}" destId="{5F7A1566-8494-404F-8036-D8C0E54170FF}" srcOrd="0" destOrd="0" presId="urn:microsoft.com/office/officeart/2005/8/layout/bList2"/>
    <dgm:cxn modelId="{73337A4A-C0C2-4E73-A83A-435925231B8F}" srcId="{3CF0094A-950D-44BC-BF6F-13AB49A832EB}" destId="{E54F8139-93EE-40F2-AF92-E0682954D9D6}" srcOrd="6" destOrd="0" parTransId="{F10F7A36-7D66-4913-9910-659CDE1A977E}" sibTransId="{37275B2A-EF29-4E16-B53D-4E946A297244}"/>
    <dgm:cxn modelId="{43B6D34D-1C67-40A2-9CAB-CF3B4935CD44}" srcId="{ECEF4724-AA3C-43F3-B4A9-CD5A0F68620C}" destId="{2DE3EB8C-4D08-4D8E-8455-788228E02B36}" srcOrd="2" destOrd="0" parTransId="{D340051C-81EC-46F6-9CB2-BCABE6421973}" sibTransId="{EAEA2DF8-3CC1-4334-8986-F84A0488DED7}"/>
    <dgm:cxn modelId="{7947A16E-3113-4B75-A08A-5DE72EBD5E4C}" type="presOf" srcId="{DC0F585D-79F6-430E-9F8B-A16174AEB5CC}" destId="{3D99869F-A5C1-47B7-8C62-D06E4083069D}" srcOrd="1" destOrd="0" presId="urn:microsoft.com/office/officeart/2005/8/layout/bList2"/>
    <dgm:cxn modelId="{845E8D6F-AF04-4668-BE00-55D22ECC6AE6}" srcId="{C001BC2C-6A4B-48EF-A876-99E70FD5E7D8}" destId="{ECEF4724-AA3C-43F3-B4A9-CD5A0F68620C}" srcOrd="4" destOrd="0" parTransId="{B8D18563-82B3-4F2A-937F-3B286D6C9313}" sibTransId="{1C1FB044-4666-4B4A-9FCF-03BAD2CDC7C6}"/>
    <dgm:cxn modelId="{93630D70-8628-4B02-B627-267EF563C519}" type="presOf" srcId="{5E7301D5-2FF4-48CE-B0E9-D771CF57C505}" destId="{F62EC0BB-F8AA-46CF-A0B4-6BD2A6DF7DF0}" srcOrd="0" destOrd="3" presId="urn:microsoft.com/office/officeart/2005/8/layout/bList2"/>
    <dgm:cxn modelId="{D5807871-D944-4DF1-9303-6FFEC65191EF}" srcId="{3CF0094A-950D-44BC-BF6F-13AB49A832EB}" destId="{5E7301D5-2FF4-48CE-B0E9-D771CF57C505}" srcOrd="3" destOrd="0" parTransId="{7B946831-853F-4F02-BCF5-A81A820208D7}" sibTransId="{DF8C5FD0-6226-45DE-B996-8A710775FD94}"/>
    <dgm:cxn modelId="{B5FF2652-15D9-4DA4-A7D4-75E4329D38DE}" type="presOf" srcId="{A65F2CA2-A01B-46AF-B71D-BA26743A5DCF}" destId="{87321165-E6F2-49AF-86B0-03F8A159FAD4}" srcOrd="0" destOrd="0" presId="urn:microsoft.com/office/officeart/2005/8/layout/bList2"/>
    <dgm:cxn modelId="{435C0053-1927-46C4-90B8-3448E647653D}" type="presOf" srcId="{2AC1783A-E747-4C5A-8F21-FE2653149F5D}" destId="{AC6F1299-4368-402F-90C2-397FAFA8C9EE}" srcOrd="0" destOrd="4" presId="urn:microsoft.com/office/officeart/2005/8/layout/bList2"/>
    <dgm:cxn modelId="{21866473-62B0-4903-B210-4E6B286711E4}" srcId="{049CF434-F3DE-4C24-80CA-31970140DE84}" destId="{5F1FE36D-33AB-4E30-8736-5313ED662DD4}" srcOrd="1" destOrd="0" parTransId="{42AE0945-0E77-42F8-9816-11C6A707C926}" sibTransId="{C40E9227-405D-4BE3-BEC4-26E557A62741}"/>
    <dgm:cxn modelId="{13DD3979-814B-4304-AF2E-1EF3A9BCDBC3}" type="presOf" srcId="{5DC2DB84-10CB-4B4D-A322-D9BDF6692892}" destId="{0F52CEA5-22E7-40E6-BC86-D1957887742A}" srcOrd="0" destOrd="0" presId="urn:microsoft.com/office/officeart/2005/8/layout/bList2"/>
    <dgm:cxn modelId="{45890D7A-0889-4349-9491-BF26B8F1D29F}" srcId="{C001BC2C-6A4B-48EF-A876-99E70FD5E7D8}" destId="{049CF434-F3DE-4C24-80CA-31970140DE84}" srcOrd="3" destOrd="0" parTransId="{7D746802-98E1-4EE6-9ADA-DB22BCAC8C53}" sibTransId="{07F96719-1092-478E-B00D-ED0EDAB00FEF}"/>
    <dgm:cxn modelId="{4796EE91-0D13-4099-9627-1A0A2E480EE0}" srcId="{3CF0094A-950D-44BC-BF6F-13AB49A832EB}" destId="{E5A08845-C409-4FD1-8687-F042391AEECE}" srcOrd="0" destOrd="0" parTransId="{C331F85C-28DA-4BCE-A067-15A3E4763688}" sibTransId="{EDEB8AA1-2FF3-4E65-AEE4-F192B2CF67A1}"/>
    <dgm:cxn modelId="{9D7F1E99-E22E-431A-906E-D8340448FBBC}" srcId="{3CF0094A-950D-44BC-BF6F-13AB49A832EB}" destId="{C6B0DBD1-070A-4A1E-8CAD-03867E7EAB18}" srcOrd="5" destOrd="0" parTransId="{98BE178C-BA4A-4790-A264-D78369157370}" sibTransId="{5351CE3C-7E8D-4D73-B853-33BA947C717A}"/>
    <dgm:cxn modelId="{CF56B699-17B7-4515-8A3F-94A567AC7E2D}" srcId="{ECEF4724-AA3C-43F3-B4A9-CD5A0F68620C}" destId="{D5CE109F-23FA-44A2-BFCF-77078EE88153}" srcOrd="1" destOrd="0" parTransId="{25985B1E-D10B-4C14-AF02-62A9AAF0134D}" sibTransId="{19262068-BA28-478D-82CE-9507B532B278}"/>
    <dgm:cxn modelId="{BC8F709C-287F-43A2-A2F6-3158CF4E33F5}" srcId="{3CF0094A-950D-44BC-BF6F-13AB49A832EB}" destId="{78C5D98B-4A8A-4882-A46F-72972FD9CD0E}" srcOrd="1" destOrd="0" parTransId="{F5CFF529-D645-46C0-88E0-169645601B4F}" sibTransId="{DF373AAC-4A16-4BB0-A47D-24897B9CCF73}"/>
    <dgm:cxn modelId="{73887AA0-F1E9-449D-9F40-7CEC14738748}" type="presOf" srcId="{6F125225-3E53-4F08-93A7-F1E6CD6CE855}" destId="{28EDEFA3-CBB6-4965-94F8-80CFB242E279}" srcOrd="0" destOrd="0" presId="urn:microsoft.com/office/officeart/2005/8/layout/bList2"/>
    <dgm:cxn modelId="{59AF5BAA-76D2-4A0F-8A85-1FD39A23FA3F}" srcId="{DC0F585D-79F6-430E-9F8B-A16174AEB5CC}" destId="{925678DF-7763-4909-843E-207300049EF1}" srcOrd="0" destOrd="0" parTransId="{98630657-CDCC-457A-BC96-3660980CFF04}" sibTransId="{819948A7-4C9E-4335-966C-9EF3BDC629E3}"/>
    <dgm:cxn modelId="{1AC6D4B5-924A-4585-AEC5-E7715138D786}" type="presOf" srcId="{3CF0094A-950D-44BC-BF6F-13AB49A832EB}" destId="{0BF94465-0183-46D2-ACBE-0740A9691784}" srcOrd="1" destOrd="0" presId="urn:microsoft.com/office/officeart/2005/8/layout/bList2"/>
    <dgm:cxn modelId="{00CEB4B9-00E3-43D3-80CA-AEFE776E7192}" srcId="{5DC2DB84-10CB-4B4D-A322-D9BDF6692892}" destId="{521A0696-51C4-48F7-9BE9-793199A03B01}" srcOrd="1" destOrd="0" parTransId="{85D323D7-8B25-4B90-8364-34729E585612}" sibTransId="{1C8DB95A-66F8-4017-A462-C8B438DB0C6F}"/>
    <dgm:cxn modelId="{38B1D7C2-9D02-43BC-951F-85990A0E3563}" type="presOf" srcId="{2DE3EB8C-4D08-4D8E-8455-788228E02B36}" destId="{786AC879-134F-49F8-A12C-EBF72028C840}" srcOrd="0" destOrd="2" presId="urn:microsoft.com/office/officeart/2005/8/layout/bList2"/>
    <dgm:cxn modelId="{6E270DC7-546E-4B0D-BCEE-AE8F6BD1767E}" type="presOf" srcId="{B238B1C8-3337-44DD-8372-3A54C2D9EABA}" destId="{AC6F1299-4368-402F-90C2-397FAFA8C9EE}" srcOrd="0" destOrd="3" presId="urn:microsoft.com/office/officeart/2005/8/layout/bList2"/>
    <dgm:cxn modelId="{7FC9BFCA-6394-43FC-9FBD-9659A1D1C27D}" type="presOf" srcId="{C6B0DBD1-070A-4A1E-8CAD-03867E7EAB18}" destId="{F62EC0BB-F8AA-46CF-A0B4-6BD2A6DF7DF0}" srcOrd="0" destOrd="5" presId="urn:microsoft.com/office/officeart/2005/8/layout/bList2"/>
    <dgm:cxn modelId="{148CF5CA-2AB1-4FE1-AE96-E9AF6C14B249}" srcId="{DC0F585D-79F6-430E-9F8B-A16174AEB5CC}" destId="{ED6C9F5C-DB79-40BC-993C-DFF8D2AB87BC}" srcOrd="2" destOrd="0" parTransId="{D8554173-2DC3-4356-8F30-918DB6B13AB4}" sibTransId="{72A5D3E6-5C78-48AC-962F-33BE6F005F6C}"/>
    <dgm:cxn modelId="{3E053DD0-BAEE-43A3-9135-E1433B05B899}" srcId="{DC0F585D-79F6-430E-9F8B-A16174AEB5CC}" destId="{93F26A2F-6AD9-4238-AEAD-548340A8B5EA}" srcOrd="1" destOrd="0" parTransId="{B6D875D4-4911-4A19-85E2-51211DE75297}" sibTransId="{EADF017D-979B-4D7B-B3BB-C059938B1D53}"/>
    <dgm:cxn modelId="{156EA5D0-452E-4743-ADD3-E525D40B9624}" type="presOf" srcId="{0C09E246-AAA9-4C6F-AF0E-62836AC23FAC}" destId="{EFC15764-2732-436B-A325-277D42318A7F}" srcOrd="0" destOrd="0" presId="urn:microsoft.com/office/officeart/2005/8/layout/bList2"/>
    <dgm:cxn modelId="{2538AFD2-F032-4C6E-A6D6-C6C925D5914C}" srcId="{DC0F585D-79F6-430E-9F8B-A16174AEB5CC}" destId="{B238B1C8-3337-44DD-8372-3A54C2D9EABA}" srcOrd="3" destOrd="0" parTransId="{285B3FED-C7FF-4FEC-8371-B600B12D691A}" sibTransId="{1FB3B48A-0A92-43BB-B122-3A11904A10C1}"/>
    <dgm:cxn modelId="{833DE2D3-8897-4EB3-9E00-0F9C7E465D7B}" type="presOf" srcId="{521A0696-51C4-48F7-9BE9-793199A03B01}" destId="{EFC15764-2732-436B-A325-277D42318A7F}" srcOrd="0" destOrd="1" presId="urn:microsoft.com/office/officeart/2005/8/layout/bList2"/>
    <dgm:cxn modelId="{8A7A7ED4-2155-42E6-898F-83B4C75BB811}" srcId="{C001BC2C-6A4B-48EF-A876-99E70FD5E7D8}" destId="{3CF0094A-950D-44BC-BF6F-13AB49A832EB}" srcOrd="1" destOrd="0" parTransId="{40AE96ED-EAC6-485A-9412-E9C886C44015}" sibTransId="{6F125225-3E53-4F08-93A7-F1E6CD6CE855}"/>
    <dgm:cxn modelId="{C0BBBAD5-D9A6-43B5-8E1D-11B7485D178D}" type="presOf" srcId="{93F26A2F-6AD9-4238-AEAD-548340A8B5EA}" destId="{AC6F1299-4368-402F-90C2-397FAFA8C9EE}" srcOrd="0" destOrd="1" presId="urn:microsoft.com/office/officeart/2005/8/layout/bList2"/>
    <dgm:cxn modelId="{52747AD7-7096-474C-B515-B4AA8F2140A4}" type="presOf" srcId="{5DC2DB84-10CB-4B4D-A322-D9BDF6692892}" destId="{63428945-5186-48C9-B9D4-2727E359FFDC}" srcOrd="1" destOrd="0" presId="urn:microsoft.com/office/officeart/2005/8/layout/bList2"/>
    <dgm:cxn modelId="{203C8DD7-C6B4-4B25-AA08-3F3506B6C19B}" type="presOf" srcId="{07F96719-1092-478E-B00D-ED0EDAB00FEF}" destId="{DA004083-A852-4184-9FB4-9361A7FF9978}" srcOrd="0" destOrd="0" presId="urn:microsoft.com/office/officeart/2005/8/layout/bList2"/>
    <dgm:cxn modelId="{B72C31D8-0351-46F8-8FBA-0A34C7EB43DD}" srcId="{C001BC2C-6A4B-48EF-A876-99E70FD5E7D8}" destId="{DC0F585D-79F6-430E-9F8B-A16174AEB5CC}" srcOrd="0" destOrd="0" parTransId="{564F9CB4-32D5-4DCA-B923-6EE05D31C3AF}" sibTransId="{8B94F787-7635-4A34-93BA-8C7236C5BDD3}"/>
    <dgm:cxn modelId="{24E05FD8-B568-4152-BCCC-A87EEFE6EEFF}" type="presOf" srcId="{A76D8650-E293-4CBF-BD0D-04D1E97A0353}" destId="{AC6F1299-4368-402F-90C2-397FAFA8C9EE}" srcOrd="0" destOrd="6" presId="urn:microsoft.com/office/officeart/2005/8/layout/bList2"/>
    <dgm:cxn modelId="{587663DE-DF2E-410E-89F7-0F22808314D1}" type="presOf" srcId="{D5CE109F-23FA-44A2-BFCF-77078EE88153}" destId="{786AC879-134F-49F8-A12C-EBF72028C840}" srcOrd="0" destOrd="1" presId="urn:microsoft.com/office/officeart/2005/8/layout/bList2"/>
    <dgm:cxn modelId="{B2AC76E2-6C3C-4D24-8579-708079121E6D}" type="presOf" srcId="{3CF0094A-950D-44BC-BF6F-13AB49A832EB}" destId="{A9BEC1CD-0F76-4B20-B2DC-30795ED4FC29}" srcOrd="0" destOrd="0" presId="urn:microsoft.com/office/officeart/2005/8/layout/bList2"/>
    <dgm:cxn modelId="{A6C9A6E8-8C61-4535-B52E-82D62EE1A1AF}" type="presOf" srcId="{E54F8139-93EE-40F2-AF92-E0682954D9D6}" destId="{F62EC0BB-F8AA-46CF-A0B4-6BD2A6DF7DF0}" srcOrd="0" destOrd="6" presId="urn:microsoft.com/office/officeart/2005/8/layout/bList2"/>
    <dgm:cxn modelId="{7B35A3E9-A7C6-424F-BCF5-35E731F049B0}" type="presOf" srcId="{8B94F787-7635-4A34-93BA-8C7236C5BDD3}" destId="{214EAC83-7890-4C83-8CCB-2B15B2B11981}" srcOrd="0" destOrd="0" presId="urn:microsoft.com/office/officeart/2005/8/layout/bList2"/>
    <dgm:cxn modelId="{08159DEC-E26F-4A05-B033-D1D72ADC5AFA}" srcId="{C001BC2C-6A4B-48EF-A876-99E70FD5E7D8}" destId="{5DC2DB84-10CB-4B4D-A322-D9BDF6692892}" srcOrd="2" destOrd="0" parTransId="{EA01C68E-F0CB-4DE9-9078-F313BA31BB4A}" sibTransId="{A65F2CA2-A01B-46AF-B71D-BA26743A5DCF}"/>
    <dgm:cxn modelId="{0B4E11F8-2E60-46F8-B710-AFDBCD125419}" srcId="{ECEF4724-AA3C-43F3-B4A9-CD5A0F68620C}" destId="{9FC57CE1-E5B3-432D-A838-6BC6663C042C}" srcOrd="0" destOrd="0" parTransId="{6CD3EE4D-79AA-4B34-904E-672CD3CBFED8}" sibTransId="{286057E8-5DF2-413A-BC04-C987D12D0313}"/>
    <dgm:cxn modelId="{A2ADCA29-648F-4C2C-A355-5C296559A97B}" type="presParOf" srcId="{C8BC1593-0F32-4FF3-877D-1B4E028613D1}" destId="{68DB9BF4-F032-4A60-A925-2BEB3375AE71}" srcOrd="0" destOrd="0" presId="urn:microsoft.com/office/officeart/2005/8/layout/bList2"/>
    <dgm:cxn modelId="{666AE452-C4F6-463E-B610-2FA6BE0579B6}" type="presParOf" srcId="{68DB9BF4-F032-4A60-A925-2BEB3375AE71}" destId="{AC6F1299-4368-402F-90C2-397FAFA8C9EE}" srcOrd="0" destOrd="0" presId="urn:microsoft.com/office/officeart/2005/8/layout/bList2"/>
    <dgm:cxn modelId="{E4CACDC0-CF94-47DD-873A-6B224DEE0544}" type="presParOf" srcId="{68DB9BF4-F032-4A60-A925-2BEB3375AE71}" destId="{6C186C74-E77C-4D43-9946-50ED74D8FF02}" srcOrd="1" destOrd="0" presId="urn:microsoft.com/office/officeart/2005/8/layout/bList2"/>
    <dgm:cxn modelId="{36AEF550-2D3F-4C3C-8782-718F3345ECA9}" type="presParOf" srcId="{68DB9BF4-F032-4A60-A925-2BEB3375AE71}" destId="{3D99869F-A5C1-47B7-8C62-D06E4083069D}" srcOrd="2" destOrd="0" presId="urn:microsoft.com/office/officeart/2005/8/layout/bList2"/>
    <dgm:cxn modelId="{598D7639-1E7D-48E7-9076-7B3146AF0F32}" type="presParOf" srcId="{68DB9BF4-F032-4A60-A925-2BEB3375AE71}" destId="{5B2DA89A-9646-4122-80C4-2FF6028A4560}" srcOrd="3" destOrd="0" presId="urn:microsoft.com/office/officeart/2005/8/layout/bList2"/>
    <dgm:cxn modelId="{5B068792-9BBA-43A5-99DE-D123970246E0}" type="presParOf" srcId="{C8BC1593-0F32-4FF3-877D-1B4E028613D1}" destId="{214EAC83-7890-4C83-8CCB-2B15B2B11981}" srcOrd="1" destOrd="0" presId="urn:microsoft.com/office/officeart/2005/8/layout/bList2"/>
    <dgm:cxn modelId="{B5951A49-6361-4FD8-A6E9-541E96388BEB}" type="presParOf" srcId="{C8BC1593-0F32-4FF3-877D-1B4E028613D1}" destId="{5EE5AB66-8A52-40A1-920C-03DDE72DA969}" srcOrd="2" destOrd="0" presId="urn:microsoft.com/office/officeart/2005/8/layout/bList2"/>
    <dgm:cxn modelId="{D427465B-6ACC-4120-970D-DF6603F39869}" type="presParOf" srcId="{5EE5AB66-8A52-40A1-920C-03DDE72DA969}" destId="{F62EC0BB-F8AA-46CF-A0B4-6BD2A6DF7DF0}" srcOrd="0" destOrd="0" presId="urn:microsoft.com/office/officeart/2005/8/layout/bList2"/>
    <dgm:cxn modelId="{68AEDD3C-B1F3-4BC9-BC68-05CCD980D52E}" type="presParOf" srcId="{5EE5AB66-8A52-40A1-920C-03DDE72DA969}" destId="{A9BEC1CD-0F76-4B20-B2DC-30795ED4FC29}" srcOrd="1" destOrd="0" presId="urn:microsoft.com/office/officeart/2005/8/layout/bList2"/>
    <dgm:cxn modelId="{F03CAB0A-1705-4407-B55C-BF55E168B912}" type="presParOf" srcId="{5EE5AB66-8A52-40A1-920C-03DDE72DA969}" destId="{0BF94465-0183-46D2-ACBE-0740A9691784}" srcOrd="2" destOrd="0" presId="urn:microsoft.com/office/officeart/2005/8/layout/bList2"/>
    <dgm:cxn modelId="{DBC1EC8E-77FC-4E47-B8E3-0DB01BEC49AF}" type="presParOf" srcId="{5EE5AB66-8A52-40A1-920C-03DDE72DA969}" destId="{5042B813-BD04-4C99-B137-019CE0A761F6}" srcOrd="3" destOrd="0" presId="urn:microsoft.com/office/officeart/2005/8/layout/bList2"/>
    <dgm:cxn modelId="{0CDEF07E-B45E-4BE9-B509-7CB1CFD1479D}" type="presParOf" srcId="{C8BC1593-0F32-4FF3-877D-1B4E028613D1}" destId="{28EDEFA3-CBB6-4965-94F8-80CFB242E279}" srcOrd="3" destOrd="0" presId="urn:microsoft.com/office/officeart/2005/8/layout/bList2"/>
    <dgm:cxn modelId="{A080D1F4-3EC0-460D-AA54-633A5D95F6F3}" type="presParOf" srcId="{C8BC1593-0F32-4FF3-877D-1B4E028613D1}" destId="{9B70371A-4CF7-466A-94A9-A67B0E9EB3E6}" srcOrd="4" destOrd="0" presId="urn:microsoft.com/office/officeart/2005/8/layout/bList2"/>
    <dgm:cxn modelId="{2E7F1BD7-D694-46C9-B0A6-CBE4957E19AA}" type="presParOf" srcId="{9B70371A-4CF7-466A-94A9-A67B0E9EB3E6}" destId="{EFC15764-2732-436B-A325-277D42318A7F}" srcOrd="0" destOrd="0" presId="urn:microsoft.com/office/officeart/2005/8/layout/bList2"/>
    <dgm:cxn modelId="{6DC98E35-38A9-4B43-89BD-54FFAC21146E}" type="presParOf" srcId="{9B70371A-4CF7-466A-94A9-A67B0E9EB3E6}" destId="{0F52CEA5-22E7-40E6-BC86-D1957887742A}" srcOrd="1" destOrd="0" presId="urn:microsoft.com/office/officeart/2005/8/layout/bList2"/>
    <dgm:cxn modelId="{B37988BB-5F98-45B2-86DF-45651BC96D3E}" type="presParOf" srcId="{9B70371A-4CF7-466A-94A9-A67B0E9EB3E6}" destId="{63428945-5186-48C9-B9D4-2727E359FFDC}" srcOrd="2" destOrd="0" presId="urn:microsoft.com/office/officeart/2005/8/layout/bList2"/>
    <dgm:cxn modelId="{1491226D-DD9E-4FFC-BA12-F0CBB104B536}" type="presParOf" srcId="{9B70371A-4CF7-466A-94A9-A67B0E9EB3E6}" destId="{9AB863F2-64FA-4BE5-B1A3-14ECBDE171FF}" srcOrd="3" destOrd="0" presId="urn:microsoft.com/office/officeart/2005/8/layout/bList2"/>
    <dgm:cxn modelId="{04D5E95A-634A-4728-B9A1-D1FD1D10C7DC}" type="presParOf" srcId="{C8BC1593-0F32-4FF3-877D-1B4E028613D1}" destId="{87321165-E6F2-49AF-86B0-03F8A159FAD4}" srcOrd="5" destOrd="0" presId="urn:microsoft.com/office/officeart/2005/8/layout/bList2"/>
    <dgm:cxn modelId="{B9F3141C-D65F-4F4A-8654-B103AA92063F}" type="presParOf" srcId="{C8BC1593-0F32-4FF3-877D-1B4E028613D1}" destId="{FD13FF1B-CE8B-47DC-A152-D19AF23C0657}" srcOrd="6" destOrd="0" presId="urn:microsoft.com/office/officeart/2005/8/layout/bList2"/>
    <dgm:cxn modelId="{79C75E45-1965-4646-95EA-E88F9F0D8751}" type="presParOf" srcId="{FD13FF1B-CE8B-47DC-A152-D19AF23C0657}" destId="{EAD48238-44CE-4E96-8D3A-42F1F80470CD}" srcOrd="0" destOrd="0" presId="urn:microsoft.com/office/officeart/2005/8/layout/bList2"/>
    <dgm:cxn modelId="{33D28292-D717-46A5-9685-E714FB0D4674}" type="presParOf" srcId="{FD13FF1B-CE8B-47DC-A152-D19AF23C0657}" destId="{33A60EF7-4BB5-420E-8279-143C1C866FBF}" srcOrd="1" destOrd="0" presId="urn:microsoft.com/office/officeart/2005/8/layout/bList2"/>
    <dgm:cxn modelId="{6D10A29D-80F8-46CB-8E69-65C7EB1F34F2}" type="presParOf" srcId="{FD13FF1B-CE8B-47DC-A152-D19AF23C0657}" destId="{E806D8C4-F514-4D67-9BEA-C8DF3D3794F5}" srcOrd="2" destOrd="0" presId="urn:microsoft.com/office/officeart/2005/8/layout/bList2"/>
    <dgm:cxn modelId="{D6786B48-591E-46E0-A286-34A83371CEE0}" type="presParOf" srcId="{FD13FF1B-CE8B-47DC-A152-D19AF23C0657}" destId="{76BEA5A3-C369-417F-8C06-21545365A907}" srcOrd="3" destOrd="0" presId="urn:microsoft.com/office/officeart/2005/8/layout/bList2"/>
    <dgm:cxn modelId="{10211C30-EFD3-41B9-B25A-92674628A835}" type="presParOf" srcId="{C8BC1593-0F32-4FF3-877D-1B4E028613D1}" destId="{DA004083-A852-4184-9FB4-9361A7FF9978}" srcOrd="7" destOrd="0" presId="urn:microsoft.com/office/officeart/2005/8/layout/bList2"/>
    <dgm:cxn modelId="{E16E11DA-528E-4C5E-9F1C-316B4B03CD42}" type="presParOf" srcId="{C8BC1593-0F32-4FF3-877D-1B4E028613D1}" destId="{124B4CCF-B2B4-49E0-8225-7327D2958887}" srcOrd="8" destOrd="0" presId="urn:microsoft.com/office/officeart/2005/8/layout/bList2"/>
    <dgm:cxn modelId="{2460B39A-81A9-45B3-9315-89D7D366F0FC}" type="presParOf" srcId="{124B4CCF-B2B4-49E0-8225-7327D2958887}" destId="{786AC879-134F-49F8-A12C-EBF72028C840}" srcOrd="0" destOrd="0" presId="urn:microsoft.com/office/officeart/2005/8/layout/bList2"/>
    <dgm:cxn modelId="{1E598185-0C97-43CD-A6B1-C3A4173E1271}" type="presParOf" srcId="{124B4CCF-B2B4-49E0-8225-7327D2958887}" destId="{5F7A1566-8494-404F-8036-D8C0E54170FF}" srcOrd="1" destOrd="0" presId="urn:microsoft.com/office/officeart/2005/8/layout/bList2"/>
    <dgm:cxn modelId="{C2EB816E-07EB-429E-A6AD-E1A14FBDCD3B}" type="presParOf" srcId="{124B4CCF-B2B4-49E0-8225-7327D2958887}" destId="{CB38C58E-3836-42F8-8F4D-702AE35D98E3}" srcOrd="2" destOrd="0" presId="urn:microsoft.com/office/officeart/2005/8/layout/bList2"/>
    <dgm:cxn modelId="{FB0C3876-A552-419B-A1AD-5DF22D64FD16}" type="presParOf" srcId="{124B4CCF-B2B4-49E0-8225-7327D2958887}" destId="{22B4D0DF-B978-4B0D-B4C4-EFD32B21B21E}"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42A4AC-6FBD-42E8-B457-57922336DE9D}" type="doc">
      <dgm:prSet loTypeId="urn:microsoft.com/office/officeart/2005/8/layout/bList2" loCatId="picture" qsTypeId="urn:microsoft.com/office/officeart/2005/8/quickstyle/simple1" qsCatId="simple" csTypeId="urn:microsoft.com/office/officeart/2005/8/colors/colorful1" csCatId="colorful" phldr="1"/>
      <dgm:spPr/>
      <dgm:t>
        <a:bodyPr/>
        <a:lstStyle/>
        <a:p>
          <a:endParaRPr lang="en-AU"/>
        </a:p>
      </dgm:t>
    </dgm:pt>
    <dgm:pt modelId="{C3E3CFDD-96D7-4364-A99E-3A90055550CE}">
      <dgm:prSet phldrT="[Text]"/>
      <dgm:spPr/>
      <dgm:t>
        <a:bodyPr/>
        <a:lstStyle/>
        <a:p>
          <a:r>
            <a:rPr lang="en-US"/>
            <a:t>What makes me CURIOUS?</a:t>
          </a:r>
          <a:endParaRPr lang="en-AU"/>
        </a:p>
      </dgm:t>
    </dgm:pt>
    <dgm:pt modelId="{2CFC1F74-DC00-4240-B7E0-EBAB23ECE1C5}" type="parTrans" cxnId="{01928668-0B46-4B54-8EDF-CF6F5231C0D5}">
      <dgm:prSet/>
      <dgm:spPr/>
      <dgm:t>
        <a:bodyPr/>
        <a:lstStyle/>
        <a:p>
          <a:endParaRPr lang="en-AU"/>
        </a:p>
      </dgm:t>
    </dgm:pt>
    <dgm:pt modelId="{F3B5C897-8D12-49B3-B162-19D6E47CCE5B}" type="sibTrans" cxnId="{01928668-0B46-4B54-8EDF-CF6F5231C0D5}">
      <dgm:prSet/>
      <dgm:spPr/>
      <dgm:t>
        <a:bodyPr/>
        <a:lstStyle/>
        <a:p>
          <a:endParaRPr lang="en-AU"/>
        </a:p>
      </dgm:t>
    </dgm:pt>
    <dgm:pt modelId="{09225413-2718-462D-A19B-CEB8514E99E4}">
      <dgm:prSet phldrT="[Text]"/>
      <dgm:spPr/>
      <dgm:t>
        <a:bodyPr/>
        <a:lstStyle/>
        <a:p>
          <a:r>
            <a:rPr lang="en-US"/>
            <a:t>What makes me CONCERNED?</a:t>
          </a:r>
          <a:endParaRPr lang="en-AU"/>
        </a:p>
      </dgm:t>
    </dgm:pt>
    <dgm:pt modelId="{CD7007DE-3583-448B-BF4C-BB903DD87903}" type="parTrans" cxnId="{6940E9BD-B11C-45D2-94ED-003A41DC582A}">
      <dgm:prSet/>
      <dgm:spPr/>
      <dgm:t>
        <a:bodyPr/>
        <a:lstStyle/>
        <a:p>
          <a:endParaRPr lang="en-AU"/>
        </a:p>
      </dgm:t>
    </dgm:pt>
    <dgm:pt modelId="{8FCDCDDE-10C8-4689-AC66-AF50694EF292}" type="sibTrans" cxnId="{6940E9BD-B11C-45D2-94ED-003A41DC582A}">
      <dgm:prSet/>
      <dgm:spPr/>
      <dgm:t>
        <a:bodyPr/>
        <a:lstStyle/>
        <a:p>
          <a:endParaRPr lang="en-AU"/>
        </a:p>
      </dgm:t>
    </dgm:pt>
    <dgm:pt modelId="{5DA2D395-7BCE-4E7A-AEDE-48BBA448C55A}">
      <dgm:prSet phldrT="[Text]"/>
      <dgm:spPr/>
      <dgm:t>
        <a:bodyPr/>
        <a:lstStyle/>
        <a:p>
          <a:r>
            <a:rPr lang="en-US"/>
            <a:t>What do I want to CREATE?</a:t>
          </a:r>
          <a:endParaRPr lang="en-AU"/>
        </a:p>
      </dgm:t>
    </dgm:pt>
    <dgm:pt modelId="{4CE6DCF4-BA18-4ED6-A27B-1D44B3A9003E}" type="parTrans" cxnId="{94CE6AAB-CACC-4D92-9461-4B3F2B011122}">
      <dgm:prSet/>
      <dgm:spPr/>
      <dgm:t>
        <a:bodyPr/>
        <a:lstStyle/>
        <a:p>
          <a:endParaRPr lang="en-AU"/>
        </a:p>
      </dgm:t>
    </dgm:pt>
    <dgm:pt modelId="{726DEB47-61DC-4C88-92EA-891F483C96C0}" type="sibTrans" cxnId="{94CE6AAB-CACC-4D92-9461-4B3F2B011122}">
      <dgm:prSet/>
      <dgm:spPr/>
      <dgm:t>
        <a:bodyPr/>
        <a:lstStyle/>
        <a:p>
          <a:endParaRPr lang="en-AU"/>
        </a:p>
      </dgm:t>
    </dgm:pt>
    <dgm:pt modelId="{80AD8F4C-EC3F-4CF8-A44C-C37F712B490C}" type="pres">
      <dgm:prSet presAssocID="{9242A4AC-6FBD-42E8-B457-57922336DE9D}" presName="diagram" presStyleCnt="0">
        <dgm:presLayoutVars>
          <dgm:dir/>
          <dgm:animLvl val="lvl"/>
          <dgm:resizeHandles val="exact"/>
        </dgm:presLayoutVars>
      </dgm:prSet>
      <dgm:spPr/>
    </dgm:pt>
    <dgm:pt modelId="{2301F555-7D6A-4879-AD01-012C9B2BAF08}" type="pres">
      <dgm:prSet presAssocID="{C3E3CFDD-96D7-4364-A99E-3A90055550CE}" presName="compNode" presStyleCnt="0"/>
      <dgm:spPr/>
    </dgm:pt>
    <dgm:pt modelId="{CF24F858-2C76-45E6-A11D-4DA010060035}" type="pres">
      <dgm:prSet presAssocID="{C3E3CFDD-96D7-4364-A99E-3A90055550CE}" presName="childRect" presStyleLbl="bgAcc1" presStyleIdx="0" presStyleCnt="3">
        <dgm:presLayoutVars>
          <dgm:bulletEnabled val="1"/>
        </dgm:presLayoutVars>
      </dgm:prSet>
      <dgm:spPr/>
    </dgm:pt>
    <dgm:pt modelId="{9783DF68-E023-44EB-A005-B4591B18C058}" type="pres">
      <dgm:prSet presAssocID="{C3E3CFDD-96D7-4364-A99E-3A90055550CE}" presName="parentText" presStyleLbl="node1" presStyleIdx="0" presStyleCnt="0">
        <dgm:presLayoutVars>
          <dgm:chMax val="0"/>
          <dgm:bulletEnabled val="1"/>
        </dgm:presLayoutVars>
      </dgm:prSet>
      <dgm:spPr/>
    </dgm:pt>
    <dgm:pt modelId="{656D9906-C8E5-4303-9486-D4F150D92CC2}" type="pres">
      <dgm:prSet presAssocID="{C3E3CFDD-96D7-4364-A99E-3A90055550CE}" presName="parentRect" presStyleLbl="alignNode1" presStyleIdx="0" presStyleCnt="3"/>
      <dgm:spPr/>
    </dgm:pt>
    <dgm:pt modelId="{4E33609F-A39B-4927-B43A-0D903D1E9A10}" type="pres">
      <dgm:prSet presAssocID="{C3E3CFDD-96D7-4364-A99E-3A90055550CE}" presName="adorn" presStyleLbl="fgAccFollowNode1" presStyleIdx="0" presStyleCnt="3"/>
      <dgm:spPr>
        <a:blipFill>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Well Bee"/>
        </a:ext>
      </dgm:extLst>
    </dgm:pt>
    <dgm:pt modelId="{B4B7C6D4-334E-4E27-B3DE-26E16CDD9505}" type="pres">
      <dgm:prSet presAssocID="{F3B5C897-8D12-49B3-B162-19D6E47CCE5B}" presName="sibTrans" presStyleLbl="sibTrans2D1" presStyleIdx="0" presStyleCnt="0"/>
      <dgm:spPr/>
    </dgm:pt>
    <dgm:pt modelId="{90CF2722-B675-462E-99D0-B20930E2D97A}" type="pres">
      <dgm:prSet presAssocID="{09225413-2718-462D-A19B-CEB8514E99E4}" presName="compNode" presStyleCnt="0"/>
      <dgm:spPr/>
    </dgm:pt>
    <dgm:pt modelId="{10749E15-31C9-4BB7-81A7-C86D4991C522}" type="pres">
      <dgm:prSet presAssocID="{09225413-2718-462D-A19B-CEB8514E99E4}" presName="childRect" presStyleLbl="bgAcc1" presStyleIdx="1" presStyleCnt="3">
        <dgm:presLayoutVars>
          <dgm:bulletEnabled val="1"/>
        </dgm:presLayoutVars>
      </dgm:prSet>
      <dgm:spPr/>
    </dgm:pt>
    <dgm:pt modelId="{FD84D500-AC76-4634-BC6E-9C2F52B85C15}" type="pres">
      <dgm:prSet presAssocID="{09225413-2718-462D-A19B-CEB8514E99E4}" presName="parentText" presStyleLbl="node1" presStyleIdx="0" presStyleCnt="0">
        <dgm:presLayoutVars>
          <dgm:chMax val="0"/>
          <dgm:bulletEnabled val="1"/>
        </dgm:presLayoutVars>
      </dgm:prSet>
      <dgm:spPr/>
    </dgm:pt>
    <dgm:pt modelId="{18477005-F74A-491A-8977-C8D252A00E24}" type="pres">
      <dgm:prSet presAssocID="{09225413-2718-462D-A19B-CEB8514E99E4}" presName="parentRect" presStyleLbl="alignNode1" presStyleIdx="1" presStyleCnt="3"/>
      <dgm:spPr/>
    </dgm:pt>
    <dgm:pt modelId="{372882C9-5091-4E19-92AE-862B3E93A1F5}" type="pres">
      <dgm:prSet presAssocID="{09225413-2718-462D-A19B-CEB8514E99E4}" presName="adorn" presStyleLbl="fgAccFollowNode1" presStyleIdx="1" presStyleCnt="3"/>
      <dgm:spPr>
        <a:blipFill>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OMG Bee"/>
        </a:ext>
      </dgm:extLst>
    </dgm:pt>
    <dgm:pt modelId="{14D5BB27-3747-4CA8-96EF-E2122923DC5A}" type="pres">
      <dgm:prSet presAssocID="{8FCDCDDE-10C8-4689-AC66-AF50694EF292}" presName="sibTrans" presStyleLbl="sibTrans2D1" presStyleIdx="0" presStyleCnt="0"/>
      <dgm:spPr/>
    </dgm:pt>
    <dgm:pt modelId="{E6D76CA2-5FF1-4C59-A5F6-485B889DB031}" type="pres">
      <dgm:prSet presAssocID="{5DA2D395-7BCE-4E7A-AEDE-48BBA448C55A}" presName="compNode" presStyleCnt="0"/>
      <dgm:spPr/>
    </dgm:pt>
    <dgm:pt modelId="{F7B089B5-EA17-4C30-BD98-2FE9C169CC27}" type="pres">
      <dgm:prSet presAssocID="{5DA2D395-7BCE-4E7A-AEDE-48BBA448C55A}" presName="childRect" presStyleLbl="bgAcc1" presStyleIdx="2" presStyleCnt="3">
        <dgm:presLayoutVars>
          <dgm:bulletEnabled val="1"/>
        </dgm:presLayoutVars>
      </dgm:prSet>
      <dgm:spPr/>
    </dgm:pt>
    <dgm:pt modelId="{3A7F65BC-BEFC-433F-AE79-4F1097946502}" type="pres">
      <dgm:prSet presAssocID="{5DA2D395-7BCE-4E7A-AEDE-48BBA448C55A}" presName="parentText" presStyleLbl="node1" presStyleIdx="0" presStyleCnt="0">
        <dgm:presLayoutVars>
          <dgm:chMax val="0"/>
          <dgm:bulletEnabled val="1"/>
        </dgm:presLayoutVars>
      </dgm:prSet>
      <dgm:spPr/>
    </dgm:pt>
    <dgm:pt modelId="{E552B0C3-847A-402A-999A-26131AF3A0A2}" type="pres">
      <dgm:prSet presAssocID="{5DA2D395-7BCE-4E7A-AEDE-48BBA448C55A}" presName="parentRect" presStyleLbl="alignNode1" presStyleIdx="2" presStyleCnt="3"/>
      <dgm:spPr/>
    </dgm:pt>
    <dgm:pt modelId="{B32281D1-69F7-4764-8C32-B4AC3DFA0709}" type="pres">
      <dgm:prSet presAssocID="{5DA2D395-7BCE-4E7A-AEDE-48BBA448C55A}" presName="adorn" presStyleLbl="fgAccFollowNode1" presStyleIdx="2" presStyleCnt="3"/>
      <dgm:spPr>
        <a:blipFill>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High Five Bee"/>
        </a:ext>
      </dgm:extLst>
    </dgm:pt>
  </dgm:ptLst>
  <dgm:cxnLst>
    <dgm:cxn modelId="{CECA6136-065A-4F74-BF77-05F09A8E0806}" type="presOf" srcId="{C3E3CFDD-96D7-4364-A99E-3A90055550CE}" destId="{656D9906-C8E5-4303-9486-D4F150D92CC2}" srcOrd="1" destOrd="0" presId="urn:microsoft.com/office/officeart/2005/8/layout/bList2"/>
    <dgm:cxn modelId="{2D715443-7DF6-4DB9-AE68-BD2701BCEA1B}" type="presOf" srcId="{8FCDCDDE-10C8-4689-AC66-AF50694EF292}" destId="{14D5BB27-3747-4CA8-96EF-E2122923DC5A}" srcOrd="0" destOrd="0" presId="urn:microsoft.com/office/officeart/2005/8/layout/bList2"/>
    <dgm:cxn modelId="{01928668-0B46-4B54-8EDF-CF6F5231C0D5}" srcId="{9242A4AC-6FBD-42E8-B457-57922336DE9D}" destId="{C3E3CFDD-96D7-4364-A99E-3A90055550CE}" srcOrd="0" destOrd="0" parTransId="{2CFC1F74-DC00-4240-B7E0-EBAB23ECE1C5}" sibTransId="{F3B5C897-8D12-49B3-B162-19D6E47CCE5B}"/>
    <dgm:cxn modelId="{F6619270-51E1-48C5-85EE-098B39D0EC96}" type="presOf" srcId="{09225413-2718-462D-A19B-CEB8514E99E4}" destId="{18477005-F74A-491A-8977-C8D252A00E24}" srcOrd="1" destOrd="0" presId="urn:microsoft.com/office/officeart/2005/8/layout/bList2"/>
    <dgm:cxn modelId="{297C278B-4DA1-4F51-859F-4FABF19BB824}" type="presOf" srcId="{9242A4AC-6FBD-42E8-B457-57922336DE9D}" destId="{80AD8F4C-EC3F-4CF8-A44C-C37F712B490C}" srcOrd="0" destOrd="0" presId="urn:microsoft.com/office/officeart/2005/8/layout/bList2"/>
    <dgm:cxn modelId="{CE4A618C-A52A-4D43-9BD2-8413EE632CD4}" type="presOf" srcId="{5DA2D395-7BCE-4E7A-AEDE-48BBA448C55A}" destId="{E552B0C3-847A-402A-999A-26131AF3A0A2}" srcOrd="1" destOrd="0" presId="urn:microsoft.com/office/officeart/2005/8/layout/bList2"/>
    <dgm:cxn modelId="{DAA0CCA1-98BA-423C-9F35-7BF9CD51367A}" type="presOf" srcId="{C3E3CFDD-96D7-4364-A99E-3A90055550CE}" destId="{9783DF68-E023-44EB-A005-B4591B18C058}" srcOrd="0" destOrd="0" presId="urn:microsoft.com/office/officeart/2005/8/layout/bList2"/>
    <dgm:cxn modelId="{94CE6AAB-CACC-4D92-9461-4B3F2B011122}" srcId="{9242A4AC-6FBD-42E8-B457-57922336DE9D}" destId="{5DA2D395-7BCE-4E7A-AEDE-48BBA448C55A}" srcOrd="2" destOrd="0" parTransId="{4CE6DCF4-BA18-4ED6-A27B-1D44B3A9003E}" sibTransId="{726DEB47-61DC-4C88-92EA-891F483C96C0}"/>
    <dgm:cxn modelId="{FE85B4B8-9343-4976-8771-2752DB79D537}" type="presOf" srcId="{5DA2D395-7BCE-4E7A-AEDE-48BBA448C55A}" destId="{3A7F65BC-BEFC-433F-AE79-4F1097946502}" srcOrd="0" destOrd="0" presId="urn:microsoft.com/office/officeart/2005/8/layout/bList2"/>
    <dgm:cxn modelId="{6940E9BD-B11C-45D2-94ED-003A41DC582A}" srcId="{9242A4AC-6FBD-42E8-B457-57922336DE9D}" destId="{09225413-2718-462D-A19B-CEB8514E99E4}" srcOrd="1" destOrd="0" parTransId="{CD7007DE-3583-448B-BF4C-BB903DD87903}" sibTransId="{8FCDCDDE-10C8-4689-AC66-AF50694EF292}"/>
    <dgm:cxn modelId="{51A9E9BE-D44B-43DE-A901-40369D3A2FFA}" type="presOf" srcId="{09225413-2718-462D-A19B-CEB8514E99E4}" destId="{FD84D500-AC76-4634-BC6E-9C2F52B85C15}" srcOrd="0" destOrd="0" presId="urn:microsoft.com/office/officeart/2005/8/layout/bList2"/>
    <dgm:cxn modelId="{5AA30DF1-36F2-4C56-9B80-E12727491A1B}" type="presOf" srcId="{F3B5C897-8D12-49B3-B162-19D6E47CCE5B}" destId="{B4B7C6D4-334E-4E27-B3DE-26E16CDD9505}" srcOrd="0" destOrd="0" presId="urn:microsoft.com/office/officeart/2005/8/layout/bList2"/>
    <dgm:cxn modelId="{667D087B-3F16-4E58-9C9B-315516A453B1}" type="presParOf" srcId="{80AD8F4C-EC3F-4CF8-A44C-C37F712B490C}" destId="{2301F555-7D6A-4879-AD01-012C9B2BAF08}" srcOrd="0" destOrd="0" presId="urn:microsoft.com/office/officeart/2005/8/layout/bList2"/>
    <dgm:cxn modelId="{BB5556B8-D0ED-4CF7-A80F-1DB542629E14}" type="presParOf" srcId="{2301F555-7D6A-4879-AD01-012C9B2BAF08}" destId="{CF24F858-2C76-45E6-A11D-4DA010060035}" srcOrd="0" destOrd="0" presId="urn:microsoft.com/office/officeart/2005/8/layout/bList2"/>
    <dgm:cxn modelId="{8E868863-E5BE-4CCD-9987-6EEB99123C34}" type="presParOf" srcId="{2301F555-7D6A-4879-AD01-012C9B2BAF08}" destId="{9783DF68-E023-44EB-A005-B4591B18C058}" srcOrd="1" destOrd="0" presId="urn:microsoft.com/office/officeart/2005/8/layout/bList2"/>
    <dgm:cxn modelId="{E2538725-ACF5-4AD1-9AB8-C215F1A4B375}" type="presParOf" srcId="{2301F555-7D6A-4879-AD01-012C9B2BAF08}" destId="{656D9906-C8E5-4303-9486-D4F150D92CC2}" srcOrd="2" destOrd="0" presId="urn:microsoft.com/office/officeart/2005/8/layout/bList2"/>
    <dgm:cxn modelId="{557D554C-1C81-41E0-B7D2-9635DC548AB5}" type="presParOf" srcId="{2301F555-7D6A-4879-AD01-012C9B2BAF08}" destId="{4E33609F-A39B-4927-B43A-0D903D1E9A10}" srcOrd="3" destOrd="0" presId="urn:microsoft.com/office/officeart/2005/8/layout/bList2"/>
    <dgm:cxn modelId="{3FCC2AD6-227C-46FD-950C-A17D1BFE5221}" type="presParOf" srcId="{80AD8F4C-EC3F-4CF8-A44C-C37F712B490C}" destId="{B4B7C6D4-334E-4E27-B3DE-26E16CDD9505}" srcOrd="1" destOrd="0" presId="urn:microsoft.com/office/officeart/2005/8/layout/bList2"/>
    <dgm:cxn modelId="{45416814-CCA7-4042-A2FE-85F7AA499838}" type="presParOf" srcId="{80AD8F4C-EC3F-4CF8-A44C-C37F712B490C}" destId="{90CF2722-B675-462E-99D0-B20930E2D97A}" srcOrd="2" destOrd="0" presId="urn:microsoft.com/office/officeart/2005/8/layout/bList2"/>
    <dgm:cxn modelId="{CFED3EEC-E716-40FF-9BAB-EFD7E7C0054B}" type="presParOf" srcId="{90CF2722-B675-462E-99D0-B20930E2D97A}" destId="{10749E15-31C9-4BB7-81A7-C86D4991C522}" srcOrd="0" destOrd="0" presId="urn:microsoft.com/office/officeart/2005/8/layout/bList2"/>
    <dgm:cxn modelId="{B15C7A61-53AC-4363-89CD-7A1A1AB7279C}" type="presParOf" srcId="{90CF2722-B675-462E-99D0-B20930E2D97A}" destId="{FD84D500-AC76-4634-BC6E-9C2F52B85C15}" srcOrd="1" destOrd="0" presId="urn:microsoft.com/office/officeart/2005/8/layout/bList2"/>
    <dgm:cxn modelId="{345C6F12-6F6B-47DA-8F93-D72AB48C301E}" type="presParOf" srcId="{90CF2722-B675-462E-99D0-B20930E2D97A}" destId="{18477005-F74A-491A-8977-C8D252A00E24}" srcOrd="2" destOrd="0" presId="urn:microsoft.com/office/officeart/2005/8/layout/bList2"/>
    <dgm:cxn modelId="{5B51E5A3-7F67-4FA8-B4BC-BF118D6F5230}" type="presParOf" srcId="{90CF2722-B675-462E-99D0-B20930E2D97A}" destId="{372882C9-5091-4E19-92AE-862B3E93A1F5}" srcOrd="3" destOrd="0" presId="urn:microsoft.com/office/officeart/2005/8/layout/bList2"/>
    <dgm:cxn modelId="{75441BC1-CCD0-4A7B-8C9E-2336A08265E7}" type="presParOf" srcId="{80AD8F4C-EC3F-4CF8-A44C-C37F712B490C}" destId="{14D5BB27-3747-4CA8-96EF-E2122923DC5A}" srcOrd="3" destOrd="0" presId="urn:microsoft.com/office/officeart/2005/8/layout/bList2"/>
    <dgm:cxn modelId="{D5F25170-1322-48D9-9134-084443A57529}" type="presParOf" srcId="{80AD8F4C-EC3F-4CF8-A44C-C37F712B490C}" destId="{E6D76CA2-5FF1-4C59-A5F6-485B889DB031}" srcOrd="4" destOrd="0" presId="urn:microsoft.com/office/officeart/2005/8/layout/bList2"/>
    <dgm:cxn modelId="{A50EC78B-FCDF-4E3C-902B-9A07017E937D}" type="presParOf" srcId="{E6D76CA2-5FF1-4C59-A5F6-485B889DB031}" destId="{F7B089B5-EA17-4C30-BD98-2FE9C169CC27}" srcOrd="0" destOrd="0" presId="urn:microsoft.com/office/officeart/2005/8/layout/bList2"/>
    <dgm:cxn modelId="{BCB2C744-E876-45AB-8980-F67F86E183D7}" type="presParOf" srcId="{E6D76CA2-5FF1-4C59-A5F6-485B889DB031}" destId="{3A7F65BC-BEFC-433F-AE79-4F1097946502}" srcOrd="1" destOrd="0" presId="urn:microsoft.com/office/officeart/2005/8/layout/bList2"/>
    <dgm:cxn modelId="{5C0831AB-80DE-49CE-A8BD-0E784AD898BD}" type="presParOf" srcId="{E6D76CA2-5FF1-4C59-A5F6-485B889DB031}" destId="{E552B0C3-847A-402A-999A-26131AF3A0A2}" srcOrd="2" destOrd="0" presId="urn:microsoft.com/office/officeart/2005/8/layout/bList2"/>
    <dgm:cxn modelId="{86ECAD6C-0B64-4EF5-B7BB-D6847E673E9B}" type="presParOf" srcId="{E6D76CA2-5FF1-4C59-A5F6-485B889DB031}" destId="{B32281D1-69F7-4764-8C32-B4AC3DFA0709}" srcOrd="3" destOrd="0" presId="urn:microsoft.com/office/officeart/2005/8/layout/b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3071DE-681D-4956-8287-2EB9BFE11739}"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AU"/>
        </a:p>
      </dgm:t>
    </dgm:pt>
    <dgm:pt modelId="{7444DE68-02EB-44F5-B49B-EC96A8848B20}">
      <dgm:prSet phldrT="[Text]" custT="1"/>
      <dgm:spPr/>
      <dgm:t>
        <a:bodyPr anchor="t"/>
        <a:lstStyle/>
        <a:p>
          <a:pPr algn="l"/>
          <a:r>
            <a:rPr lang="en-US" sz="1200"/>
            <a:t>Construct a…</a:t>
          </a:r>
          <a:endParaRPr lang="en-AU" sz="1200"/>
        </a:p>
      </dgm:t>
    </dgm:pt>
    <dgm:pt modelId="{BD1EF1EF-8A32-4937-B0B6-B8AC51490458}" type="parTrans" cxnId="{B5581ACA-011E-41EE-8B9A-E574512D8EFA}">
      <dgm:prSet/>
      <dgm:spPr/>
      <dgm:t>
        <a:bodyPr/>
        <a:lstStyle/>
        <a:p>
          <a:endParaRPr lang="en-AU" sz="1200"/>
        </a:p>
      </dgm:t>
    </dgm:pt>
    <dgm:pt modelId="{137E03D6-76C3-4CAA-A6A9-04179B6FB0C8}" type="sibTrans" cxnId="{B5581ACA-011E-41EE-8B9A-E574512D8EFA}">
      <dgm:prSet/>
      <dgm:spPr/>
      <dgm:t>
        <a:bodyPr/>
        <a:lstStyle/>
        <a:p>
          <a:endParaRPr lang="en-AU" sz="1200"/>
        </a:p>
      </dgm:t>
    </dgm:pt>
    <dgm:pt modelId="{54FCDCA6-73AA-4452-B70A-E21913288A57}">
      <dgm:prSet phldrT="[Text]" custT="1"/>
      <dgm:spPr/>
      <dgm:t>
        <a:bodyPr anchor="t"/>
        <a:lstStyle/>
        <a:p>
          <a:pPr algn="l"/>
          <a:r>
            <a:rPr lang="en-US" sz="1200"/>
            <a:t>Write to…</a:t>
          </a:r>
          <a:endParaRPr lang="en-AU" sz="1200"/>
        </a:p>
      </dgm:t>
    </dgm:pt>
    <dgm:pt modelId="{2D0B0CB3-6D8A-4521-A7EE-825AA6497691}" type="parTrans" cxnId="{1B85B86A-9012-45C6-91C4-0925B191546C}">
      <dgm:prSet/>
      <dgm:spPr/>
      <dgm:t>
        <a:bodyPr/>
        <a:lstStyle/>
        <a:p>
          <a:endParaRPr lang="en-AU" sz="1200"/>
        </a:p>
      </dgm:t>
    </dgm:pt>
    <dgm:pt modelId="{03AB84AF-A8E5-40C7-ACD0-E0EA8C7565F6}" type="sibTrans" cxnId="{1B85B86A-9012-45C6-91C4-0925B191546C}">
      <dgm:prSet/>
      <dgm:spPr/>
      <dgm:t>
        <a:bodyPr/>
        <a:lstStyle/>
        <a:p>
          <a:endParaRPr lang="en-AU" sz="1200"/>
        </a:p>
      </dgm:t>
    </dgm:pt>
    <dgm:pt modelId="{AA466DC0-E634-4A07-9ACF-6FB97F3E7EDB}">
      <dgm:prSet phldrT="[Text]" custT="1"/>
      <dgm:spPr/>
      <dgm:t>
        <a:bodyPr anchor="t"/>
        <a:lstStyle/>
        <a:p>
          <a:pPr algn="l"/>
          <a:r>
            <a:rPr lang="en-US" sz="1200"/>
            <a:t>Invent a…</a:t>
          </a:r>
          <a:endParaRPr lang="en-AU" sz="1200"/>
        </a:p>
      </dgm:t>
    </dgm:pt>
    <dgm:pt modelId="{A31AC4E2-2FCE-4E1A-A895-6889E7AEC179}" type="parTrans" cxnId="{104A9F60-9C2A-4328-970B-AD7765EDFD60}">
      <dgm:prSet/>
      <dgm:spPr/>
      <dgm:t>
        <a:bodyPr/>
        <a:lstStyle/>
        <a:p>
          <a:endParaRPr lang="en-AU" sz="1200"/>
        </a:p>
      </dgm:t>
    </dgm:pt>
    <dgm:pt modelId="{80088738-5B15-4BE3-A207-8501D82D8E55}" type="sibTrans" cxnId="{104A9F60-9C2A-4328-970B-AD7765EDFD60}">
      <dgm:prSet/>
      <dgm:spPr/>
      <dgm:t>
        <a:bodyPr/>
        <a:lstStyle/>
        <a:p>
          <a:endParaRPr lang="en-AU" sz="1200"/>
        </a:p>
      </dgm:t>
    </dgm:pt>
    <dgm:pt modelId="{5600DBF5-4C87-486B-B0E0-81A26FAF1E52}">
      <dgm:prSet phldrT="[Text]" custT="1"/>
      <dgm:spPr/>
      <dgm:t>
        <a:bodyPr anchor="t"/>
        <a:lstStyle/>
        <a:p>
          <a:pPr algn="l"/>
          <a:r>
            <a:rPr lang="en-US" sz="1200"/>
            <a:t>Create a…</a:t>
          </a:r>
          <a:endParaRPr lang="en-AU" sz="1200"/>
        </a:p>
      </dgm:t>
    </dgm:pt>
    <dgm:pt modelId="{14210F50-75B6-4AFB-B265-2A321BD88A66}" type="parTrans" cxnId="{47D89116-9A9D-4346-BC7B-8C868269BD20}">
      <dgm:prSet/>
      <dgm:spPr/>
      <dgm:t>
        <a:bodyPr/>
        <a:lstStyle/>
        <a:p>
          <a:endParaRPr lang="en-AU" sz="1200"/>
        </a:p>
      </dgm:t>
    </dgm:pt>
    <dgm:pt modelId="{D840DA99-570D-45B6-AF69-DF08C431047B}" type="sibTrans" cxnId="{47D89116-9A9D-4346-BC7B-8C868269BD20}">
      <dgm:prSet/>
      <dgm:spPr/>
      <dgm:t>
        <a:bodyPr/>
        <a:lstStyle/>
        <a:p>
          <a:endParaRPr lang="en-AU" sz="1200"/>
        </a:p>
      </dgm:t>
    </dgm:pt>
    <dgm:pt modelId="{C592FC00-B493-4A6A-882E-AAD8ACB9D9DD}">
      <dgm:prSet phldrT="[Text]" custT="1"/>
      <dgm:spPr/>
      <dgm:t>
        <a:bodyPr anchor="t"/>
        <a:lstStyle/>
        <a:p>
          <a:pPr algn="l"/>
          <a:r>
            <a:rPr lang="en-US" sz="1200"/>
            <a:t> </a:t>
          </a:r>
          <a:endParaRPr lang="en-AU" sz="1200"/>
        </a:p>
      </dgm:t>
    </dgm:pt>
    <dgm:pt modelId="{F1078D41-1618-4CCF-B11D-21BE749399B4}" type="parTrans" cxnId="{C7DFFB8F-179C-4398-8DAE-D61DD707B2A5}">
      <dgm:prSet/>
      <dgm:spPr/>
      <dgm:t>
        <a:bodyPr/>
        <a:lstStyle/>
        <a:p>
          <a:endParaRPr lang="en-AU" sz="1200"/>
        </a:p>
      </dgm:t>
    </dgm:pt>
    <dgm:pt modelId="{809C49A0-F183-4A21-81C5-7DBBBC025F4B}" type="sibTrans" cxnId="{C7DFFB8F-179C-4398-8DAE-D61DD707B2A5}">
      <dgm:prSet/>
      <dgm:spPr/>
      <dgm:t>
        <a:bodyPr/>
        <a:lstStyle/>
        <a:p>
          <a:endParaRPr lang="en-AU" sz="1200"/>
        </a:p>
      </dgm:t>
    </dgm:pt>
    <dgm:pt modelId="{FC6B680F-F45E-4CFB-A7A2-16CEE1EA5E6D}">
      <dgm:prSet phldrT="[Text]" custT="1"/>
      <dgm:spPr/>
      <dgm:t>
        <a:bodyPr anchor="t"/>
        <a:lstStyle/>
        <a:p>
          <a:pPr algn="l"/>
          <a:r>
            <a:rPr lang="en-US" sz="1200"/>
            <a:t> </a:t>
          </a:r>
          <a:endParaRPr lang="en-AU" sz="1200"/>
        </a:p>
      </dgm:t>
    </dgm:pt>
    <dgm:pt modelId="{BD5571E3-B1A5-4EB0-A940-44A88D29F7D2}" type="parTrans" cxnId="{69A53D8D-B575-4B97-832A-84DF927954AB}">
      <dgm:prSet/>
      <dgm:spPr/>
      <dgm:t>
        <a:bodyPr/>
        <a:lstStyle/>
        <a:p>
          <a:endParaRPr lang="en-AU" sz="1200"/>
        </a:p>
      </dgm:t>
    </dgm:pt>
    <dgm:pt modelId="{C5112BBE-42DB-43F8-96B4-1A4E720F181C}" type="sibTrans" cxnId="{69A53D8D-B575-4B97-832A-84DF927954AB}">
      <dgm:prSet/>
      <dgm:spPr/>
      <dgm:t>
        <a:bodyPr/>
        <a:lstStyle/>
        <a:p>
          <a:endParaRPr lang="en-AU" sz="1200"/>
        </a:p>
      </dgm:t>
    </dgm:pt>
    <dgm:pt modelId="{90AA0E0E-EBC3-4941-9EC7-29E860C49754}">
      <dgm:prSet phldrT="[Text]" custT="1"/>
      <dgm:spPr/>
      <dgm:t>
        <a:bodyPr anchor="t"/>
        <a:lstStyle/>
        <a:p>
          <a:pPr algn="l"/>
          <a:r>
            <a:rPr lang="en-US" sz="1200"/>
            <a:t> </a:t>
          </a:r>
          <a:endParaRPr lang="en-AU" sz="1200"/>
        </a:p>
      </dgm:t>
    </dgm:pt>
    <dgm:pt modelId="{DADAD46B-D038-435A-9605-A44499239246}" type="parTrans" cxnId="{04F19D40-E0E5-48EC-A31D-51F8BA03D9FD}">
      <dgm:prSet/>
      <dgm:spPr/>
      <dgm:t>
        <a:bodyPr/>
        <a:lstStyle/>
        <a:p>
          <a:endParaRPr lang="en-AU" sz="1200"/>
        </a:p>
      </dgm:t>
    </dgm:pt>
    <dgm:pt modelId="{A53B3D66-B3B5-4548-862B-2D48C26C85C0}" type="sibTrans" cxnId="{04F19D40-E0E5-48EC-A31D-51F8BA03D9FD}">
      <dgm:prSet/>
      <dgm:spPr/>
      <dgm:t>
        <a:bodyPr/>
        <a:lstStyle/>
        <a:p>
          <a:endParaRPr lang="en-AU" sz="1200"/>
        </a:p>
      </dgm:t>
    </dgm:pt>
    <dgm:pt modelId="{C490C269-9C94-4F55-9854-627D72AAA58C}">
      <dgm:prSet phldrT="[Text]" custT="1"/>
      <dgm:spPr/>
      <dgm:t>
        <a:bodyPr anchor="t"/>
        <a:lstStyle/>
        <a:p>
          <a:pPr algn="l"/>
          <a:r>
            <a:rPr lang="en-US" sz="1200"/>
            <a:t> </a:t>
          </a:r>
          <a:endParaRPr lang="en-AU" sz="1200"/>
        </a:p>
      </dgm:t>
    </dgm:pt>
    <dgm:pt modelId="{3C19E22F-EEE7-4B18-9419-17B705D294CB}" type="parTrans" cxnId="{5203F03C-9F3E-4127-8B51-8F30983C580C}">
      <dgm:prSet/>
      <dgm:spPr/>
      <dgm:t>
        <a:bodyPr/>
        <a:lstStyle/>
        <a:p>
          <a:endParaRPr lang="en-AU" sz="1200"/>
        </a:p>
      </dgm:t>
    </dgm:pt>
    <dgm:pt modelId="{753DAD7C-DD7B-4C45-87B1-C93B32D9AEF9}" type="sibTrans" cxnId="{5203F03C-9F3E-4127-8B51-8F30983C580C}">
      <dgm:prSet/>
      <dgm:spPr/>
      <dgm:t>
        <a:bodyPr/>
        <a:lstStyle/>
        <a:p>
          <a:endParaRPr lang="en-AU" sz="1200"/>
        </a:p>
      </dgm:t>
    </dgm:pt>
    <dgm:pt modelId="{62021453-1CE6-4924-9FB7-C980D20CDA52}">
      <dgm:prSet phldrT="[Text]" custT="1"/>
      <dgm:spPr/>
      <dgm:t>
        <a:bodyPr anchor="t"/>
        <a:lstStyle/>
        <a:p>
          <a:pPr algn="l"/>
          <a:r>
            <a:rPr lang="en-US" sz="1200"/>
            <a:t> </a:t>
          </a:r>
          <a:endParaRPr lang="en-AU" sz="1200"/>
        </a:p>
      </dgm:t>
    </dgm:pt>
    <dgm:pt modelId="{A9F05452-1836-458E-8A7A-00E0F861D337}" type="parTrans" cxnId="{4051BA0E-664A-43C5-85CF-9F81D4B0A759}">
      <dgm:prSet/>
      <dgm:spPr/>
      <dgm:t>
        <a:bodyPr/>
        <a:lstStyle/>
        <a:p>
          <a:endParaRPr lang="en-AU" sz="1200"/>
        </a:p>
      </dgm:t>
    </dgm:pt>
    <dgm:pt modelId="{95407706-DFBA-458B-A05E-C145526DF7CC}" type="sibTrans" cxnId="{4051BA0E-664A-43C5-85CF-9F81D4B0A759}">
      <dgm:prSet/>
      <dgm:spPr/>
      <dgm:t>
        <a:bodyPr/>
        <a:lstStyle/>
        <a:p>
          <a:endParaRPr lang="en-AU" sz="1200"/>
        </a:p>
      </dgm:t>
    </dgm:pt>
    <dgm:pt modelId="{274868E0-C9D0-4100-8934-F14105599371}">
      <dgm:prSet phldrT="[Text]" custT="1"/>
      <dgm:spPr/>
      <dgm:t>
        <a:bodyPr anchor="t"/>
        <a:lstStyle/>
        <a:p>
          <a:pPr algn="l"/>
          <a:r>
            <a:rPr lang="en-US" sz="1200"/>
            <a:t> </a:t>
          </a:r>
          <a:endParaRPr lang="en-AU" sz="1200"/>
        </a:p>
      </dgm:t>
    </dgm:pt>
    <dgm:pt modelId="{060ED78F-20FB-4A57-AD2A-8A920CEC04DF}" type="parTrans" cxnId="{575862DE-3044-4CC0-9384-DEFE670C53E0}">
      <dgm:prSet/>
      <dgm:spPr/>
      <dgm:t>
        <a:bodyPr/>
        <a:lstStyle/>
        <a:p>
          <a:endParaRPr lang="en-AU" sz="1200"/>
        </a:p>
      </dgm:t>
    </dgm:pt>
    <dgm:pt modelId="{52DF2E3C-12D8-457C-AA30-69D817AFDBE2}" type="sibTrans" cxnId="{575862DE-3044-4CC0-9384-DEFE670C53E0}">
      <dgm:prSet/>
      <dgm:spPr/>
      <dgm:t>
        <a:bodyPr/>
        <a:lstStyle/>
        <a:p>
          <a:endParaRPr lang="en-AU" sz="1200"/>
        </a:p>
      </dgm:t>
    </dgm:pt>
    <dgm:pt modelId="{87AD5D57-34B9-495A-A012-8D9866D0DB36}">
      <dgm:prSet phldrT="[Text]" custT="1"/>
      <dgm:spPr/>
      <dgm:t>
        <a:bodyPr anchor="t"/>
        <a:lstStyle/>
        <a:p>
          <a:pPr algn="l"/>
          <a:r>
            <a:rPr lang="en-US" sz="1200"/>
            <a:t> </a:t>
          </a:r>
          <a:endParaRPr lang="en-AU" sz="1200"/>
        </a:p>
      </dgm:t>
    </dgm:pt>
    <dgm:pt modelId="{465243E4-C3CD-4431-9CBE-C23897DA53D4}" type="parTrans" cxnId="{91D0F9DE-A858-41D6-B3C4-7971F62AD26D}">
      <dgm:prSet/>
      <dgm:spPr/>
      <dgm:t>
        <a:bodyPr/>
        <a:lstStyle/>
        <a:p>
          <a:endParaRPr lang="en-AU" sz="1200"/>
        </a:p>
      </dgm:t>
    </dgm:pt>
    <dgm:pt modelId="{48710415-6B14-408F-BAE7-0310A5AADC50}" type="sibTrans" cxnId="{91D0F9DE-A858-41D6-B3C4-7971F62AD26D}">
      <dgm:prSet/>
      <dgm:spPr/>
      <dgm:t>
        <a:bodyPr/>
        <a:lstStyle/>
        <a:p>
          <a:endParaRPr lang="en-AU" sz="1200"/>
        </a:p>
      </dgm:t>
    </dgm:pt>
    <dgm:pt modelId="{2E549863-1676-486B-B1C4-AF8FA68F7A9B}">
      <dgm:prSet phldrT="[Text]" custT="1"/>
      <dgm:spPr/>
      <dgm:t>
        <a:bodyPr anchor="t"/>
        <a:lstStyle/>
        <a:p>
          <a:pPr algn="l"/>
          <a:r>
            <a:rPr lang="en-US" sz="1200"/>
            <a:t> </a:t>
          </a:r>
          <a:endParaRPr lang="en-AU" sz="1200"/>
        </a:p>
      </dgm:t>
    </dgm:pt>
    <dgm:pt modelId="{F1BDAA33-FA71-4042-8457-094D979971C9}" type="parTrans" cxnId="{7D0ED01C-465A-4C80-839D-6921C860C8F8}">
      <dgm:prSet/>
      <dgm:spPr/>
      <dgm:t>
        <a:bodyPr/>
        <a:lstStyle/>
        <a:p>
          <a:endParaRPr lang="en-AU" sz="1200"/>
        </a:p>
      </dgm:t>
    </dgm:pt>
    <dgm:pt modelId="{2A0429E9-EE7C-475A-B1C5-B184B0D2EF4E}" type="sibTrans" cxnId="{7D0ED01C-465A-4C80-839D-6921C860C8F8}">
      <dgm:prSet/>
      <dgm:spPr/>
      <dgm:t>
        <a:bodyPr/>
        <a:lstStyle/>
        <a:p>
          <a:endParaRPr lang="en-AU" sz="1200"/>
        </a:p>
      </dgm:t>
    </dgm:pt>
    <dgm:pt modelId="{F513AEB9-5CF8-4597-BACE-4835B1109B39}">
      <dgm:prSet phldrT="[Text]" custT="1"/>
      <dgm:spPr/>
      <dgm:t>
        <a:bodyPr anchor="t"/>
        <a:lstStyle/>
        <a:p>
          <a:pPr algn="l"/>
          <a:r>
            <a:rPr lang="en-US" sz="1200"/>
            <a:t> </a:t>
          </a:r>
          <a:endParaRPr lang="en-AU" sz="1200"/>
        </a:p>
      </dgm:t>
    </dgm:pt>
    <dgm:pt modelId="{BE244169-FF8D-4715-ACA5-A9620458B6D4}" type="parTrans" cxnId="{A58067F5-2D44-46C4-9A9F-B76F67ED37E3}">
      <dgm:prSet/>
      <dgm:spPr/>
      <dgm:t>
        <a:bodyPr/>
        <a:lstStyle/>
        <a:p>
          <a:endParaRPr lang="en-AU" sz="1200"/>
        </a:p>
      </dgm:t>
    </dgm:pt>
    <dgm:pt modelId="{609CF539-1760-422D-B55A-B0BCFA5106B6}" type="sibTrans" cxnId="{A58067F5-2D44-46C4-9A9F-B76F67ED37E3}">
      <dgm:prSet/>
      <dgm:spPr/>
      <dgm:t>
        <a:bodyPr/>
        <a:lstStyle/>
        <a:p>
          <a:endParaRPr lang="en-AU" sz="1200"/>
        </a:p>
      </dgm:t>
    </dgm:pt>
    <dgm:pt modelId="{2663768C-B508-48F1-A7AD-BB4FBDC40116}">
      <dgm:prSet phldrT="[Text]" custT="1"/>
      <dgm:spPr/>
      <dgm:t>
        <a:bodyPr anchor="t"/>
        <a:lstStyle/>
        <a:p>
          <a:pPr algn="l"/>
          <a:endParaRPr lang="en-AU" sz="1200"/>
        </a:p>
      </dgm:t>
    </dgm:pt>
    <dgm:pt modelId="{1AFDA153-C719-4111-84C7-1CDD85801E9A}" type="parTrans" cxnId="{619081F5-7892-4BCB-B608-2862980D8840}">
      <dgm:prSet/>
      <dgm:spPr/>
      <dgm:t>
        <a:bodyPr/>
        <a:lstStyle/>
        <a:p>
          <a:endParaRPr lang="en-AU" sz="1200"/>
        </a:p>
      </dgm:t>
    </dgm:pt>
    <dgm:pt modelId="{4F1DF424-E156-4A84-BA69-D493AB9E729C}" type="sibTrans" cxnId="{619081F5-7892-4BCB-B608-2862980D8840}">
      <dgm:prSet/>
      <dgm:spPr/>
      <dgm:t>
        <a:bodyPr/>
        <a:lstStyle/>
        <a:p>
          <a:endParaRPr lang="en-AU" sz="1200"/>
        </a:p>
      </dgm:t>
    </dgm:pt>
    <dgm:pt modelId="{D80B16BD-7A17-400D-AD6F-D71417DDA4CD}">
      <dgm:prSet phldrT="[Text]" custT="1"/>
      <dgm:spPr/>
      <dgm:t>
        <a:bodyPr anchor="t"/>
        <a:lstStyle/>
        <a:p>
          <a:pPr algn="l"/>
          <a:r>
            <a:rPr lang="en-US" sz="1200" err="1"/>
            <a:t>Organise</a:t>
          </a:r>
          <a:r>
            <a:rPr lang="en-US" sz="1200"/>
            <a:t> to…</a:t>
          </a:r>
          <a:endParaRPr lang="en-AU" sz="1200"/>
        </a:p>
      </dgm:t>
    </dgm:pt>
    <dgm:pt modelId="{DAF82521-E957-4632-8D6C-DC17D7F4835F}" type="parTrans" cxnId="{8E3D53B2-9E1F-49CC-9D83-4091D42FE5CB}">
      <dgm:prSet/>
      <dgm:spPr/>
      <dgm:t>
        <a:bodyPr/>
        <a:lstStyle/>
        <a:p>
          <a:endParaRPr lang="en-AU"/>
        </a:p>
      </dgm:t>
    </dgm:pt>
    <dgm:pt modelId="{4931A0CA-1430-46ED-8732-F81D406FFE7B}" type="sibTrans" cxnId="{8E3D53B2-9E1F-49CC-9D83-4091D42FE5CB}">
      <dgm:prSet/>
      <dgm:spPr/>
      <dgm:t>
        <a:bodyPr/>
        <a:lstStyle/>
        <a:p>
          <a:endParaRPr lang="en-AU"/>
        </a:p>
      </dgm:t>
    </dgm:pt>
    <dgm:pt modelId="{24B0A7AF-C121-48E9-927B-4EB2B19231A4}" type="pres">
      <dgm:prSet presAssocID="{D03071DE-681D-4956-8287-2EB9BFE11739}" presName="diagram" presStyleCnt="0">
        <dgm:presLayoutVars>
          <dgm:dir/>
          <dgm:resizeHandles val="exact"/>
        </dgm:presLayoutVars>
      </dgm:prSet>
      <dgm:spPr/>
    </dgm:pt>
    <dgm:pt modelId="{E6414782-A950-4473-85B1-7DE7533DBB5E}" type="pres">
      <dgm:prSet presAssocID="{7444DE68-02EB-44F5-B49B-EC96A8848B20}" presName="node" presStyleLbl="node1" presStyleIdx="0" presStyleCnt="15">
        <dgm:presLayoutVars>
          <dgm:bulletEnabled val="1"/>
        </dgm:presLayoutVars>
      </dgm:prSet>
      <dgm:spPr/>
    </dgm:pt>
    <dgm:pt modelId="{653C0A5B-743F-4078-A37A-E0649BD0166B}" type="pres">
      <dgm:prSet presAssocID="{137E03D6-76C3-4CAA-A6A9-04179B6FB0C8}" presName="sibTrans" presStyleCnt="0"/>
      <dgm:spPr/>
    </dgm:pt>
    <dgm:pt modelId="{0761589A-55F2-4081-AB65-5C33F8311270}" type="pres">
      <dgm:prSet presAssocID="{54FCDCA6-73AA-4452-B70A-E21913288A57}" presName="node" presStyleLbl="node1" presStyleIdx="1" presStyleCnt="15">
        <dgm:presLayoutVars>
          <dgm:bulletEnabled val="1"/>
        </dgm:presLayoutVars>
      </dgm:prSet>
      <dgm:spPr/>
    </dgm:pt>
    <dgm:pt modelId="{C8367C8F-B219-41AB-9914-7C77C67F71C9}" type="pres">
      <dgm:prSet presAssocID="{03AB84AF-A8E5-40C7-ACD0-E0EA8C7565F6}" presName="sibTrans" presStyleCnt="0"/>
      <dgm:spPr/>
    </dgm:pt>
    <dgm:pt modelId="{BE0DC833-3F70-4119-A387-111FDF93ADBF}" type="pres">
      <dgm:prSet presAssocID="{AA466DC0-E634-4A07-9ACF-6FB97F3E7EDB}" presName="node" presStyleLbl="node1" presStyleIdx="2" presStyleCnt="15">
        <dgm:presLayoutVars>
          <dgm:bulletEnabled val="1"/>
        </dgm:presLayoutVars>
      </dgm:prSet>
      <dgm:spPr/>
    </dgm:pt>
    <dgm:pt modelId="{F31C4B0F-C641-47E4-9FA2-666394BEA8B8}" type="pres">
      <dgm:prSet presAssocID="{80088738-5B15-4BE3-A207-8501D82D8E55}" presName="sibTrans" presStyleCnt="0"/>
      <dgm:spPr/>
    </dgm:pt>
    <dgm:pt modelId="{C8746CF3-F961-466B-BD6B-1FB6FFD6E04D}" type="pres">
      <dgm:prSet presAssocID="{5600DBF5-4C87-486B-B0E0-81A26FAF1E52}" presName="node" presStyleLbl="node1" presStyleIdx="3" presStyleCnt="15">
        <dgm:presLayoutVars>
          <dgm:bulletEnabled val="1"/>
        </dgm:presLayoutVars>
      </dgm:prSet>
      <dgm:spPr/>
    </dgm:pt>
    <dgm:pt modelId="{8791173D-1CF4-4DB1-9FD7-19A26E63F6B3}" type="pres">
      <dgm:prSet presAssocID="{D840DA99-570D-45B6-AF69-DF08C431047B}" presName="sibTrans" presStyleCnt="0"/>
      <dgm:spPr/>
    </dgm:pt>
    <dgm:pt modelId="{BA3A6933-AEE5-4C10-8C6C-A70083E81941}" type="pres">
      <dgm:prSet presAssocID="{D80B16BD-7A17-400D-AD6F-D71417DDA4CD}" presName="node" presStyleLbl="node1" presStyleIdx="4" presStyleCnt="15">
        <dgm:presLayoutVars>
          <dgm:bulletEnabled val="1"/>
        </dgm:presLayoutVars>
      </dgm:prSet>
      <dgm:spPr/>
    </dgm:pt>
    <dgm:pt modelId="{2EF8EB46-478B-418B-9A75-47F599B2C975}" type="pres">
      <dgm:prSet presAssocID="{4931A0CA-1430-46ED-8732-F81D406FFE7B}" presName="sibTrans" presStyleCnt="0"/>
      <dgm:spPr/>
    </dgm:pt>
    <dgm:pt modelId="{9355E64E-749E-442D-8F09-84D2BBAACEE7}" type="pres">
      <dgm:prSet presAssocID="{C592FC00-B493-4A6A-882E-AAD8ACB9D9DD}" presName="node" presStyleLbl="node1" presStyleIdx="5" presStyleCnt="15">
        <dgm:presLayoutVars>
          <dgm:bulletEnabled val="1"/>
        </dgm:presLayoutVars>
      </dgm:prSet>
      <dgm:spPr/>
    </dgm:pt>
    <dgm:pt modelId="{BB361E27-9A26-4DFA-8667-48D9C3227BFF}" type="pres">
      <dgm:prSet presAssocID="{809C49A0-F183-4A21-81C5-7DBBBC025F4B}" presName="sibTrans" presStyleCnt="0"/>
      <dgm:spPr/>
    </dgm:pt>
    <dgm:pt modelId="{46736D28-7C4B-49FE-8618-01CA25CFE240}" type="pres">
      <dgm:prSet presAssocID="{FC6B680F-F45E-4CFB-A7A2-16CEE1EA5E6D}" presName="node" presStyleLbl="node1" presStyleIdx="6" presStyleCnt="15">
        <dgm:presLayoutVars>
          <dgm:bulletEnabled val="1"/>
        </dgm:presLayoutVars>
      </dgm:prSet>
      <dgm:spPr/>
    </dgm:pt>
    <dgm:pt modelId="{08FC688B-CB23-40D3-9532-6EBD653C3CA9}" type="pres">
      <dgm:prSet presAssocID="{C5112BBE-42DB-43F8-96B4-1A4E720F181C}" presName="sibTrans" presStyleCnt="0"/>
      <dgm:spPr/>
    </dgm:pt>
    <dgm:pt modelId="{4FBA49CD-D96D-405B-A085-9D5F65F9370A}" type="pres">
      <dgm:prSet presAssocID="{90AA0E0E-EBC3-4941-9EC7-29E860C49754}" presName="node" presStyleLbl="node1" presStyleIdx="7" presStyleCnt="15">
        <dgm:presLayoutVars>
          <dgm:bulletEnabled val="1"/>
        </dgm:presLayoutVars>
      </dgm:prSet>
      <dgm:spPr/>
    </dgm:pt>
    <dgm:pt modelId="{0EFBD148-1788-4DB5-BDCF-859D57D74AA9}" type="pres">
      <dgm:prSet presAssocID="{A53B3D66-B3B5-4548-862B-2D48C26C85C0}" presName="sibTrans" presStyleCnt="0"/>
      <dgm:spPr/>
    </dgm:pt>
    <dgm:pt modelId="{BA28DFFD-5BB1-481B-AC14-432D26068D50}" type="pres">
      <dgm:prSet presAssocID="{C490C269-9C94-4F55-9854-627D72AAA58C}" presName="node" presStyleLbl="node1" presStyleIdx="8" presStyleCnt="15">
        <dgm:presLayoutVars>
          <dgm:bulletEnabled val="1"/>
        </dgm:presLayoutVars>
      </dgm:prSet>
      <dgm:spPr/>
    </dgm:pt>
    <dgm:pt modelId="{CD492A81-3E64-410E-B3AE-A6F32F63B014}" type="pres">
      <dgm:prSet presAssocID="{753DAD7C-DD7B-4C45-87B1-C93B32D9AEF9}" presName="sibTrans" presStyleCnt="0"/>
      <dgm:spPr/>
    </dgm:pt>
    <dgm:pt modelId="{F55D9AA9-1DFB-4D56-B3E6-1C1A435BD56E}" type="pres">
      <dgm:prSet presAssocID="{62021453-1CE6-4924-9FB7-C980D20CDA52}" presName="node" presStyleLbl="node1" presStyleIdx="9" presStyleCnt="15">
        <dgm:presLayoutVars>
          <dgm:bulletEnabled val="1"/>
        </dgm:presLayoutVars>
      </dgm:prSet>
      <dgm:spPr/>
    </dgm:pt>
    <dgm:pt modelId="{A847C30A-5F7C-4516-B693-5336F8E3AA97}" type="pres">
      <dgm:prSet presAssocID="{95407706-DFBA-458B-A05E-C145526DF7CC}" presName="sibTrans" presStyleCnt="0"/>
      <dgm:spPr/>
    </dgm:pt>
    <dgm:pt modelId="{16273F35-6B63-4450-A496-51BFCDD71CF2}" type="pres">
      <dgm:prSet presAssocID="{274868E0-C9D0-4100-8934-F14105599371}" presName="node" presStyleLbl="node1" presStyleIdx="10" presStyleCnt="15">
        <dgm:presLayoutVars>
          <dgm:bulletEnabled val="1"/>
        </dgm:presLayoutVars>
      </dgm:prSet>
      <dgm:spPr/>
    </dgm:pt>
    <dgm:pt modelId="{5196A901-F646-453A-A2E4-DA280F90F336}" type="pres">
      <dgm:prSet presAssocID="{52DF2E3C-12D8-457C-AA30-69D817AFDBE2}" presName="sibTrans" presStyleCnt="0"/>
      <dgm:spPr/>
    </dgm:pt>
    <dgm:pt modelId="{6F8AA4CB-7A37-4C86-ABFB-B62D7B7E7A3E}" type="pres">
      <dgm:prSet presAssocID="{87AD5D57-34B9-495A-A012-8D9866D0DB36}" presName="node" presStyleLbl="node1" presStyleIdx="11" presStyleCnt="15">
        <dgm:presLayoutVars>
          <dgm:bulletEnabled val="1"/>
        </dgm:presLayoutVars>
      </dgm:prSet>
      <dgm:spPr/>
    </dgm:pt>
    <dgm:pt modelId="{9A616F5F-8794-4C10-A3F2-D8BEF47BA6BA}" type="pres">
      <dgm:prSet presAssocID="{48710415-6B14-408F-BAE7-0310A5AADC50}" presName="sibTrans" presStyleCnt="0"/>
      <dgm:spPr/>
    </dgm:pt>
    <dgm:pt modelId="{39EFAC68-88C1-4C90-9EF1-A666434DC8FE}" type="pres">
      <dgm:prSet presAssocID="{2E549863-1676-486B-B1C4-AF8FA68F7A9B}" presName="node" presStyleLbl="node1" presStyleIdx="12" presStyleCnt="15">
        <dgm:presLayoutVars>
          <dgm:bulletEnabled val="1"/>
        </dgm:presLayoutVars>
      </dgm:prSet>
      <dgm:spPr/>
    </dgm:pt>
    <dgm:pt modelId="{5BEA977B-637A-44D4-991D-1F5D6F2C35CF}" type="pres">
      <dgm:prSet presAssocID="{2A0429E9-EE7C-475A-B1C5-B184B0D2EF4E}" presName="sibTrans" presStyleCnt="0"/>
      <dgm:spPr/>
    </dgm:pt>
    <dgm:pt modelId="{9174050D-E716-441B-9ED7-936BB4313F61}" type="pres">
      <dgm:prSet presAssocID="{F513AEB9-5CF8-4597-BACE-4835B1109B39}" presName="node" presStyleLbl="node1" presStyleIdx="13" presStyleCnt="15">
        <dgm:presLayoutVars>
          <dgm:bulletEnabled val="1"/>
        </dgm:presLayoutVars>
      </dgm:prSet>
      <dgm:spPr/>
    </dgm:pt>
    <dgm:pt modelId="{35682B39-28AA-4739-8225-FF7DEEE7CF9C}" type="pres">
      <dgm:prSet presAssocID="{609CF539-1760-422D-B55A-B0BCFA5106B6}" presName="sibTrans" presStyleCnt="0"/>
      <dgm:spPr/>
    </dgm:pt>
    <dgm:pt modelId="{D42E94E5-8F8B-4E13-A135-5BA348182A0E}" type="pres">
      <dgm:prSet presAssocID="{2663768C-B508-48F1-A7AD-BB4FBDC40116}" presName="node" presStyleLbl="node1" presStyleIdx="14" presStyleCnt="15">
        <dgm:presLayoutVars>
          <dgm:bulletEnabled val="1"/>
        </dgm:presLayoutVars>
      </dgm:prSet>
      <dgm:spPr/>
    </dgm:pt>
  </dgm:ptLst>
  <dgm:cxnLst>
    <dgm:cxn modelId="{4051BA0E-664A-43C5-85CF-9F81D4B0A759}" srcId="{D03071DE-681D-4956-8287-2EB9BFE11739}" destId="{62021453-1CE6-4924-9FB7-C980D20CDA52}" srcOrd="9" destOrd="0" parTransId="{A9F05452-1836-458E-8A7A-00E0F861D337}" sibTransId="{95407706-DFBA-458B-A05E-C145526DF7CC}"/>
    <dgm:cxn modelId="{47D89116-9A9D-4346-BC7B-8C868269BD20}" srcId="{D03071DE-681D-4956-8287-2EB9BFE11739}" destId="{5600DBF5-4C87-486B-B0E0-81A26FAF1E52}" srcOrd="3" destOrd="0" parTransId="{14210F50-75B6-4AFB-B265-2A321BD88A66}" sibTransId="{D840DA99-570D-45B6-AF69-DF08C431047B}"/>
    <dgm:cxn modelId="{333B671C-9752-42EB-8F34-4F57CE5DB965}" type="presOf" srcId="{D03071DE-681D-4956-8287-2EB9BFE11739}" destId="{24B0A7AF-C121-48E9-927B-4EB2B19231A4}" srcOrd="0" destOrd="0" presId="urn:microsoft.com/office/officeart/2005/8/layout/default"/>
    <dgm:cxn modelId="{7D0ED01C-465A-4C80-839D-6921C860C8F8}" srcId="{D03071DE-681D-4956-8287-2EB9BFE11739}" destId="{2E549863-1676-486B-B1C4-AF8FA68F7A9B}" srcOrd="12" destOrd="0" parTransId="{F1BDAA33-FA71-4042-8457-094D979971C9}" sibTransId="{2A0429E9-EE7C-475A-B1C5-B184B0D2EF4E}"/>
    <dgm:cxn modelId="{39762E2E-A85E-4253-B219-613DF230051B}" type="presOf" srcId="{2E549863-1676-486B-B1C4-AF8FA68F7A9B}" destId="{39EFAC68-88C1-4C90-9EF1-A666434DC8FE}" srcOrd="0" destOrd="0" presId="urn:microsoft.com/office/officeart/2005/8/layout/default"/>
    <dgm:cxn modelId="{7D79E634-8AA9-42F8-A1CE-904D9B3290DE}" type="presOf" srcId="{C490C269-9C94-4F55-9854-627D72AAA58C}" destId="{BA28DFFD-5BB1-481B-AC14-432D26068D50}" srcOrd="0" destOrd="0" presId="urn:microsoft.com/office/officeart/2005/8/layout/default"/>
    <dgm:cxn modelId="{71747C36-CC46-48CE-9EE2-CD70CC715FDF}" type="presOf" srcId="{90AA0E0E-EBC3-4941-9EC7-29E860C49754}" destId="{4FBA49CD-D96D-405B-A085-9D5F65F9370A}" srcOrd="0" destOrd="0" presId="urn:microsoft.com/office/officeart/2005/8/layout/default"/>
    <dgm:cxn modelId="{5203F03C-9F3E-4127-8B51-8F30983C580C}" srcId="{D03071DE-681D-4956-8287-2EB9BFE11739}" destId="{C490C269-9C94-4F55-9854-627D72AAA58C}" srcOrd="8" destOrd="0" parTransId="{3C19E22F-EEE7-4B18-9419-17B705D294CB}" sibTransId="{753DAD7C-DD7B-4C45-87B1-C93B32D9AEF9}"/>
    <dgm:cxn modelId="{04F19D40-E0E5-48EC-A31D-51F8BA03D9FD}" srcId="{D03071DE-681D-4956-8287-2EB9BFE11739}" destId="{90AA0E0E-EBC3-4941-9EC7-29E860C49754}" srcOrd="7" destOrd="0" parTransId="{DADAD46B-D038-435A-9605-A44499239246}" sibTransId="{A53B3D66-B3B5-4548-862B-2D48C26C85C0}"/>
    <dgm:cxn modelId="{104A9F60-9C2A-4328-970B-AD7765EDFD60}" srcId="{D03071DE-681D-4956-8287-2EB9BFE11739}" destId="{AA466DC0-E634-4A07-9ACF-6FB97F3E7EDB}" srcOrd="2" destOrd="0" parTransId="{A31AC4E2-2FCE-4E1A-A895-6889E7AEC179}" sibTransId="{80088738-5B15-4BE3-A207-8501D82D8E55}"/>
    <dgm:cxn modelId="{B125F346-3E59-422F-B1E4-58EAE8836DAF}" type="presOf" srcId="{C592FC00-B493-4A6A-882E-AAD8ACB9D9DD}" destId="{9355E64E-749E-442D-8F09-84D2BBAACEE7}" srcOrd="0" destOrd="0" presId="urn:microsoft.com/office/officeart/2005/8/layout/default"/>
    <dgm:cxn modelId="{1B85B86A-9012-45C6-91C4-0925B191546C}" srcId="{D03071DE-681D-4956-8287-2EB9BFE11739}" destId="{54FCDCA6-73AA-4452-B70A-E21913288A57}" srcOrd="1" destOrd="0" parTransId="{2D0B0CB3-6D8A-4521-A7EE-825AA6497691}" sibTransId="{03AB84AF-A8E5-40C7-ACD0-E0EA8C7565F6}"/>
    <dgm:cxn modelId="{C27A8850-EE74-45E8-A877-D85D37EC429F}" type="presOf" srcId="{87AD5D57-34B9-495A-A012-8D9866D0DB36}" destId="{6F8AA4CB-7A37-4C86-ABFB-B62D7B7E7A3E}" srcOrd="0" destOrd="0" presId="urn:microsoft.com/office/officeart/2005/8/layout/default"/>
    <dgm:cxn modelId="{F0FF3254-6D22-4828-9606-61367476E6D5}" type="presOf" srcId="{D80B16BD-7A17-400D-AD6F-D71417DDA4CD}" destId="{BA3A6933-AEE5-4C10-8C6C-A70083E81941}" srcOrd="0" destOrd="0" presId="urn:microsoft.com/office/officeart/2005/8/layout/default"/>
    <dgm:cxn modelId="{CF923A5A-E737-4348-A789-E27858907786}" type="presOf" srcId="{62021453-1CE6-4924-9FB7-C980D20CDA52}" destId="{F55D9AA9-1DFB-4D56-B3E6-1C1A435BD56E}" srcOrd="0" destOrd="0" presId="urn:microsoft.com/office/officeart/2005/8/layout/default"/>
    <dgm:cxn modelId="{F913AE5A-3464-4C63-AF85-516CB42A8000}" type="presOf" srcId="{FC6B680F-F45E-4CFB-A7A2-16CEE1EA5E6D}" destId="{46736D28-7C4B-49FE-8618-01CA25CFE240}" srcOrd="0" destOrd="0" presId="urn:microsoft.com/office/officeart/2005/8/layout/default"/>
    <dgm:cxn modelId="{CE77DD81-7138-4F5D-9870-B925FBEB9A3E}" type="presOf" srcId="{2663768C-B508-48F1-A7AD-BB4FBDC40116}" destId="{D42E94E5-8F8B-4E13-A135-5BA348182A0E}" srcOrd="0" destOrd="0" presId="urn:microsoft.com/office/officeart/2005/8/layout/default"/>
    <dgm:cxn modelId="{69A53D8D-B575-4B97-832A-84DF927954AB}" srcId="{D03071DE-681D-4956-8287-2EB9BFE11739}" destId="{FC6B680F-F45E-4CFB-A7A2-16CEE1EA5E6D}" srcOrd="6" destOrd="0" parTransId="{BD5571E3-B1A5-4EB0-A940-44A88D29F7D2}" sibTransId="{C5112BBE-42DB-43F8-96B4-1A4E720F181C}"/>
    <dgm:cxn modelId="{C7DFFB8F-179C-4398-8DAE-D61DD707B2A5}" srcId="{D03071DE-681D-4956-8287-2EB9BFE11739}" destId="{C592FC00-B493-4A6A-882E-AAD8ACB9D9DD}" srcOrd="5" destOrd="0" parTransId="{F1078D41-1618-4CCF-B11D-21BE749399B4}" sibTransId="{809C49A0-F183-4A21-81C5-7DBBBC025F4B}"/>
    <dgm:cxn modelId="{350286AA-2785-4E46-9669-A9E402FAFDB4}" type="presOf" srcId="{7444DE68-02EB-44F5-B49B-EC96A8848B20}" destId="{E6414782-A950-4473-85B1-7DE7533DBB5E}" srcOrd="0" destOrd="0" presId="urn:microsoft.com/office/officeart/2005/8/layout/default"/>
    <dgm:cxn modelId="{8E3D53B2-9E1F-49CC-9D83-4091D42FE5CB}" srcId="{D03071DE-681D-4956-8287-2EB9BFE11739}" destId="{D80B16BD-7A17-400D-AD6F-D71417DDA4CD}" srcOrd="4" destOrd="0" parTransId="{DAF82521-E957-4632-8D6C-DC17D7F4835F}" sibTransId="{4931A0CA-1430-46ED-8732-F81D406FFE7B}"/>
    <dgm:cxn modelId="{5B8440BA-CAEC-48E6-838C-090FB9CC5001}" type="presOf" srcId="{54FCDCA6-73AA-4452-B70A-E21913288A57}" destId="{0761589A-55F2-4081-AB65-5C33F8311270}" srcOrd="0" destOrd="0" presId="urn:microsoft.com/office/officeart/2005/8/layout/default"/>
    <dgm:cxn modelId="{B5581ACA-011E-41EE-8B9A-E574512D8EFA}" srcId="{D03071DE-681D-4956-8287-2EB9BFE11739}" destId="{7444DE68-02EB-44F5-B49B-EC96A8848B20}" srcOrd="0" destOrd="0" parTransId="{BD1EF1EF-8A32-4937-B0B6-B8AC51490458}" sibTransId="{137E03D6-76C3-4CAA-A6A9-04179B6FB0C8}"/>
    <dgm:cxn modelId="{1F346CCC-E566-485F-8CAF-854F33E2CFD5}" type="presOf" srcId="{F513AEB9-5CF8-4597-BACE-4835B1109B39}" destId="{9174050D-E716-441B-9ED7-936BB4313F61}" srcOrd="0" destOrd="0" presId="urn:microsoft.com/office/officeart/2005/8/layout/default"/>
    <dgm:cxn modelId="{5526B1D9-3418-4936-8EAD-DC250AA3B53C}" type="presOf" srcId="{5600DBF5-4C87-486B-B0E0-81A26FAF1E52}" destId="{C8746CF3-F961-466B-BD6B-1FB6FFD6E04D}" srcOrd="0" destOrd="0" presId="urn:microsoft.com/office/officeart/2005/8/layout/default"/>
    <dgm:cxn modelId="{575862DE-3044-4CC0-9384-DEFE670C53E0}" srcId="{D03071DE-681D-4956-8287-2EB9BFE11739}" destId="{274868E0-C9D0-4100-8934-F14105599371}" srcOrd="10" destOrd="0" parTransId="{060ED78F-20FB-4A57-AD2A-8A920CEC04DF}" sibTransId="{52DF2E3C-12D8-457C-AA30-69D817AFDBE2}"/>
    <dgm:cxn modelId="{91D0F9DE-A858-41D6-B3C4-7971F62AD26D}" srcId="{D03071DE-681D-4956-8287-2EB9BFE11739}" destId="{87AD5D57-34B9-495A-A012-8D9866D0DB36}" srcOrd="11" destOrd="0" parTransId="{465243E4-C3CD-4431-9CBE-C23897DA53D4}" sibTransId="{48710415-6B14-408F-BAE7-0310A5AADC50}"/>
    <dgm:cxn modelId="{1608DFF4-8219-43E4-93CA-6DDA2C20BA7E}" type="presOf" srcId="{274868E0-C9D0-4100-8934-F14105599371}" destId="{16273F35-6B63-4450-A496-51BFCDD71CF2}" srcOrd="0" destOrd="0" presId="urn:microsoft.com/office/officeart/2005/8/layout/default"/>
    <dgm:cxn modelId="{A58067F5-2D44-46C4-9A9F-B76F67ED37E3}" srcId="{D03071DE-681D-4956-8287-2EB9BFE11739}" destId="{F513AEB9-5CF8-4597-BACE-4835B1109B39}" srcOrd="13" destOrd="0" parTransId="{BE244169-FF8D-4715-ACA5-A9620458B6D4}" sibTransId="{609CF539-1760-422D-B55A-B0BCFA5106B6}"/>
    <dgm:cxn modelId="{619081F5-7892-4BCB-B608-2862980D8840}" srcId="{D03071DE-681D-4956-8287-2EB9BFE11739}" destId="{2663768C-B508-48F1-A7AD-BB4FBDC40116}" srcOrd="14" destOrd="0" parTransId="{1AFDA153-C719-4111-84C7-1CDD85801E9A}" sibTransId="{4F1DF424-E156-4A84-BA69-D493AB9E729C}"/>
    <dgm:cxn modelId="{44EFDFFB-12AD-4308-B97D-9E506903B351}" type="presOf" srcId="{AA466DC0-E634-4A07-9ACF-6FB97F3E7EDB}" destId="{BE0DC833-3F70-4119-A387-111FDF93ADBF}" srcOrd="0" destOrd="0" presId="urn:microsoft.com/office/officeart/2005/8/layout/default"/>
    <dgm:cxn modelId="{65B69FAD-2F1F-4193-A27C-2D0C088EEC0B}" type="presParOf" srcId="{24B0A7AF-C121-48E9-927B-4EB2B19231A4}" destId="{E6414782-A950-4473-85B1-7DE7533DBB5E}" srcOrd="0" destOrd="0" presId="urn:microsoft.com/office/officeart/2005/8/layout/default"/>
    <dgm:cxn modelId="{5DDA7519-1A4C-434A-8EAC-7EA2CBD27C33}" type="presParOf" srcId="{24B0A7AF-C121-48E9-927B-4EB2B19231A4}" destId="{653C0A5B-743F-4078-A37A-E0649BD0166B}" srcOrd="1" destOrd="0" presId="urn:microsoft.com/office/officeart/2005/8/layout/default"/>
    <dgm:cxn modelId="{C7FBC0BF-1EE0-4588-91A5-3E027FCC83B9}" type="presParOf" srcId="{24B0A7AF-C121-48E9-927B-4EB2B19231A4}" destId="{0761589A-55F2-4081-AB65-5C33F8311270}" srcOrd="2" destOrd="0" presId="urn:microsoft.com/office/officeart/2005/8/layout/default"/>
    <dgm:cxn modelId="{65BAF0B1-0F97-41BB-8902-792BE5510042}" type="presParOf" srcId="{24B0A7AF-C121-48E9-927B-4EB2B19231A4}" destId="{C8367C8F-B219-41AB-9914-7C77C67F71C9}" srcOrd="3" destOrd="0" presId="urn:microsoft.com/office/officeart/2005/8/layout/default"/>
    <dgm:cxn modelId="{8D0C3ECF-4930-4DB2-B829-A4B28C6FB6E8}" type="presParOf" srcId="{24B0A7AF-C121-48E9-927B-4EB2B19231A4}" destId="{BE0DC833-3F70-4119-A387-111FDF93ADBF}" srcOrd="4" destOrd="0" presId="urn:microsoft.com/office/officeart/2005/8/layout/default"/>
    <dgm:cxn modelId="{5811BA28-A97E-4B08-A9E5-392842EDEA15}" type="presParOf" srcId="{24B0A7AF-C121-48E9-927B-4EB2B19231A4}" destId="{F31C4B0F-C641-47E4-9FA2-666394BEA8B8}" srcOrd="5" destOrd="0" presId="urn:microsoft.com/office/officeart/2005/8/layout/default"/>
    <dgm:cxn modelId="{F8D390EF-C72E-4E9A-BA02-3080D38E8566}" type="presParOf" srcId="{24B0A7AF-C121-48E9-927B-4EB2B19231A4}" destId="{C8746CF3-F961-466B-BD6B-1FB6FFD6E04D}" srcOrd="6" destOrd="0" presId="urn:microsoft.com/office/officeart/2005/8/layout/default"/>
    <dgm:cxn modelId="{69AB7156-FEEA-4D64-8343-92FE5D41AAE2}" type="presParOf" srcId="{24B0A7AF-C121-48E9-927B-4EB2B19231A4}" destId="{8791173D-1CF4-4DB1-9FD7-19A26E63F6B3}" srcOrd="7" destOrd="0" presId="urn:microsoft.com/office/officeart/2005/8/layout/default"/>
    <dgm:cxn modelId="{8C76D17F-C400-4130-951A-CBD87F17F441}" type="presParOf" srcId="{24B0A7AF-C121-48E9-927B-4EB2B19231A4}" destId="{BA3A6933-AEE5-4C10-8C6C-A70083E81941}" srcOrd="8" destOrd="0" presId="urn:microsoft.com/office/officeart/2005/8/layout/default"/>
    <dgm:cxn modelId="{8AF7CB24-83E7-4754-9A73-96792593B8E3}" type="presParOf" srcId="{24B0A7AF-C121-48E9-927B-4EB2B19231A4}" destId="{2EF8EB46-478B-418B-9A75-47F599B2C975}" srcOrd="9" destOrd="0" presId="urn:microsoft.com/office/officeart/2005/8/layout/default"/>
    <dgm:cxn modelId="{88B3BC1A-CC44-4F3B-A848-43CAA2FADAA3}" type="presParOf" srcId="{24B0A7AF-C121-48E9-927B-4EB2B19231A4}" destId="{9355E64E-749E-442D-8F09-84D2BBAACEE7}" srcOrd="10" destOrd="0" presId="urn:microsoft.com/office/officeart/2005/8/layout/default"/>
    <dgm:cxn modelId="{964122CF-4AE9-4B64-ACDB-A2A6AFAE65FE}" type="presParOf" srcId="{24B0A7AF-C121-48E9-927B-4EB2B19231A4}" destId="{BB361E27-9A26-4DFA-8667-48D9C3227BFF}" srcOrd="11" destOrd="0" presId="urn:microsoft.com/office/officeart/2005/8/layout/default"/>
    <dgm:cxn modelId="{BE4B3D75-CA2D-47A0-A219-19146079412F}" type="presParOf" srcId="{24B0A7AF-C121-48E9-927B-4EB2B19231A4}" destId="{46736D28-7C4B-49FE-8618-01CA25CFE240}" srcOrd="12" destOrd="0" presId="urn:microsoft.com/office/officeart/2005/8/layout/default"/>
    <dgm:cxn modelId="{283A9C2A-3CA0-456F-A499-E13CAD50C0E7}" type="presParOf" srcId="{24B0A7AF-C121-48E9-927B-4EB2B19231A4}" destId="{08FC688B-CB23-40D3-9532-6EBD653C3CA9}" srcOrd="13" destOrd="0" presId="urn:microsoft.com/office/officeart/2005/8/layout/default"/>
    <dgm:cxn modelId="{0F8BB0E3-42BA-46BE-8895-FD4A7DD02ECB}" type="presParOf" srcId="{24B0A7AF-C121-48E9-927B-4EB2B19231A4}" destId="{4FBA49CD-D96D-405B-A085-9D5F65F9370A}" srcOrd="14" destOrd="0" presId="urn:microsoft.com/office/officeart/2005/8/layout/default"/>
    <dgm:cxn modelId="{B3F28EC6-563C-424A-BFB4-4BCFB32B7B2B}" type="presParOf" srcId="{24B0A7AF-C121-48E9-927B-4EB2B19231A4}" destId="{0EFBD148-1788-4DB5-BDCF-859D57D74AA9}" srcOrd="15" destOrd="0" presId="urn:microsoft.com/office/officeart/2005/8/layout/default"/>
    <dgm:cxn modelId="{1817C4C7-FBB3-4009-A294-109DFD7A64AC}" type="presParOf" srcId="{24B0A7AF-C121-48E9-927B-4EB2B19231A4}" destId="{BA28DFFD-5BB1-481B-AC14-432D26068D50}" srcOrd="16" destOrd="0" presId="urn:microsoft.com/office/officeart/2005/8/layout/default"/>
    <dgm:cxn modelId="{D9D805D1-36BD-40FF-935C-9368B25B9BFC}" type="presParOf" srcId="{24B0A7AF-C121-48E9-927B-4EB2B19231A4}" destId="{CD492A81-3E64-410E-B3AE-A6F32F63B014}" srcOrd="17" destOrd="0" presId="urn:microsoft.com/office/officeart/2005/8/layout/default"/>
    <dgm:cxn modelId="{91D75002-6B44-4B95-ABB6-166E9F061CD9}" type="presParOf" srcId="{24B0A7AF-C121-48E9-927B-4EB2B19231A4}" destId="{F55D9AA9-1DFB-4D56-B3E6-1C1A435BD56E}" srcOrd="18" destOrd="0" presId="urn:microsoft.com/office/officeart/2005/8/layout/default"/>
    <dgm:cxn modelId="{B0A0ADBB-E4B4-4017-BD65-A62A5A45DECE}" type="presParOf" srcId="{24B0A7AF-C121-48E9-927B-4EB2B19231A4}" destId="{A847C30A-5F7C-4516-B693-5336F8E3AA97}" srcOrd="19" destOrd="0" presId="urn:microsoft.com/office/officeart/2005/8/layout/default"/>
    <dgm:cxn modelId="{11E745C3-616F-4C22-A48A-1D9898F9F12B}" type="presParOf" srcId="{24B0A7AF-C121-48E9-927B-4EB2B19231A4}" destId="{16273F35-6B63-4450-A496-51BFCDD71CF2}" srcOrd="20" destOrd="0" presId="urn:microsoft.com/office/officeart/2005/8/layout/default"/>
    <dgm:cxn modelId="{43310C02-5357-4075-A4BD-2F65D0155F47}" type="presParOf" srcId="{24B0A7AF-C121-48E9-927B-4EB2B19231A4}" destId="{5196A901-F646-453A-A2E4-DA280F90F336}" srcOrd="21" destOrd="0" presId="urn:microsoft.com/office/officeart/2005/8/layout/default"/>
    <dgm:cxn modelId="{2B889EB6-BAC9-45CC-B84E-0DBF4F724481}" type="presParOf" srcId="{24B0A7AF-C121-48E9-927B-4EB2B19231A4}" destId="{6F8AA4CB-7A37-4C86-ABFB-B62D7B7E7A3E}" srcOrd="22" destOrd="0" presId="urn:microsoft.com/office/officeart/2005/8/layout/default"/>
    <dgm:cxn modelId="{948C973C-1BCD-429A-8AC5-7F1BF28D1C98}" type="presParOf" srcId="{24B0A7AF-C121-48E9-927B-4EB2B19231A4}" destId="{9A616F5F-8794-4C10-A3F2-D8BEF47BA6BA}" srcOrd="23" destOrd="0" presId="urn:microsoft.com/office/officeart/2005/8/layout/default"/>
    <dgm:cxn modelId="{4A9F8D0C-1C0A-45D1-946C-02C8FB132407}" type="presParOf" srcId="{24B0A7AF-C121-48E9-927B-4EB2B19231A4}" destId="{39EFAC68-88C1-4C90-9EF1-A666434DC8FE}" srcOrd="24" destOrd="0" presId="urn:microsoft.com/office/officeart/2005/8/layout/default"/>
    <dgm:cxn modelId="{90BC9D89-CAAA-4D98-816A-E91F8E125B9C}" type="presParOf" srcId="{24B0A7AF-C121-48E9-927B-4EB2B19231A4}" destId="{5BEA977B-637A-44D4-991D-1F5D6F2C35CF}" srcOrd="25" destOrd="0" presId="urn:microsoft.com/office/officeart/2005/8/layout/default"/>
    <dgm:cxn modelId="{C9F62113-9BDC-4223-A8AD-0274DF670C2C}" type="presParOf" srcId="{24B0A7AF-C121-48E9-927B-4EB2B19231A4}" destId="{9174050D-E716-441B-9ED7-936BB4313F61}" srcOrd="26" destOrd="0" presId="urn:microsoft.com/office/officeart/2005/8/layout/default"/>
    <dgm:cxn modelId="{ACCF0C38-7D3F-471E-B349-E6FC28BFBA53}" type="presParOf" srcId="{24B0A7AF-C121-48E9-927B-4EB2B19231A4}" destId="{35682B39-28AA-4739-8225-FF7DEEE7CF9C}" srcOrd="27" destOrd="0" presId="urn:microsoft.com/office/officeart/2005/8/layout/default"/>
    <dgm:cxn modelId="{1AF79546-E275-4D31-8B19-CE4FFA188EF5}" type="presParOf" srcId="{24B0A7AF-C121-48E9-927B-4EB2B19231A4}" destId="{D42E94E5-8F8B-4E13-A135-5BA348182A0E}" srcOrd="2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35F6CC-5233-4792-A41A-DE09F4746A90}" type="doc">
      <dgm:prSet loTypeId="urn:microsoft.com/office/officeart/2005/8/layout/hProcess7" loCatId="process" qsTypeId="urn:microsoft.com/office/officeart/2005/8/quickstyle/simple1" qsCatId="simple" csTypeId="urn:microsoft.com/office/officeart/2005/8/colors/accent3_1" csCatId="accent3" phldr="1"/>
      <dgm:spPr/>
    </dgm:pt>
    <dgm:pt modelId="{A9EC2D4C-50AB-474C-9C68-23F9F2473A95}">
      <dgm:prSet phldrT="[Text]" custT="1"/>
      <dgm:spPr/>
      <dgm:t>
        <a:bodyPr/>
        <a:lstStyle/>
        <a:p>
          <a:r>
            <a:rPr lang="en-US" sz="1200" b="1"/>
            <a:t>Step 1</a:t>
          </a:r>
          <a:endParaRPr lang="en-AU" sz="1200" b="1"/>
        </a:p>
      </dgm:t>
    </dgm:pt>
    <dgm:pt modelId="{04962DA8-48D7-4330-882B-8E481063E483}" type="parTrans" cxnId="{2BB1490A-A9F6-476D-A8D1-67022BFD40AE}">
      <dgm:prSet/>
      <dgm:spPr/>
      <dgm:t>
        <a:bodyPr/>
        <a:lstStyle/>
        <a:p>
          <a:endParaRPr lang="en-AU" sz="1200"/>
        </a:p>
      </dgm:t>
    </dgm:pt>
    <dgm:pt modelId="{830F29A7-9CDE-4572-8196-5B39CDE00AC3}" type="sibTrans" cxnId="{2BB1490A-A9F6-476D-A8D1-67022BFD40AE}">
      <dgm:prSet custT="1"/>
      <dgm:spPr/>
      <dgm:t>
        <a:bodyPr/>
        <a:lstStyle/>
        <a:p>
          <a:endParaRPr lang="en-AU" sz="1200"/>
        </a:p>
      </dgm:t>
    </dgm:pt>
    <dgm:pt modelId="{CB929274-B9E8-4269-B5F9-3DC31835850D}">
      <dgm:prSet phldrT="[Text]" custT="1"/>
      <dgm:spPr/>
      <dgm:t>
        <a:bodyPr/>
        <a:lstStyle/>
        <a:p>
          <a:r>
            <a:rPr lang="en-US" sz="1200" b="1"/>
            <a:t>Step 2</a:t>
          </a:r>
          <a:endParaRPr lang="en-AU" sz="1200" b="1"/>
        </a:p>
      </dgm:t>
    </dgm:pt>
    <dgm:pt modelId="{86E68166-0875-4C07-AACE-621B070ABB5E}" type="parTrans" cxnId="{435B6871-64F4-4D24-9FA5-F8A92A1C7782}">
      <dgm:prSet/>
      <dgm:spPr/>
      <dgm:t>
        <a:bodyPr/>
        <a:lstStyle/>
        <a:p>
          <a:endParaRPr lang="en-AU" sz="1200"/>
        </a:p>
      </dgm:t>
    </dgm:pt>
    <dgm:pt modelId="{CB7CBE1F-6A2C-4A24-B7E4-E222C24B6D27}" type="sibTrans" cxnId="{435B6871-64F4-4D24-9FA5-F8A92A1C7782}">
      <dgm:prSet custT="1"/>
      <dgm:spPr/>
      <dgm:t>
        <a:bodyPr/>
        <a:lstStyle/>
        <a:p>
          <a:endParaRPr lang="en-AU" sz="1200"/>
        </a:p>
      </dgm:t>
    </dgm:pt>
    <dgm:pt modelId="{0F9B9438-9564-4A29-B460-C702EB1CE297}">
      <dgm:prSet phldrT="[Text]" custT="1"/>
      <dgm:spPr/>
      <dgm:t>
        <a:bodyPr/>
        <a:lstStyle/>
        <a:p>
          <a:r>
            <a:rPr lang="en-US" sz="1200" b="1"/>
            <a:t>Step 3</a:t>
          </a:r>
          <a:endParaRPr lang="en-AU" sz="1200" b="1"/>
        </a:p>
      </dgm:t>
    </dgm:pt>
    <dgm:pt modelId="{624450F3-B9AF-420F-81D8-D40CC8B63724}" type="parTrans" cxnId="{683B8150-98AE-404D-B9D7-E6BB3131030E}">
      <dgm:prSet/>
      <dgm:spPr/>
      <dgm:t>
        <a:bodyPr/>
        <a:lstStyle/>
        <a:p>
          <a:endParaRPr lang="en-AU" sz="1200"/>
        </a:p>
      </dgm:t>
    </dgm:pt>
    <dgm:pt modelId="{28915955-F7FF-4632-A66D-6801CBA70AE0}" type="sibTrans" cxnId="{683B8150-98AE-404D-B9D7-E6BB3131030E}">
      <dgm:prSet custT="1"/>
      <dgm:spPr/>
      <dgm:t>
        <a:bodyPr/>
        <a:lstStyle/>
        <a:p>
          <a:endParaRPr lang="en-AU" sz="1200"/>
        </a:p>
      </dgm:t>
    </dgm:pt>
    <dgm:pt modelId="{2EB944C5-DE2A-49B5-9D01-34895DCDD1C7}">
      <dgm:prSet phldrT="[Text]" custT="1"/>
      <dgm:spPr/>
      <dgm:t>
        <a:bodyPr/>
        <a:lstStyle/>
        <a:p>
          <a:r>
            <a:rPr lang="en-US" sz="1200" b="1"/>
            <a:t>Step 4</a:t>
          </a:r>
          <a:endParaRPr lang="en-AU" sz="1200" b="1"/>
        </a:p>
      </dgm:t>
    </dgm:pt>
    <dgm:pt modelId="{4A2D7381-B84F-4776-942F-2916A33419E9}" type="parTrans" cxnId="{5B1F23B0-581B-400D-9910-0B992BFA7221}">
      <dgm:prSet/>
      <dgm:spPr/>
      <dgm:t>
        <a:bodyPr/>
        <a:lstStyle/>
        <a:p>
          <a:endParaRPr lang="en-AU" sz="1200"/>
        </a:p>
      </dgm:t>
    </dgm:pt>
    <dgm:pt modelId="{4170000D-BF50-4C2B-ACF8-7D5E1871DF0E}" type="sibTrans" cxnId="{5B1F23B0-581B-400D-9910-0B992BFA7221}">
      <dgm:prSet/>
      <dgm:spPr/>
      <dgm:t>
        <a:bodyPr/>
        <a:lstStyle/>
        <a:p>
          <a:endParaRPr lang="en-AU" sz="1200"/>
        </a:p>
      </dgm:t>
    </dgm:pt>
    <dgm:pt modelId="{A508F213-C779-4294-A192-19B8B78FCEC5}">
      <dgm:prSet phldrT="[Text]" custT="1"/>
      <dgm:spPr/>
      <dgm:t>
        <a:bodyPr/>
        <a:lstStyle/>
        <a:p>
          <a:r>
            <a:rPr lang="en-US" sz="1200"/>
            <a:t>Write here</a:t>
          </a:r>
          <a:endParaRPr lang="en-AU" sz="1200"/>
        </a:p>
      </dgm:t>
    </dgm:pt>
    <dgm:pt modelId="{59DE0D24-5AF3-42BE-9C58-D64F46574D18}" type="parTrans" cxnId="{41825C71-584C-4217-B6EE-5B55DA435AA1}">
      <dgm:prSet/>
      <dgm:spPr/>
      <dgm:t>
        <a:bodyPr/>
        <a:lstStyle/>
        <a:p>
          <a:endParaRPr lang="en-AU"/>
        </a:p>
      </dgm:t>
    </dgm:pt>
    <dgm:pt modelId="{1DF573E9-097D-4491-B083-B6C34E35B138}" type="sibTrans" cxnId="{41825C71-584C-4217-B6EE-5B55DA435AA1}">
      <dgm:prSet/>
      <dgm:spPr/>
      <dgm:t>
        <a:bodyPr/>
        <a:lstStyle/>
        <a:p>
          <a:endParaRPr lang="en-AU"/>
        </a:p>
      </dgm:t>
    </dgm:pt>
    <dgm:pt modelId="{5EE672C0-7CBD-45CA-9AAF-1CCA7B1A8ABD}">
      <dgm:prSet phldrT="[Text]" custT="1"/>
      <dgm:spPr/>
      <dgm:t>
        <a:bodyPr/>
        <a:lstStyle/>
        <a:p>
          <a:r>
            <a:rPr lang="en-US" sz="1200"/>
            <a:t>Write here</a:t>
          </a:r>
          <a:endParaRPr lang="en-AU" sz="1200"/>
        </a:p>
      </dgm:t>
    </dgm:pt>
    <dgm:pt modelId="{62DAEAF9-80AA-40E0-BEFE-00C8A74002B4}" type="parTrans" cxnId="{3AA7AF0C-F247-4C9B-94BD-F481D749B534}">
      <dgm:prSet/>
      <dgm:spPr/>
      <dgm:t>
        <a:bodyPr/>
        <a:lstStyle/>
        <a:p>
          <a:endParaRPr lang="en-AU"/>
        </a:p>
      </dgm:t>
    </dgm:pt>
    <dgm:pt modelId="{E4674CD6-6B02-4395-885F-C378A1979769}" type="sibTrans" cxnId="{3AA7AF0C-F247-4C9B-94BD-F481D749B534}">
      <dgm:prSet/>
      <dgm:spPr/>
      <dgm:t>
        <a:bodyPr/>
        <a:lstStyle/>
        <a:p>
          <a:endParaRPr lang="en-AU"/>
        </a:p>
      </dgm:t>
    </dgm:pt>
    <dgm:pt modelId="{A769CA3B-B42A-4896-B6F4-251AD28208C2}">
      <dgm:prSet phldrT="[Text]" custT="1"/>
      <dgm:spPr/>
      <dgm:t>
        <a:bodyPr/>
        <a:lstStyle/>
        <a:p>
          <a:r>
            <a:rPr lang="en-US" sz="1200"/>
            <a:t>Write here</a:t>
          </a:r>
          <a:endParaRPr lang="en-AU" sz="1200"/>
        </a:p>
      </dgm:t>
    </dgm:pt>
    <dgm:pt modelId="{ADA3CEE0-5F7E-45D5-9379-DFE63E42A764}" type="parTrans" cxnId="{701B2BD7-92EC-447B-AF8D-1863B3C26D95}">
      <dgm:prSet/>
      <dgm:spPr/>
      <dgm:t>
        <a:bodyPr/>
        <a:lstStyle/>
        <a:p>
          <a:endParaRPr lang="en-AU"/>
        </a:p>
      </dgm:t>
    </dgm:pt>
    <dgm:pt modelId="{834C022A-AD99-48DD-9DC9-E2CB69441986}" type="sibTrans" cxnId="{701B2BD7-92EC-447B-AF8D-1863B3C26D95}">
      <dgm:prSet/>
      <dgm:spPr/>
      <dgm:t>
        <a:bodyPr/>
        <a:lstStyle/>
        <a:p>
          <a:endParaRPr lang="en-AU"/>
        </a:p>
      </dgm:t>
    </dgm:pt>
    <dgm:pt modelId="{98EACF54-4323-404F-81F7-792607AB4CE1}">
      <dgm:prSet phldrT="[Text]" custT="1"/>
      <dgm:spPr/>
      <dgm:t>
        <a:bodyPr/>
        <a:lstStyle/>
        <a:p>
          <a:r>
            <a:rPr lang="en-US" sz="1200"/>
            <a:t>Write here</a:t>
          </a:r>
          <a:endParaRPr lang="en-AU" sz="1200"/>
        </a:p>
      </dgm:t>
    </dgm:pt>
    <dgm:pt modelId="{5CD3D7AE-C12A-469B-93C1-80B4645F1AA5}" type="parTrans" cxnId="{525E3106-EEF4-4975-906F-DA385A8C9CD7}">
      <dgm:prSet/>
      <dgm:spPr/>
      <dgm:t>
        <a:bodyPr/>
        <a:lstStyle/>
        <a:p>
          <a:endParaRPr lang="en-AU"/>
        </a:p>
      </dgm:t>
    </dgm:pt>
    <dgm:pt modelId="{9E76A782-9842-4942-A8A6-29B6168AC9C5}" type="sibTrans" cxnId="{525E3106-EEF4-4975-906F-DA385A8C9CD7}">
      <dgm:prSet/>
      <dgm:spPr/>
      <dgm:t>
        <a:bodyPr/>
        <a:lstStyle/>
        <a:p>
          <a:endParaRPr lang="en-AU"/>
        </a:p>
      </dgm:t>
    </dgm:pt>
    <dgm:pt modelId="{A6156EB8-F4E3-4FBF-AEA1-80550AE3FA7F}" type="pres">
      <dgm:prSet presAssocID="{7035F6CC-5233-4792-A41A-DE09F4746A90}" presName="Name0" presStyleCnt="0">
        <dgm:presLayoutVars>
          <dgm:dir/>
          <dgm:animLvl val="lvl"/>
          <dgm:resizeHandles val="exact"/>
        </dgm:presLayoutVars>
      </dgm:prSet>
      <dgm:spPr/>
    </dgm:pt>
    <dgm:pt modelId="{B3831B81-91E2-49C3-B380-8D38CDB26FCD}" type="pres">
      <dgm:prSet presAssocID="{A9EC2D4C-50AB-474C-9C68-23F9F2473A95}" presName="compositeNode" presStyleCnt="0">
        <dgm:presLayoutVars>
          <dgm:bulletEnabled val="1"/>
        </dgm:presLayoutVars>
      </dgm:prSet>
      <dgm:spPr/>
    </dgm:pt>
    <dgm:pt modelId="{DD21ECB1-8D2E-4C81-AB7F-3AE4876A1689}" type="pres">
      <dgm:prSet presAssocID="{A9EC2D4C-50AB-474C-9C68-23F9F2473A95}" presName="bgRect" presStyleLbl="node1" presStyleIdx="0" presStyleCnt="4" custScaleY="138310"/>
      <dgm:spPr/>
    </dgm:pt>
    <dgm:pt modelId="{105C4FCC-FA91-4967-B4E3-6BC2E24D4F3A}" type="pres">
      <dgm:prSet presAssocID="{A9EC2D4C-50AB-474C-9C68-23F9F2473A95}" presName="parentNode" presStyleLbl="node1" presStyleIdx="0" presStyleCnt="4">
        <dgm:presLayoutVars>
          <dgm:chMax val="0"/>
          <dgm:bulletEnabled val="1"/>
        </dgm:presLayoutVars>
      </dgm:prSet>
      <dgm:spPr/>
    </dgm:pt>
    <dgm:pt modelId="{47012780-418C-4EF0-949F-CB6EE413B5A4}" type="pres">
      <dgm:prSet presAssocID="{A9EC2D4C-50AB-474C-9C68-23F9F2473A95}" presName="childNode" presStyleLbl="node1" presStyleIdx="0" presStyleCnt="4">
        <dgm:presLayoutVars>
          <dgm:bulletEnabled val="1"/>
        </dgm:presLayoutVars>
      </dgm:prSet>
      <dgm:spPr/>
    </dgm:pt>
    <dgm:pt modelId="{020BD363-2F60-41B3-BCC6-8E878F712C31}" type="pres">
      <dgm:prSet presAssocID="{830F29A7-9CDE-4572-8196-5B39CDE00AC3}" presName="hSp" presStyleCnt="0"/>
      <dgm:spPr/>
    </dgm:pt>
    <dgm:pt modelId="{63540608-6895-4177-A9FE-25CF6C0EDF1E}" type="pres">
      <dgm:prSet presAssocID="{830F29A7-9CDE-4572-8196-5B39CDE00AC3}" presName="vProcSp" presStyleCnt="0"/>
      <dgm:spPr/>
    </dgm:pt>
    <dgm:pt modelId="{8BAFA102-0ECD-46C5-A47E-561CF82F66C7}" type="pres">
      <dgm:prSet presAssocID="{830F29A7-9CDE-4572-8196-5B39CDE00AC3}" presName="vSp1" presStyleCnt="0"/>
      <dgm:spPr/>
    </dgm:pt>
    <dgm:pt modelId="{DF43F027-19C2-4473-86CD-8F1C99F19689}" type="pres">
      <dgm:prSet presAssocID="{830F29A7-9CDE-4572-8196-5B39CDE00AC3}" presName="simulatedConn" presStyleLbl="solidFgAcc1" presStyleIdx="0" presStyleCnt="3"/>
      <dgm:spPr/>
    </dgm:pt>
    <dgm:pt modelId="{3F36D55F-69AC-4B9F-8A63-18C04B65E843}" type="pres">
      <dgm:prSet presAssocID="{830F29A7-9CDE-4572-8196-5B39CDE00AC3}" presName="vSp2" presStyleCnt="0"/>
      <dgm:spPr/>
    </dgm:pt>
    <dgm:pt modelId="{56C64CF7-CD4D-49F8-B38B-5A8667C7A97B}" type="pres">
      <dgm:prSet presAssocID="{830F29A7-9CDE-4572-8196-5B39CDE00AC3}" presName="sibTrans" presStyleCnt="0"/>
      <dgm:spPr/>
    </dgm:pt>
    <dgm:pt modelId="{128E4E9F-2FF9-46BD-9FF7-083E67DDE21B}" type="pres">
      <dgm:prSet presAssocID="{CB929274-B9E8-4269-B5F9-3DC31835850D}" presName="compositeNode" presStyleCnt="0">
        <dgm:presLayoutVars>
          <dgm:bulletEnabled val="1"/>
        </dgm:presLayoutVars>
      </dgm:prSet>
      <dgm:spPr/>
    </dgm:pt>
    <dgm:pt modelId="{DD1C68E2-2144-409E-B777-562EF6A855B6}" type="pres">
      <dgm:prSet presAssocID="{CB929274-B9E8-4269-B5F9-3DC31835850D}" presName="bgRect" presStyleLbl="node1" presStyleIdx="1" presStyleCnt="4" custScaleY="138310"/>
      <dgm:spPr/>
    </dgm:pt>
    <dgm:pt modelId="{6A9B2741-C6B5-484A-93E0-AE709AC966FA}" type="pres">
      <dgm:prSet presAssocID="{CB929274-B9E8-4269-B5F9-3DC31835850D}" presName="parentNode" presStyleLbl="node1" presStyleIdx="1" presStyleCnt="4">
        <dgm:presLayoutVars>
          <dgm:chMax val="0"/>
          <dgm:bulletEnabled val="1"/>
        </dgm:presLayoutVars>
      </dgm:prSet>
      <dgm:spPr/>
    </dgm:pt>
    <dgm:pt modelId="{9090326E-470B-463C-BF98-9182AF7AB15B}" type="pres">
      <dgm:prSet presAssocID="{CB929274-B9E8-4269-B5F9-3DC31835850D}" presName="childNode" presStyleLbl="node1" presStyleIdx="1" presStyleCnt="4">
        <dgm:presLayoutVars>
          <dgm:bulletEnabled val="1"/>
        </dgm:presLayoutVars>
      </dgm:prSet>
      <dgm:spPr/>
    </dgm:pt>
    <dgm:pt modelId="{022484B3-9897-404C-83A8-82BAA01CE915}" type="pres">
      <dgm:prSet presAssocID="{CB7CBE1F-6A2C-4A24-B7E4-E222C24B6D27}" presName="hSp" presStyleCnt="0"/>
      <dgm:spPr/>
    </dgm:pt>
    <dgm:pt modelId="{B20DB42E-EB44-4DA1-A945-8D40F0EE5DE9}" type="pres">
      <dgm:prSet presAssocID="{CB7CBE1F-6A2C-4A24-B7E4-E222C24B6D27}" presName="vProcSp" presStyleCnt="0"/>
      <dgm:spPr/>
    </dgm:pt>
    <dgm:pt modelId="{68EECA78-0764-4204-81B6-EE75428F72BD}" type="pres">
      <dgm:prSet presAssocID="{CB7CBE1F-6A2C-4A24-B7E4-E222C24B6D27}" presName="vSp1" presStyleCnt="0"/>
      <dgm:spPr/>
    </dgm:pt>
    <dgm:pt modelId="{4CE4D92B-D963-49A7-B0C6-C39ED756DED0}" type="pres">
      <dgm:prSet presAssocID="{CB7CBE1F-6A2C-4A24-B7E4-E222C24B6D27}" presName="simulatedConn" presStyleLbl="solidFgAcc1" presStyleIdx="1" presStyleCnt="3"/>
      <dgm:spPr/>
    </dgm:pt>
    <dgm:pt modelId="{EC0AE382-BAA3-481A-9578-A791C2DB0179}" type="pres">
      <dgm:prSet presAssocID="{CB7CBE1F-6A2C-4A24-B7E4-E222C24B6D27}" presName="vSp2" presStyleCnt="0"/>
      <dgm:spPr/>
    </dgm:pt>
    <dgm:pt modelId="{74FA6C8C-84C7-4808-8986-770B295FFCB2}" type="pres">
      <dgm:prSet presAssocID="{CB7CBE1F-6A2C-4A24-B7E4-E222C24B6D27}" presName="sibTrans" presStyleCnt="0"/>
      <dgm:spPr/>
    </dgm:pt>
    <dgm:pt modelId="{2C7A21C0-A516-4C9D-B41D-39BC53997995}" type="pres">
      <dgm:prSet presAssocID="{0F9B9438-9564-4A29-B460-C702EB1CE297}" presName="compositeNode" presStyleCnt="0">
        <dgm:presLayoutVars>
          <dgm:bulletEnabled val="1"/>
        </dgm:presLayoutVars>
      </dgm:prSet>
      <dgm:spPr/>
    </dgm:pt>
    <dgm:pt modelId="{2383E152-46D5-4BF4-ABFF-7697BEF9DEB1}" type="pres">
      <dgm:prSet presAssocID="{0F9B9438-9564-4A29-B460-C702EB1CE297}" presName="bgRect" presStyleLbl="node1" presStyleIdx="2" presStyleCnt="4" custScaleY="138310"/>
      <dgm:spPr/>
    </dgm:pt>
    <dgm:pt modelId="{25FCADFA-80E2-4B2D-8458-F198D3C385D3}" type="pres">
      <dgm:prSet presAssocID="{0F9B9438-9564-4A29-B460-C702EB1CE297}" presName="parentNode" presStyleLbl="node1" presStyleIdx="2" presStyleCnt="4">
        <dgm:presLayoutVars>
          <dgm:chMax val="0"/>
          <dgm:bulletEnabled val="1"/>
        </dgm:presLayoutVars>
      </dgm:prSet>
      <dgm:spPr/>
    </dgm:pt>
    <dgm:pt modelId="{BE32E696-8484-4077-994F-605D92BAF6C1}" type="pres">
      <dgm:prSet presAssocID="{0F9B9438-9564-4A29-B460-C702EB1CE297}" presName="childNode" presStyleLbl="node1" presStyleIdx="2" presStyleCnt="4">
        <dgm:presLayoutVars>
          <dgm:bulletEnabled val="1"/>
        </dgm:presLayoutVars>
      </dgm:prSet>
      <dgm:spPr/>
    </dgm:pt>
    <dgm:pt modelId="{96B274E1-D229-4258-92FA-93E7A47DC6C9}" type="pres">
      <dgm:prSet presAssocID="{28915955-F7FF-4632-A66D-6801CBA70AE0}" presName="hSp" presStyleCnt="0"/>
      <dgm:spPr/>
    </dgm:pt>
    <dgm:pt modelId="{C78EDDD5-B20E-43CA-A6F2-54DF17B2579E}" type="pres">
      <dgm:prSet presAssocID="{28915955-F7FF-4632-A66D-6801CBA70AE0}" presName="vProcSp" presStyleCnt="0"/>
      <dgm:spPr/>
    </dgm:pt>
    <dgm:pt modelId="{FDFD8D33-728B-4D18-BA3C-E12830272BF2}" type="pres">
      <dgm:prSet presAssocID="{28915955-F7FF-4632-A66D-6801CBA70AE0}" presName="vSp1" presStyleCnt="0"/>
      <dgm:spPr/>
    </dgm:pt>
    <dgm:pt modelId="{B79E7ED2-62ED-4D4F-9D71-50DB337C5F9C}" type="pres">
      <dgm:prSet presAssocID="{28915955-F7FF-4632-A66D-6801CBA70AE0}" presName="simulatedConn" presStyleLbl="solidFgAcc1" presStyleIdx="2" presStyleCnt="3"/>
      <dgm:spPr/>
    </dgm:pt>
    <dgm:pt modelId="{9606F29C-4026-45EB-9A9C-805E0AFD05D2}" type="pres">
      <dgm:prSet presAssocID="{28915955-F7FF-4632-A66D-6801CBA70AE0}" presName="vSp2" presStyleCnt="0"/>
      <dgm:spPr/>
    </dgm:pt>
    <dgm:pt modelId="{43897C85-21D5-4BD5-B24A-6DC0061ACCB7}" type="pres">
      <dgm:prSet presAssocID="{28915955-F7FF-4632-A66D-6801CBA70AE0}" presName="sibTrans" presStyleCnt="0"/>
      <dgm:spPr/>
    </dgm:pt>
    <dgm:pt modelId="{1FF5F3EC-58B5-4B3B-8AC4-F347E637EBD5}" type="pres">
      <dgm:prSet presAssocID="{2EB944C5-DE2A-49B5-9D01-34895DCDD1C7}" presName="compositeNode" presStyleCnt="0">
        <dgm:presLayoutVars>
          <dgm:bulletEnabled val="1"/>
        </dgm:presLayoutVars>
      </dgm:prSet>
      <dgm:spPr/>
    </dgm:pt>
    <dgm:pt modelId="{ED13AB6B-B52D-4A25-B73E-C239B490B24A}" type="pres">
      <dgm:prSet presAssocID="{2EB944C5-DE2A-49B5-9D01-34895DCDD1C7}" presName="bgRect" presStyleLbl="node1" presStyleIdx="3" presStyleCnt="4" custScaleY="138310"/>
      <dgm:spPr/>
    </dgm:pt>
    <dgm:pt modelId="{5EAB7425-480A-4124-B9F8-D2CCD1DDC746}" type="pres">
      <dgm:prSet presAssocID="{2EB944C5-DE2A-49B5-9D01-34895DCDD1C7}" presName="parentNode" presStyleLbl="node1" presStyleIdx="3" presStyleCnt="4">
        <dgm:presLayoutVars>
          <dgm:chMax val="0"/>
          <dgm:bulletEnabled val="1"/>
        </dgm:presLayoutVars>
      </dgm:prSet>
      <dgm:spPr/>
    </dgm:pt>
    <dgm:pt modelId="{51C8BCE5-5E99-439F-B098-DEB7E7C9E13B}" type="pres">
      <dgm:prSet presAssocID="{2EB944C5-DE2A-49B5-9D01-34895DCDD1C7}" presName="childNode" presStyleLbl="node1" presStyleIdx="3" presStyleCnt="4">
        <dgm:presLayoutVars>
          <dgm:bulletEnabled val="1"/>
        </dgm:presLayoutVars>
      </dgm:prSet>
      <dgm:spPr/>
    </dgm:pt>
  </dgm:ptLst>
  <dgm:cxnLst>
    <dgm:cxn modelId="{525E3106-EEF4-4975-906F-DA385A8C9CD7}" srcId="{2EB944C5-DE2A-49B5-9D01-34895DCDD1C7}" destId="{98EACF54-4323-404F-81F7-792607AB4CE1}" srcOrd="0" destOrd="0" parTransId="{5CD3D7AE-C12A-469B-93C1-80B4645F1AA5}" sibTransId="{9E76A782-9842-4942-A8A6-29B6168AC9C5}"/>
    <dgm:cxn modelId="{2BB1490A-A9F6-476D-A8D1-67022BFD40AE}" srcId="{7035F6CC-5233-4792-A41A-DE09F4746A90}" destId="{A9EC2D4C-50AB-474C-9C68-23F9F2473A95}" srcOrd="0" destOrd="0" parTransId="{04962DA8-48D7-4330-882B-8E481063E483}" sibTransId="{830F29A7-9CDE-4572-8196-5B39CDE00AC3}"/>
    <dgm:cxn modelId="{3AA7AF0C-F247-4C9B-94BD-F481D749B534}" srcId="{CB929274-B9E8-4269-B5F9-3DC31835850D}" destId="{5EE672C0-7CBD-45CA-9AAF-1CCA7B1A8ABD}" srcOrd="0" destOrd="0" parTransId="{62DAEAF9-80AA-40E0-BEFE-00C8A74002B4}" sibTransId="{E4674CD6-6B02-4395-885F-C378A1979769}"/>
    <dgm:cxn modelId="{E72F040D-F9AA-463F-8724-8D458906B3F0}" type="presOf" srcId="{A508F213-C779-4294-A192-19B8B78FCEC5}" destId="{47012780-418C-4EF0-949F-CB6EE413B5A4}" srcOrd="0" destOrd="0" presId="urn:microsoft.com/office/officeart/2005/8/layout/hProcess7"/>
    <dgm:cxn modelId="{2D70C20D-62E9-48EA-8B6A-2914680C3E6A}" type="presOf" srcId="{0F9B9438-9564-4A29-B460-C702EB1CE297}" destId="{2383E152-46D5-4BF4-ABFF-7697BEF9DEB1}" srcOrd="0" destOrd="0" presId="urn:microsoft.com/office/officeart/2005/8/layout/hProcess7"/>
    <dgm:cxn modelId="{D775D827-DAF0-417B-B759-AED7443A3135}" type="presOf" srcId="{98EACF54-4323-404F-81F7-792607AB4CE1}" destId="{51C8BCE5-5E99-439F-B098-DEB7E7C9E13B}" srcOrd="0" destOrd="0" presId="urn:microsoft.com/office/officeart/2005/8/layout/hProcess7"/>
    <dgm:cxn modelId="{1DBC0132-4F6F-40FD-AF68-9536E313A519}" type="presOf" srcId="{A9EC2D4C-50AB-474C-9C68-23F9F2473A95}" destId="{105C4FCC-FA91-4967-B4E3-6BC2E24D4F3A}" srcOrd="1" destOrd="0" presId="urn:microsoft.com/office/officeart/2005/8/layout/hProcess7"/>
    <dgm:cxn modelId="{47468735-9215-4CF8-BD5F-A8F8607340B7}" type="presOf" srcId="{7035F6CC-5233-4792-A41A-DE09F4746A90}" destId="{A6156EB8-F4E3-4FBF-AEA1-80550AE3FA7F}" srcOrd="0" destOrd="0" presId="urn:microsoft.com/office/officeart/2005/8/layout/hProcess7"/>
    <dgm:cxn modelId="{683B8150-98AE-404D-B9D7-E6BB3131030E}" srcId="{7035F6CC-5233-4792-A41A-DE09F4746A90}" destId="{0F9B9438-9564-4A29-B460-C702EB1CE297}" srcOrd="2" destOrd="0" parTransId="{624450F3-B9AF-420F-81D8-D40CC8B63724}" sibTransId="{28915955-F7FF-4632-A66D-6801CBA70AE0}"/>
    <dgm:cxn modelId="{41825C71-584C-4217-B6EE-5B55DA435AA1}" srcId="{A9EC2D4C-50AB-474C-9C68-23F9F2473A95}" destId="{A508F213-C779-4294-A192-19B8B78FCEC5}" srcOrd="0" destOrd="0" parTransId="{59DE0D24-5AF3-42BE-9C58-D64F46574D18}" sibTransId="{1DF573E9-097D-4491-B083-B6C34E35B138}"/>
    <dgm:cxn modelId="{435B6871-64F4-4D24-9FA5-F8A92A1C7782}" srcId="{7035F6CC-5233-4792-A41A-DE09F4746A90}" destId="{CB929274-B9E8-4269-B5F9-3DC31835850D}" srcOrd="1" destOrd="0" parTransId="{86E68166-0875-4C07-AACE-621B070ABB5E}" sibTransId="{CB7CBE1F-6A2C-4A24-B7E4-E222C24B6D27}"/>
    <dgm:cxn modelId="{EFD1E278-E2D8-476F-9921-261DFFE039AC}" type="presOf" srcId="{A9EC2D4C-50AB-474C-9C68-23F9F2473A95}" destId="{DD21ECB1-8D2E-4C81-AB7F-3AE4876A1689}" srcOrd="0" destOrd="0" presId="urn:microsoft.com/office/officeart/2005/8/layout/hProcess7"/>
    <dgm:cxn modelId="{AD987059-9620-4E8F-9E04-8CC89CE4B563}" type="presOf" srcId="{0F9B9438-9564-4A29-B460-C702EB1CE297}" destId="{25FCADFA-80E2-4B2D-8458-F198D3C385D3}" srcOrd="1" destOrd="0" presId="urn:microsoft.com/office/officeart/2005/8/layout/hProcess7"/>
    <dgm:cxn modelId="{96A2847A-B404-4794-8824-5765DDB8E29E}" type="presOf" srcId="{A769CA3B-B42A-4896-B6F4-251AD28208C2}" destId="{BE32E696-8484-4077-994F-605D92BAF6C1}" srcOrd="0" destOrd="0" presId="urn:microsoft.com/office/officeart/2005/8/layout/hProcess7"/>
    <dgm:cxn modelId="{2572687C-4359-469A-B8F2-CAE6901B5DDF}" type="presOf" srcId="{2EB944C5-DE2A-49B5-9D01-34895DCDD1C7}" destId="{ED13AB6B-B52D-4A25-B73E-C239B490B24A}" srcOrd="0" destOrd="0" presId="urn:microsoft.com/office/officeart/2005/8/layout/hProcess7"/>
    <dgm:cxn modelId="{AC5CE2A2-CE00-4A5C-BBC8-52682C75EC7D}" type="presOf" srcId="{CB929274-B9E8-4269-B5F9-3DC31835850D}" destId="{DD1C68E2-2144-409E-B777-562EF6A855B6}" srcOrd="0" destOrd="0" presId="urn:microsoft.com/office/officeart/2005/8/layout/hProcess7"/>
    <dgm:cxn modelId="{5B1F23B0-581B-400D-9910-0B992BFA7221}" srcId="{7035F6CC-5233-4792-A41A-DE09F4746A90}" destId="{2EB944C5-DE2A-49B5-9D01-34895DCDD1C7}" srcOrd="3" destOrd="0" parTransId="{4A2D7381-B84F-4776-942F-2916A33419E9}" sibTransId="{4170000D-BF50-4C2B-ACF8-7D5E1871DF0E}"/>
    <dgm:cxn modelId="{8F7D32B2-8247-49D1-A8AE-3FA33EF48C83}" type="presOf" srcId="{2EB944C5-DE2A-49B5-9D01-34895DCDD1C7}" destId="{5EAB7425-480A-4124-B9F8-D2CCD1DDC746}" srcOrd="1" destOrd="0" presId="urn:microsoft.com/office/officeart/2005/8/layout/hProcess7"/>
    <dgm:cxn modelId="{701B2BD7-92EC-447B-AF8D-1863B3C26D95}" srcId="{0F9B9438-9564-4A29-B460-C702EB1CE297}" destId="{A769CA3B-B42A-4896-B6F4-251AD28208C2}" srcOrd="0" destOrd="0" parTransId="{ADA3CEE0-5F7E-45D5-9379-DFE63E42A764}" sibTransId="{834C022A-AD99-48DD-9DC9-E2CB69441986}"/>
    <dgm:cxn modelId="{6B78F1E9-6BD9-4E1C-A660-0E9B01CE321A}" type="presOf" srcId="{CB929274-B9E8-4269-B5F9-3DC31835850D}" destId="{6A9B2741-C6B5-484A-93E0-AE709AC966FA}" srcOrd="1" destOrd="0" presId="urn:microsoft.com/office/officeart/2005/8/layout/hProcess7"/>
    <dgm:cxn modelId="{6062E9F5-D0EC-4409-B570-D09C9A97A45F}" type="presOf" srcId="{5EE672C0-7CBD-45CA-9AAF-1CCA7B1A8ABD}" destId="{9090326E-470B-463C-BF98-9182AF7AB15B}" srcOrd="0" destOrd="0" presId="urn:microsoft.com/office/officeart/2005/8/layout/hProcess7"/>
    <dgm:cxn modelId="{21829A7B-BE4D-4A32-92EC-57CA322880DB}" type="presParOf" srcId="{A6156EB8-F4E3-4FBF-AEA1-80550AE3FA7F}" destId="{B3831B81-91E2-49C3-B380-8D38CDB26FCD}" srcOrd="0" destOrd="0" presId="urn:microsoft.com/office/officeart/2005/8/layout/hProcess7"/>
    <dgm:cxn modelId="{534E417E-DA7B-40BD-B9CB-C2C30CDB7849}" type="presParOf" srcId="{B3831B81-91E2-49C3-B380-8D38CDB26FCD}" destId="{DD21ECB1-8D2E-4C81-AB7F-3AE4876A1689}" srcOrd="0" destOrd="0" presId="urn:microsoft.com/office/officeart/2005/8/layout/hProcess7"/>
    <dgm:cxn modelId="{8B29E26E-3507-4388-8CCD-293A7AA9413B}" type="presParOf" srcId="{B3831B81-91E2-49C3-B380-8D38CDB26FCD}" destId="{105C4FCC-FA91-4967-B4E3-6BC2E24D4F3A}" srcOrd="1" destOrd="0" presId="urn:microsoft.com/office/officeart/2005/8/layout/hProcess7"/>
    <dgm:cxn modelId="{0C3EFAC6-C3C6-4634-B2D6-A821EF5DA1B3}" type="presParOf" srcId="{B3831B81-91E2-49C3-B380-8D38CDB26FCD}" destId="{47012780-418C-4EF0-949F-CB6EE413B5A4}" srcOrd="2" destOrd="0" presId="urn:microsoft.com/office/officeart/2005/8/layout/hProcess7"/>
    <dgm:cxn modelId="{D927EEB0-1094-47B6-BBB5-E02B28D81A52}" type="presParOf" srcId="{A6156EB8-F4E3-4FBF-AEA1-80550AE3FA7F}" destId="{020BD363-2F60-41B3-BCC6-8E878F712C31}" srcOrd="1" destOrd="0" presId="urn:microsoft.com/office/officeart/2005/8/layout/hProcess7"/>
    <dgm:cxn modelId="{A7E9015E-F094-4612-805E-225415272322}" type="presParOf" srcId="{A6156EB8-F4E3-4FBF-AEA1-80550AE3FA7F}" destId="{63540608-6895-4177-A9FE-25CF6C0EDF1E}" srcOrd="2" destOrd="0" presId="urn:microsoft.com/office/officeart/2005/8/layout/hProcess7"/>
    <dgm:cxn modelId="{34E35BE7-3F36-4D5A-BC7A-2854991D7DA9}" type="presParOf" srcId="{63540608-6895-4177-A9FE-25CF6C0EDF1E}" destId="{8BAFA102-0ECD-46C5-A47E-561CF82F66C7}" srcOrd="0" destOrd="0" presId="urn:microsoft.com/office/officeart/2005/8/layout/hProcess7"/>
    <dgm:cxn modelId="{D74FF22E-1292-4D31-9FEF-4D3A278DBC2C}" type="presParOf" srcId="{63540608-6895-4177-A9FE-25CF6C0EDF1E}" destId="{DF43F027-19C2-4473-86CD-8F1C99F19689}" srcOrd="1" destOrd="0" presId="urn:microsoft.com/office/officeart/2005/8/layout/hProcess7"/>
    <dgm:cxn modelId="{611DE498-B0F2-4648-92F4-A309F57DB47E}" type="presParOf" srcId="{63540608-6895-4177-A9FE-25CF6C0EDF1E}" destId="{3F36D55F-69AC-4B9F-8A63-18C04B65E843}" srcOrd="2" destOrd="0" presId="urn:microsoft.com/office/officeart/2005/8/layout/hProcess7"/>
    <dgm:cxn modelId="{F9F2D944-8C3F-4018-BF7D-04952367ACED}" type="presParOf" srcId="{A6156EB8-F4E3-4FBF-AEA1-80550AE3FA7F}" destId="{56C64CF7-CD4D-49F8-B38B-5A8667C7A97B}" srcOrd="3" destOrd="0" presId="urn:microsoft.com/office/officeart/2005/8/layout/hProcess7"/>
    <dgm:cxn modelId="{1B6D366E-EDD2-48DB-B545-C0855299A047}" type="presParOf" srcId="{A6156EB8-F4E3-4FBF-AEA1-80550AE3FA7F}" destId="{128E4E9F-2FF9-46BD-9FF7-083E67DDE21B}" srcOrd="4" destOrd="0" presId="urn:microsoft.com/office/officeart/2005/8/layout/hProcess7"/>
    <dgm:cxn modelId="{33E1778F-70C5-4530-B5F2-B5A6FB88193D}" type="presParOf" srcId="{128E4E9F-2FF9-46BD-9FF7-083E67DDE21B}" destId="{DD1C68E2-2144-409E-B777-562EF6A855B6}" srcOrd="0" destOrd="0" presId="urn:microsoft.com/office/officeart/2005/8/layout/hProcess7"/>
    <dgm:cxn modelId="{150566D8-BED5-43E9-9355-8174CD3B6B81}" type="presParOf" srcId="{128E4E9F-2FF9-46BD-9FF7-083E67DDE21B}" destId="{6A9B2741-C6B5-484A-93E0-AE709AC966FA}" srcOrd="1" destOrd="0" presId="urn:microsoft.com/office/officeart/2005/8/layout/hProcess7"/>
    <dgm:cxn modelId="{8BD919D5-6D35-4E17-B671-8C4C54B68914}" type="presParOf" srcId="{128E4E9F-2FF9-46BD-9FF7-083E67DDE21B}" destId="{9090326E-470B-463C-BF98-9182AF7AB15B}" srcOrd="2" destOrd="0" presId="urn:microsoft.com/office/officeart/2005/8/layout/hProcess7"/>
    <dgm:cxn modelId="{767A08A4-E0E6-4648-984C-5DFC93C688A6}" type="presParOf" srcId="{A6156EB8-F4E3-4FBF-AEA1-80550AE3FA7F}" destId="{022484B3-9897-404C-83A8-82BAA01CE915}" srcOrd="5" destOrd="0" presId="urn:microsoft.com/office/officeart/2005/8/layout/hProcess7"/>
    <dgm:cxn modelId="{A056EDA9-BDDD-4FCE-B0FB-2899AC23D18B}" type="presParOf" srcId="{A6156EB8-F4E3-4FBF-AEA1-80550AE3FA7F}" destId="{B20DB42E-EB44-4DA1-A945-8D40F0EE5DE9}" srcOrd="6" destOrd="0" presId="urn:microsoft.com/office/officeart/2005/8/layout/hProcess7"/>
    <dgm:cxn modelId="{478078E7-11D9-4833-A067-241212E71DB1}" type="presParOf" srcId="{B20DB42E-EB44-4DA1-A945-8D40F0EE5DE9}" destId="{68EECA78-0764-4204-81B6-EE75428F72BD}" srcOrd="0" destOrd="0" presId="urn:microsoft.com/office/officeart/2005/8/layout/hProcess7"/>
    <dgm:cxn modelId="{CB410E5B-66B2-42D7-9EA4-3153008E309A}" type="presParOf" srcId="{B20DB42E-EB44-4DA1-A945-8D40F0EE5DE9}" destId="{4CE4D92B-D963-49A7-B0C6-C39ED756DED0}" srcOrd="1" destOrd="0" presId="urn:microsoft.com/office/officeart/2005/8/layout/hProcess7"/>
    <dgm:cxn modelId="{512AA4F0-1AC4-46DA-B475-18CC99CA7D63}" type="presParOf" srcId="{B20DB42E-EB44-4DA1-A945-8D40F0EE5DE9}" destId="{EC0AE382-BAA3-481A-9578-A791C2DB0179}" srcOrd="2" destOrd="0" presId="urn:microsoft.com/office/officeart/2005/8/layout/hProcess7"/>
    <dgm:cxn modelId="{8DE31395-1464-463B-B406-4B1CAB907C4D}" type="presParOf" srcId="{A6156EB8-F4E3-4FBF-AEA1-80550AE3FA7F}" destId="{74FA6C8C-84C7-4808-8986-770B295FFCB2}" srcOrd="7" destOrd="0" presId="urn:microsoft.com/office/officeart/2005/8/layout/hProcess7"/>
    <dgm:cxn modelId="{03E15328-A32C-46C3-8F32-617B292B7ADB}" type="presParOf" srcId="{A6156EB8-F4E3-4FBF-AEA1-80550AE3FA7F}" destId="{2C7A21C0-A516-4C9D-B41D-39BC53997995}" srcOrd="8" destOrd="0" presId="urn:microsoft.com/office/officeart/2005/8/layout/hProcess7"/>
    <dgm:cxn modelId="{D016192E-EB6A-4CEE-B9B2-ECA0C37F285A}" type="presParOf" srcId="{2C7A21C0-A516-4C9D-B41D-39BC53997995}" destId="{2383E152-46D5-4BF4-ABFF-7697BEF9DEB1}" srcOrd="0" destOrd="0" presId="urn:microsoft.com/office/officeart/2005/8/layout/hProcess7"/>
    <dgm:cxn modelId="{CCE237F1-D3E5-47F4-A14E-913FEA7B4B73}" type="presParOf" srcId="{2C7A21C0-A516-4C9D-B41D-39BC53997995}" destId="{25FCADFA-80E2-4B2D-8458-F198D3C385D3}" srcOrd="1" destOrd="0" presId="urn:microsoft.com/office/officeart/2005/8/layout/hProcess7"/>
    <dgm:cxn modelId="{462E524E-FB66-4A61-BD05-09D302B3E105}" type="presParOf" srcId="{2C7A21C0-A516-4C9D-B41D-39BC53997995}" destId="{BE32E696-8484-4077-994F-605D92BAF6C1}" srcOrd="2" destOrd="0" presId="urn:microsoft.com/office/officeart/2005/8/layout/hProcess7"/>
    <dgm:cxn modelId="{E1D37F6B-BAC5-4537-AC67-0BE2304555A7}" type="presParOf" srcId="{A6156EB8-F4E3-4FBF-AEA1-80550AE3FA7F}" destId="{96B274E1-D229-4258-92FA-93E7A47DC6C9}" srcOrd="9" destOrd="0" presId="urn:microsoft.com/office/officeart/2005/8/layout/hProcess7"/>
    <dgm:cxn modelId="{33EA6B4C-783D-48AE-B3F7-F09FEB5BEA47}" type="presParOf" srcId="{A6156EB8-F4E3-4FBF-AEA1-80550AE3FA7F}" destId="{C78EDDD5-B20E-43CA-A6F2-54DF17B2579E}" srcOrd="10" destOrd="0" presId="urn:microsoft.com/office/officeart/2005/8/layout/hProcess7"/>
    <dgm:cxn modelId="{3401A2BA-9103-4CCA-A305-EA8AA0C6C72D}" type="presParOf" srcId="{C78EDDD5-B20E-43CA-A6F2-54DF17B2579E}" destId="{FDFD8D33-728B-4D18-BA3C-E12830272BF2}" srcOrd="0" destOrd="0" presId="urn:microsoft.com/office/officeart/2005/8/layout/hProcess7"/>
    <dgm:cxn modelId="{878E459C-B1B1-4D49-8B68-62D9CBCF7C46}" type="presParOf" srcId="{C78EDDD5-B20E-43CA-A6F2-54DF17B2579E}" destId="{B79E7ED2-62ED-4D4F-9D71-50DB337C5F9C}" srcOrd="1" destOrd="0" presId="urn:microsoft.com/office/officeart/2005/8/layout/hProcess7"/>
    <dgm:cxn modelId="{C722EBE7-C7B7-4423-B876-C94DEBBD91B0}" type="presParOf" srcId="{C78EDDD5-B20E-43CA-A6F2-54DF17B2579E}" destId="{9606F29C-4026-45EB-9A9C-805E0AFD05D2}" srcOrd="2" destOrd="0" presId="urn:microsoft.com/office/officeart/2005/8/layout/hProcess7"/>
    <dgm:cxn modelId="{7D856638-7688-4243-95AF-C78C483D3881}" type="presParOf" srcId="{A6156EB8-F4E3-4FBF-AEA1-80550AE3FA7F}" destId="{43897C85-21D5-4BD5-B24A-6DC0061ACCB7}" srcOrd="11" destOrd="0" presId="urn:microsoft.com/office/officeart/2005/8/layout/hProcess7"/>
    <dgm:cxn modelId="{D0E8046A-C50A-4D86-9967-418C2903F7B5}" type="presParOf" srcId="{A6156EB8-F4E3-4FBF-AEA1-80550AE3FA7F}" destId="{1FF5F3EC-58B5-4B3B-8AC4-F347E637EBD5}" srcOrd="12" destOrd="0" presId="urn:microsoft.com/office/officeart/2005/8/layout/hProcess7"/>
    <dgm:cxn modelId="{80FBC4FB-708D-47B5-B4BF-9AEDF2FCE1D2}" type="presParOf" srcId="{1FF5F3EC-58B5-4B3B-8AC4-F347E637EBD5}" destId="{ED13AB6B-B52D-4A25-B73E-C239B490B24A}" srcOrd="0" destOrd="0" presId="urn:microsoft.com/office/officeart/2005/8/layout/hProcess7"/>
    <dgm:cxn modelId="{76BFA063-9D89-4DE9-85E4-DC649834E4DB}" type="presParOf" srcId="{1FF5F3EC-58B5-4B3B-8AC4-F347E637EBD5}" destId="{5EAB7425-480A-4124-B9F8-D2CCD1DDC746}" srcOrd="1" destOrd="0" presId="urn:microsoft.com/office/officeart/2005/8/layout/hProcess7"/>
    <dgm:cxn modelId="{8107BE24-1143-47E2-BC95-37EC4894FFB3}" type="presParOf" srcId="{1FF5F3EC-58B5-4B3B-8AC4-F347E637EBD5}" destId="{51C8BCE5-5E99-439F-B098-DEB7E7C9E13B}"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569C72-99C6-47A0-A8B4-07D17A4E1893}" type="doc">
      <dgm:prSet loTypeId="urn:microsoft.com/office/officeart/2005/8/layout/hList7" loCatId="list" qsTypeId="urn:microsoft.com/office/officeart/2005/8/quickstyle/simple1" qsCatId="simple" csTypeId="urn:microsoft.com/office/officeart/2005/8/colors/accent0_2" csCatId="mainScheme" phldr="1"/>
      <dgm:spPr/>
      <dgm:t>
        <a:bodyPr/>
        <a:lstStyle/>
        <a:p>
          <a:endParaRPr lang="en-AU"/>
        </a:p>
      </dgm:t>
    </dgm:pt>
    <dgm:pt modelId="{EAF4EBE9-406E-4EF2-A3FC-96616A55636C}">
      <dgm:prSet phldrT="[Text]" custT="1"/>
      <dgm:spPr/>
      <dgm:t>
        <a:bodyPr/>
        <a:lstStyle/>
        <a:p>
          <a:pPr>
            <a:buNone/>
          </a:pPr>
          <a:r>
            <a:rPr lang="en-AU" sz="1800">
              <a:latin typeface="Arial" panose="020B0604020202020204" pitchFamily="34" charset="0"/>
              <a:cs typeface="Arial" panose="020B0604020202020204" pitchFamily="34" charset="0"/>
            </a:rPr>
            <a:t>Step 1</a:t>
          </a:r>
        </a:p>
        <a:p>
          <a:pPr>
            <a:buNone/>
          </a:pPr>
          <a:r>
            <a:rPr lang="en-AU" sz="1600">
              <a:latin typeface="Arial" panose="020B0604020202020204" pitchFamily="34" charset="0"/>
              <a:cs typeface="Arial" panose="020B0604020202020204" pitchFamily="34" charset="0"/>
            </a:rPr>
            <a:t>Consider biodiversity in your region. What are you most concerned about?</a:t>
          </a:r>
          <a:endParaRPr lang="en-AU" sz="1600"/>
        </a:p>
      </dgm:t>
    </dgm:pt>
    <dgm:pt modelId="{ADC575F1-8A93-45C9-AF03-477B09B2D9EC}" type="parTrans" cxnId="{6C1B3917-DED7-40F8-BD1C-C7F74ED1983E}">
      <dgm:prSet/>
      <dgm:spPr/>
      <dgm:t>
        <a:bodyPr/>
        <a:lstStyle/>
        <a:p>
          <a:endParaRPr lang="en-AU"/>
        </a:p>
      </dgm:t>
    </dgm:pt>
    <dgm:pt modelId="{74FE09D9-11BB-4552-B49C-0D5E60B22773}" type="sibTrans" cxnId="{6C1B3917-DED7-40F8-BD1C-C7F74ED1983E}">
      <dgm:prSet/>
      <dgm:spPr/>
      <dgm:t>
        <a:bodyPr/>
        <a:lstStyle/>
        <a:p>
          <a:endParaRPr lang="en-AU"/>
        </a:p>
      </dgm:t>
    </dgm:pt>
    <dgm:pt modelId="{C7CE6119-266C-4599-8BF2-BF94175D9BFB}">
      <dgm:prSet custT="1"/>
      <dgm:spPr/>
      <dgm:t>
        <a:bodyPr/>
        <a:lstStyle/>
        <a:p>
          <a:r>
            <a:rPr lang="en-AU" sz="1800">
              <a:latin typeface="Arial" panose="020B0604020202020204" pitchFamily="34" charset="0"/>
              <a:cs typeface="Arial" panose="020B0604020202020204" pitchFamily="34" charset="0"/>
            </a:rPr>
            <a:t>Step 2</a:t>
          </a:r>
        </a:p>
        <a:p>
          <a:r>
            <a:rPr lang="en-AU" sz="1600">
              <a:latin typeface="Arial" panose="020B0604020202020204" pitchFamily="34" charset="0"/>
              <a:cs typeface="Arial" panose="020B0604020202020204" pitchFamily="34" charset="0"/>
            </a:rPr>
            <a:t>Use Solution Fluency to lead you to create real-world action</a:t>
          </a:r>
        </a:p>
      </dgm:t>
    </dgm:pt>
    <dgm:pt modelId="{4F5206C1-77D3-40EC-9318-F3D5398C43CC}" type="parTrans" cxnId="{96B3F53D-4F92-4DA3-B5A1-1E66FC4DB824}">
      <dgm:prSet/>
      <dgm:spPr/>
      <dgm:t>
        <a:bodyPr/>
        <a:lstStyle/>
        <a:p>
          <a:endParaRPr lang="en-AU"/>
        </a:p>
      </dgm:t>
    </dgm:pt>
    <dgm:pt modelId="{362A5A52-80CA-4BD9-A966-A5D3AE8D5734}" type="sibTrans" cxnId="{96B3F53D-4F92-4DA3-B5A1-1E66FC4DB824}">
      <dgm:prSet/>
      <dgm:spPr/>
      <dgm:t>
        <a:bodyPr/>
        <a:lstStyle/>
        <a:p>
          <a:endParaRPr lang="en-AU"/>
        </a:p>
      </dgm:t>
    </dgm:pt>
    <dgm:pt modelId="{64981293-A0EC-4A67-9B37-F7531FFE95C9}">
      <dgm:prSet custT="1"/>
      <dgm:spPr/>
      <dgm:t>
        <a:bodyPr/>
        <a:lstStyle/>
        <a:p>
          <a:endParaRPr lang="en-AU" sz="1800">
            <a:latin typeface="Arial" panose="020B0604020202020204" pitchFamily="34" charset="0"/>
            <a:cs typeface="Arial" panose="020B0604020202020204" pitchFamily="34" charset="0"/>
          </a:endParaRPr>
        </a:p>
        <a:p>
          <a:r>
            <a:rPr lang="en-AU" sz="1800">
              <a:latin typeface="Arial" panose="020B0604020202020204" pitchFamily="34" charset="0"/>
              <a:cs typeface="Arial" panose="020B0604020202020204" pitchFamily="34" charset="0"/>
            </a:rPr>
            <a:t>Step 3</a:t>
          </a:r>
        </a:p>
        <a:p>
          <a:r>
            <a:rPr lang="en-AU" sz="1600">
              <a:latin typeface="Arial" panose="020B0604020202020204" pitchFamily="34" charset="0"/>
              <a:cs typeface="Arial" panose="020B0604020202020204" pitchFamily="34" charset="0"/>
            </a:rPr>
            <a:t>Share, celebrate and reflect on your achievement</a:t>
          </a:r>
        </a:p>
        <a:p>
          <a:endParaRPr lang="en-AU" sz="1600">
            <a:latin typeface="Arial" panose="020B0604020202020204" pitchFamily="34" charset="0"/>
            <a:cs typeface="Arial" panose="020B0604020202020204" pitchFamily="34" charset="0"/>
          </a:endParaRPr>
        </a:p>
      </dgm:t>
    </dgm:pt>
    <dgm:pt modelId="{609E845C-606F-4E1E-8223-A5B19FEC6BC1}" type="parTrans" cxnId="{FBECF2C0-A204-4AAA-80B6-A80C3DCABB01}">
      <dgm:prSet/>
      <dgm:spPr/>
      <dgm:t>
        <a:bodyPr/>
        <a:lstStyle/>
        <a:p>
          <a:endParaRPr lang="en-AU"/>
        </a:p>
      </dgm:t>
    </dgm:pt>
    <dgm:pt modelId="{DF7A5D6D-CFC0-40A4-9B59-1C8FFBF58ADA}" type="sibTrans" cxnId="{FBECF2C0-A204-4AAA-80B6-A80C3DCABB01}">
      <dgm:prSet/>
      <dgm:spPr/>
      <dgm:t>
        <a:bodyPr/>
        <a:lstStyle/>
        <a:p>
          <a:endParaRPr lang="en-AU"/>
        </a:p>
      </dgm:t>
    </dgm:pt>
    <dgm:pt modelId="{E94A80AA-F5F7-40D3-8AC4-ECAC56E331C3}" type="pres">
      <dgm:prSet presAssocID="{E6569C72-99C6-47A0-A8B4-07D17A4E1893}" presName="Name0" presStyleCnt="0">
        <dgm:presLayoutVars>
          <dgm:dir/>
          <dgm:resizeHandles val="exact"/>
        </dgm:presLayoutVars>
      </dgm:prSet>
      <dgm:spPr/>
    </dgm:pt>
    <dgm:pt modelId="{41639625-735E-48BC-9CB9-D0855F2C4BA4}" type="pres">
      <dgm:prSet presAssocID="{E6569C72-99C6-47A0-A8B4-07D17A4E1893}" presName="fgShape" presStyleLbl="fgShp" presStyleIdx="0" presStyleCnt="1"/>
      <dgm:spPr>
        <a:prstGeom prst="rightArrow">
          <a:avLst/>
        </a:prstGeom>
      </dgm:spPr>
    </dgm:pt>
    <dgm:pt modelId="{0B4576FB-CEBD-43C4-9E83-3850DA567139}" type="pres">
      <dgm:prSet presAssocID="{E6569C72-99C6-47A0-A8B4-07D17A4E1893}" presName="linComp" presStyleCnt="0"/>
      <dgm:spPr/>
    </dgm:pt>
    <dgm:pt modelId="{766F86E7-1983-434F-BD23-1C25520668C8}" type="pres">
      <dgm:prSet presAssocID="{EAF4EBE9-406E-4EF2-A3FC-96616A55636C}" presName="compNode" presStyleCnt="0"/>
      <dgm:spPr/>
    </dgm:pt>
    <dgm:pt modelId="{893B73AA-E3E7-4917-A044-764321B18B6A}" type="pres">
      <dgm:prSet presAssocID="{EAF4EBE9-406E-4EF2-A3FC-96616A55636C}" presName="bkgdShape" presStyleLbl="node1" presStyleIdx="0" presStyleCnt="3" custLinFactNeighborX="229" custLinFactNeighborY="13808"/>
      <dgm:spPr/>
    </dgm:pt>
    <dgm:pt modelId="{FA88F5F4-888D-4430-9BFD-B0CCC0E918BC}" type="pres">
      <dgm:prSet presAssocID="{EAF4EBE9-406E-4EF2-A3FC-96616A55636C}" presName="nodeTx" presStyleLbl="node1" presStyleIdx="0" presStyleCnt="3">
        <dgm:presLayoutVars>
          <dgm:bulletEnabled val="1"/>
        </dgm:presLayoutVars>
      </dgm:prSet>
      <dgm:spPr/>
    </dgm:pt>
    <dgm:pt modelId="{7D09D2B3-C887-4642-AD59-391A9D9982F3}" type="pres">
      <dgm:prSet presAssocID="{EAF4EBE9-406E-4EF2-A3FC-96616A55636C}" presName="invisiNode" presStyleLbl="node1" presStyleIdx="0" presStyleCnt="3"/>
      <dgm:spPr/>
    </dgm:pt>
    <dgm:pt modelId="{4488671A-6088-4CE7-B8AD-39FE99FD7F7F}" type="pres">
      <dgm:prSet presAssocID="{EAF4EBE9-406E-4EF2-A3FC-96616A55636C}" presName="imagNode" presStyleLbl="fgImgPlace1" presStyleIdx="0" presStyleCnt="3"/>
      <dgm:spPr>
        <a:blipFill rotWithShape="1">
          <a:blip xmlns:r="http://schemas.openxmlformats.org/officeDocument/2006/relationships" r:embed="rId1" cstate="print">
            <a:extLst>
              <a:ext uri="{28A0092B-C50C-407E-A947-70E740481C1C}">
                <a14:useLocalDpi xmlns:a14="http://schemas.microsoft.com/office/drawing/2010/main"/>
              </a:ext>
              <a:ext uri="{837473B0-CC2E-450A-ABE3-18F120FF3D39}">
                <a1611:picAttrSrcUrl xmlns:a1611="http://schemas.microsoft.com/office/drawing/2016/11/main" r:id="rId2"/>
              </a:ext>
            </a:extLst>
          </a:blip>
          <a:srcRect/>
          <a:stretch>
            <a:fillRect/>
          </a:stretch>
        </a:blipFill>
      </dgm:spPr>
    </dgm:pt>
    <dgm:pt modelId="{5FB08C49-476A-4AD4-A0BA-86866D60DCF8}" type="pres">
      <dgm:prSet presAssocID="{74FE09D9-11BB-4552-B49C-0D5E60B22773}" presName="sibTrans" presStyleLbl="sibTrans2D1" presStyleIdx="0" presStyleCnt="0"/>
      <dgm:spPr/>
    </dgm:pt>
    <dgm:pt modelId="{69C7D0F8-08EC-43CA-986A-9C58FE604B39}" type="pres">
      <dgm:prSet presAssocID="{C7CE6119-266C-4599-8BF2-BF94175D9BFB}" presName="compNode" presStyleCnt="0"/>
      <dgm:spPr/>
    </dgm:pt>
    <dgm:pt modelId="{63BA49D2-AD2D-423E-881A-D94DB00703D7}" type="pres">
      <dgm:prSet presAssocID="{C7CE6119-266C-4599-8BF2-BF94175D9BFB}" presName="bkgdShape" presStyleLbl="node1" presStyleIdx="1" presStyleCnt="3"/>
      <dgm:spPr/>
    </dgm:pt>
    <dgm:pt modelId="{3DF2CAA9-3F1E-437C-AD33-46ED649FCFCC}" type="pres">
      <dgm:prSet presAssocID="{C7CE6119-266C-4599-8BF2-BF94175D9BFB}" presName="nodeTx" presStyleLbl="node1" presStyleIdx="1" presStyleCnt="3">
        <dgm:presLayoutVars>
          <dgm:bulletEnabled val="1"/>
        </dgm:presLayoutVars>
      </dgm:prSet>
      <dgm:spPr/>
    </dgm:pt>
    <dgm:pt modelId="{04432B75-9446-45D3-A08C-966443BB9C3A}" type="pres">
      <dgm:prSet presAssocID="{C7CE6119-266C-4599-8BF2-BF94175D9BFB}" presName="invisiNode" presStyleLbl="node1" presStyleIdx="1" presStyleCnt="3"/>
      <dgm:spPr/>
    </dgm:pt>
    <dgm:pt modelId="{21709DC9-0CB8-4FBE-9A69-40A624D557FB}" type="pres">
      <dgm:prSet presAssocID="{C7CE6119-266C-4599-8BF2-BF94175D9BFB}" presName="imagNode"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FB59DC4D-EFED-4D46-A06F-B47D972AFF71}" type="pres">
      <dgm:prSet presAssocID="{362A5A52-80CA-4BD9-A966-A5D3AE8D5734}" presName="sibTrans" presStyleLbl="sibTrans2D1" presStyleIdx="0" presStyleCnt="0"/>
      <dgm:spPr/>
    </dgm:pt>
    <dgm:pt modelId="{8175DDBC-6DC9-47AD-902C-DC6B9D2684C3}" type="pres">
      <dgm:prSet presAssocID="{64981293-A0EC-4A67-9B37-F7531FFE95C9}" presName="compNode" presStyleCnt="0"/>
      <dgm:spPr/>
    </dgm:pt>
    <dgm:pt modelId="{CDB617D7-DA75-495B-B595-CEB50AB0B80D}" type="pres">
      <dgm:prSet presAssocID="{64981293-A0EC-4A67-9B37-F7531FFE95C9}" presName="bkgdShape" presStyleLbl="node1" presStyleIdx="2" presStyleCnt="3"/>
      <dgm:spPr/>
    </dgm:pt>
    <dgm:pt modelId="{F82A2AA5-CB4A-4BD6-AFDC-DDF2A170A1FE}" type="pres">
      <dgm:prSet presAssocID="{64981293-A0EC-4A67-9B37-F7531FFE95C9}" presName="nodeTx" presStyleLbl="node1" presStyleIdx="2" presStyleCnt="3">
        <dgm:presLayoutVars>
          <dgm:bulletEnabled val="1"/>
        </dgm:presLayoutVars>
      </dgm:prSet>
      <dgm:spPr/>
    </dgm:pt>
    <dgm:pt modelId="{46159962-E9CB-4802-A0B0-2E0D121255F7}" type="pres">
      <dgm:prSet presAssocID="{64981293-A0EC-4A67-9B37-F7531FFE95C9}" presName="invisiNode" presStyleLbl="node1" presStyleIdx="2" presStyleCnt="3"/>
      <dgm:spPr/>
    </dgm:pt>
    <dgm:pt modelId="{F54C3A27-A7CB-4953-8460-36A628ECB647}" type="pres">
      <dgm:prSet presAssocID="{64981293-A0EC-4A67-9B37-F7531FFE95C9}" presName="imagNode" presStyleLbl="fgImgPlace1" presStyleIdx="2" presStyleCnt="3"/>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Lst>
  <dgm:cxnLst>
    <dgm:cxn modelId="{8D708C04-2C95-4454-8515-0BC40C3019FA}" type="presOf" srcId="{EAF4EBE9-406E-4EF2-A3FC-96616A55636C}" destId="{893B73AA-E3E7-4917-A044-764321B18B6A}" srcOrd="0" destOrd="0" presId="urn:microsoft.com/office/officeart/2005/8/layout/hList7"/>
    <dgm:cxn modelId="{B2745F0E-A97B-4662-8070-9D25F2E9B617}" type="presOf" srcId="{64981293-A0EC-4A67-9B37-F7531FFE95C9}" destId="{CDB617D7-DA75-495B-B595-CEB50AB0B80D}" srcOrd="0" destOrd="0" presId="urn:microsoft.com/office/officeart/2005/8/layout/hList7"/>
    <dgm:cxn modelId="{6C1B3917-DED7-40F8-BD1C-C7F74ED1983E}" srcId="{E6569C72-99C6-47A0-A8B4-07D17A4E1893}" destId="{EAF4EBE9-406E-4EF2-A3FC-96616A55636C}" srcOrd="0" destOrd="0" parTransId="{ADC575F1-8A93-45C9-AF03-477B09B2D9EC}" sibTransId="{74FE09D9-11BB-4552-B49C-0D5E60B22773}"/>
    <dgm:cxn modelId="{2A288936-DA1B-4A40-BC12-B5BDBD02FD06}" type="presOf" srcId="{E6569C72-99C6-47A0-A8B4-07D17A4E1893}" destId="{E94A80AA-F5F7-40D3-8AC4-ECAC56E331C3}" srcOrd="0" destOrd="0" presId="urn:microsoft.com/office/officeart/2005/8/layout/hList7"/>
    <dgm:cxn modelId="{96B3F53D-4F92-4DA3-B5A1-1E66FC4DB824}" srcId="{E6569C72-99C6-47A0-A8B4-07D17A4E1893}" destId="{C7CE6119-266C-4599-8BF2-BF94175D9BFB}" srcOrd="1" destOrd="0" parTransId="{4F5206C1-77D3-40EC-9318-F3D5398C43CC}" sibTransId="{362A5A52-80CA-4BD9-A966-A5D3AE8D5734}"/>
    <dgm:cxn modelId="{9965614C-7D3A-4F1D-A4C5-2AB03E35B7F6}" type="presOf" srcId="{74FE09D9-11BB-4552-B49C-0D5E60B22773}" destId="{5FB08C49-476A-4AD4-A0BA-86866D60DCF8}" srcOrd="0" destOrd="0" presId="urn:microsoft.com/office/officeart/2005/8/layout/hList7"/>
    <dgm:cxn modelId="{E4A59591-2C59-458D-A4E2-B25D3AF99F6F}" type="presOf" srcId="{C7CE6119-266C-4599-8BF2-BF94175D9BFB}" destId="{63BA49D2-AD2D-423E-881A-D94DB00703D7}" srcOrd="0" destOrd="0" presId="urn:microsoft.com/office/officeart/2005/8/layout/hList7"/>
    <dgm:cxn modelId="{96F6B9AD-80AB-4EF8-AF4B-F5A7E095F40A}" type="presOf" srcId="{362A5A52-80CA-4BD9-A966-A5D3AE8D5734}" destId="{FB59DC4D-EFED-4D46-A06F-B47D972AFF71}" srcOrd="0" destOrd="0" presId="urn:microsoft.com/office/officeart/2005/8/layout/hList7"/>
    <dgm:cxn modelId="{FBECF2C0-A204-4AAA-80B6-A80C3DCABB01}" srcId="{E6569C72-99C6-47A0-A8B4-07D17A4E1893}" destId="{64981293-A0EC-4A67-9B37-F7531FFE95C9}" srcOrd="2" destOrd="0" parTransId="{609E845C-606F-4E1E-8223-A5B19FEC6BC1}" sibTransId="{DF7A5D6D-CFC0-40A4-9B59-1C8FFBF58ADA}"/>
    <dgm:cxn modelId="{43AAFBC9-EE41-42AC-934D-2B5268A52378}" type="presOf" srcId="{EAF4EBE9-406E-4EF2-A3FC-96616A55636C}" destId="{FA88F5F4-888D-4430-9BFD-B0CCC0E918BC}" srcOrd="1" destOrd="0" presId="urn:microsoft.com/office/officeart/2005/8/layout/hList7"/>
    <dgm:cxn modelId="{CB580ED5-6540-4F85-8F7B-FA914C062A5C}" type="presOf" srcId="{64981293-A0EC-4A67-9B37-F7531FFE95C9}" destId="{F82A2AA5-CB4A-4BD6-AFDC-DDF2A170A1FE}" srcOrd="1" destOrd="0" presId="urn:microsoft.com/office/officeart/2005/8/layout/hList7"/>
    <dgm:cxn modelId="{D26A90FA-6AC4-4F36-A36C-4B3A8383105F}" type="presOf" srcId="{C7CE6119-266C-4599-8BF2-BF94175D9BFB}" destId="{3DF2CAA9-3F1E-437C-AD33-46ED649FCFCC}" srcOrd="1" destOrd="0" presId="urn:microsoft.com/office/officeart/2005/8/layout/hList7"/>
    <dgm:cxn modelId="{2A093BBF-8DF6-43F9-9FBD-1DC32521DAEE}" type="presParOf" srcId="{E94A80AA-F5F7-40D3-8AC4-ECAC56E331C3}" destId="{41639625-735E-48BC-9CB9-D0855F2C4BA4}" srcOrd="0" destOrd="0" presId="urn:microsoft.com/office/officeart/2005/8/layout/hList7"/>
    <dgm:cxn modelId="{C63E154F-B4DE-48E3-9B41-89818FEB0A66}" type="presParOf" srcId="{E94A80AA-F5F7-40D3-8AC4-ECAC56E331C3}" destId="{0B4576FB-CEBD-43C4-9E83-3850DA567139}" srcOrd="1" destOrd="0" presId="urn:microsoft.com/office/officeart/2005/8/layout/hList7"/>
    <dgm:cxn modelId="{42F06141-60C4-42A1-A2D5-1A3720514CA3}" type="presParOf" srcId="{0B4576FB-CEBD-43C4-9E83-3850DA567139}" destId="{766F86E7-1983-434F-BD23-1C25520668C8}" srcOrd="0" destOrd="0" presId="urn:microsoft.com/office/officeart/2005/8/layout/hList7"/>
    <dgm:cxn modelId="{D40ED9AF-8BDA-40C8-BFF6-01F637042838}" type="presParOf" srcId="{766F86E7-1983-434F-BD23-1C25520668C8}" destId="{893B73AA-E3E7-4917-A044-764321B18B6A}" srcOrd="0" destOrd="0" presId="urn:microsoft.com/office/officeart/2005/8/layout/hList7"/>
    <dgm:cxn modelId="{DBDED517-1FFD-47BC-9ACE-FDB92FA8DA5D}" type="presParOf" srcId="{766F86E7-1983-434F-BD23-1C25520668C8}" destId="{FA88F5F4-888D-4430-9BFD-B0CCC0E918BC}" srcOrd="1" destOrd="0" presId="urn:microsoft.com/office/officeart/2005/8/layout/hList7"/>
    <dgm:cxn modelId="{7E868BEE-1752-470B-B8FB-DFEAAF5D802E}" type="presParOf" srcId="{766F86E7-1983-434F-BD23-1C25520668C8}" destId="{7D09D2B3-C887-4642-AD59-391A9D9982F3}" srcOrd="2" destOrd="0" presId="urn:microsoft.com/office/officeart/2005/8/layout/hList7"/>
    <dgm:cxn modelId="{5AED0E0F-CC2F-46ED-AE06-4D6740E99EF5}" type="presParOf" srcId="{766F86E7-1983-434F-BD23-1C25520668C8}" destId="{4488671A-6088-4CE7-B8AD-39FE99FD7F7F}" srcOrd="3" destOrd="0" presId="urn:microsoft.com/office/officeart/2005/8/layout/hList7"/>
    <dgm:cxn modelId="{D8193DE5-1199-46B4-991F-AC4BD729A0D2}" type="presParOf" srcId="{0B4576FB-CEBD-43C4-9E83-3850DA567139}" destId="{5FB08C49-476A-4AD4-A0BA-86866D60DCF8}" srcOrd="1" destOrd="0" presId="urn:microsoft.com/office/officeart/2005/8/layout/hList7"/>
    <dgm:cxn modelId="{DFC2B205-80A8-4ABD-9920-BF80BE185DB9}" type="presParOf" srcId="{0B4576FB-CEBD-43C4-9E83-3850DA567139}" destId="{69C7D0F8-08EC-43CA-986A-9C58FE604B39}" srcOrd="2" destOrd="0" presId="urn:microsoft.com/office/officeart/2005/8/layout/hList7"/>
    <dgm:cxn modelId="{3BD14709-0DD0-4384-8F77-6B762D1C1EB3}" type="presParOf" srcId="{69C7D0F8-08EC-43CA-986A-9C58FE604B39}" destId="{63BA49D2-AD2D-423E-881A-D94DB00703D7}" srcOrd="0" destOrd="0" presId="urn:microsoft.com/office/officeart/2005/8/layout/hList7"/>
    <dgm:cxn modelId="{45210565-7200-469A-BE3E-EF455FAB9F85}" type="presParOf" srcId="{69C7D0F8-08EC-43CA-986A-9C58FE604B39}" destId="{3DF2CAA9-3F1E-437C-AD33-46ED649FCFCC}" srcOrd="1" destOrd="0" presId="urn:microsoft.com/office/officeart/2005/8/layout/hList7"/>
    <dgm:cxn modelId="{B5C785F8-BFE7-40C4-B6A3-C84F5A708D68}" type="presParOf" srcId="{69C7D0F8-08EC-43CA-986A-9C58FE604B39}" destId="{04432B75-9446-45D3-A08C-966443BB9C3A}" srcOrd="2" destOrd="0" presId="urn:microsoft.com/office/officeart/2005/8/layout/hList7"/>
    <dgm:cxn modelId="{F62D9B31-7F37-4BC8-B8B7-9859E5896C28}" type="presParOf" srcId="{69C7D0F8-08EC-43CA-986A-9C58FE604B39}" destId="{21709DC9-0CB8-4FBE-9A69-40A624D557FB}" srcOrd="3" destOrd="0" presId="urn:microsoft.com/office/officeart/2005/8/layout/hList7"/>
    <dgm:cxn modelId="{10ECE1BD-4689-4ADB-8D1C-B3927C3F662C}" type="presParOf" srcId="{0B4576FB-CEBD-43C4-9E83-3850DA567139}" destId="{FB59DC4D-EFED-4D46-A06F-B47D972AFF71}" srcOrd="3" destOrd="0" presId="urn:microsoft.com/office/officeart/2005/8/layout/hList7"/>
    <dgm:cxn modelId="{76F5B646-7787-49BD-A09F-79EF44A2FE0F}" type="presParOf" srcId="{0B4576FB-CEBD-43C4-9E83-3850DA567139}" destId="{8175DDBC-6DC9-47AD-902C-DC6B9D2684C3}" srcOrd="4" destOrd="0" presId="urn:microsoft.com/office/officeart/2005/8/layout/hList7"/>
    <dgm:cxn modelId="{B458F558-6D19-45D9-8407-7A428FD72562}" type="presParOf" srcId="{8175DDBC-6DC9-47AD-902C-DC6B9D2684C3}" destId="{CDB617D7-DA75-495B-B595-CEB50AB0B80D}" srcOrd="0" destOrd="0" presId="urn:microsoft.com/office/officeart/2005/8/layout/hList7"/>
    <dgm:cxn modelId="{94BBD645-B424-4B1F-A4AF-68B61D05EB7C}" type="presParOf" srcId="{8175DDBC-6DC9-47AD-902C-DC6B9D2684C3}" destId="{F82A2AA5-CB4A-4BD6-AFDC-DDF2A170A1FE}" srcOrd="1" destOrd="0" presId="urn:microsoft.com/office/officeart/2005/8/layout/hList7"/>
    <dgm:cxn modelId="{B30AB399-ADC9-48BC-9F38-2F6F244119E2}" type="presParOf" srcId="{8175DDBC-6DC9-47AD-902C-DC6B9D2684C3}" destId="{46159962-E9CB-4802-A0B0-2E0D121255F7}" srcOrd="2" destOrd="0" presId="urn:microsoft.com/office/officeart/2005/8/layout/hList7"/>
    <dgm:cxn modelId="{0D064447-5892-4CA6-A98A-808390695B57}" type="presParOf" srcId="{8175DDBC-6DC9-47AD-902C-DC6B9D2684C3}" destId="{F54C3A27-A7CB-4953-8460-36A628ECB64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B73AA-E3E7-4917-A044-764321B18B6A}">
      <dsp:nvSpPr>
        <dsp:cNvPr id="0" name=""/>
        <dsp:cNvSpPr/>
      </dsp:nvSpPr>
      <dsp:spPr>
        <a:xfrm>
          <a:off x="9247" y="0"/>
          <a:ext cx="3153232" cy="338309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Step 1</a:t>
          </a:r>
        </a:p>
        <a:p>
          <a:pPr marL="0" lvl="0" indent="0" algn="ctr" defTabSz="8001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Consider biodiversity at Dirk Hartog Island, Shark Bay or your local region. What are you most concerned about?</a:t>
          </a:r>
          <a:endParaRPr lang="en-AU" sz="1600" kern="1200"/>
        </a:p>
      </dsp:txBody>
      <dsp:txXfrm>
        <a:off x="9247" y="1353239"/>
        <a:ext cx="3153232" cy="1353239"/>
      </dsp:txXfrm>
    </dsp:sp>
    <dsp:sp modelId="{4488671A-6088-4CE7-B8AD-39FE99FD7F7F}">
      <dsp:nvSpPr>
        <dsp:cNvPr id="0" name=""/>
        <dsp:cNvSpPr/>
      </dsp:nvSpPr>
      <dsp:spPr>
        <a:xfrm>
          <a:off x="1015357" y="202985"/>
          <a:ext cx="1126571" cy="1126571"/>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a:ext>
              <a:ext uri="{837473B0-CC2E-450A-ABE3-18F120FF3D39}">
                <a1611:picAttrSrcUrl xmlns:a1611="http://schemas.microsoft.com/office/drawing/2016/11/main" r:id="rId2"/>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BA49D2-AD2D-423E-881A-D94DB00703D7}">
      <dsp:nvSpPr>
        <dsp:cNvPr id="0" name=""/>
        <dsp:cNvSpPr/>
      </dsp:nvSpPr>
      <dsp:spPr>
        <a:xfrm>
          <a:off x="3249856" y="0"/>
          <a:ext cx="3153232" cy="338309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Step 2</a:t>
          </a:r>
        </a:p>
        <a:p>
          <a:pPr marL="0" lvl="0" indent="0" algn="ctr" defTabSz="8001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Use Solution Fluency to lead you to create real-world action</a:t>
          </a:r>
        </a:p>
      </dsp:txBody>
      <dsp:txXfrm>
        <a:off x="3249856" y="1353239"/>
        <a:ext cx="3153232" cy="1353239"/>
      </dsp:txXfrm>
    </dsp:sp>
    <dsp:sp modelId="{21709DC9-0CB8-4FBE-9A69-40A624D557FB}">
      <dsp:nvSpPr>
        <dsp:cNvPr id="0" name=""/>
        <dsp:cNvSpPr/>
      </dsp:nvSpPr>
      <dsp:spPr>
        <a:xfrm>
          <a:off x="4263186" y="202985"/>
          <a:ext cx="1126571" cy="1126571"/>
        </a:xfrm>
        <a:prstGeom prst="ellipse">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B617D7-DA75-495B-B595-CEB50AB0B80D}">
      <dsp:nvSpPr>
        <dsp:cNvPr id="0" name=""/>
        <dsp:cNvSpPr/>
      </dsp:nvSpPr>
      <dsp:spPr>
        <a:xfrm>
          <a:off x="6497685" y="0"/>
          <a:ext cx="3153232" cy="338309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AU" sz="1800" kern="120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Step 3</a:t>
          </a:r>
        </a:p>
        <a:p>
          <a:pPr marL="0" lvl="0" indent="0" algn="ctr" defTabSz="8001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Share, celebrate and reflect on your achievement</a:t>
          </a:r>
        </a:p>
        <a:p>
          <a:pPr marL="0" lvl="0" indent="0" algn="ctr" defTabSz="800100">
            <a:lnSpc>
              <a:spcPct val="90000"/>
            </a:lnSpc>
            <a:spcBef>
              <a:spcPct val="0"/>
            </a:spcBef>
            <a:spcAft>
              <a:spcPct val="35000"/>
            </a:spcAft>
            <a:buNone/>
          </a:pPr>
          <a:endParaRPr lang="en-AU" sz="1600" kern="1200">
            <a:latin typeface="Arial" panose="020B0604020202020204" pitchFamily="34" charset="0"/>
            <a:cs typeface="Arial" panose="020B0604020202020204" pitchFamily="34" charset="0"/>
          </a:endParaRPr>
        </a:p>
      </dsp:txBody>
      <dsp:txXfrm>
        <a:off x="6497685" y="1353239"/>
        <a:ext cx="3153232" cy="1353239"/>
      </dsp:txXfrm>
    </dsp:sp>
    <dsp:sp modelId="{F54C3A27-A7CB-4953-8460-36A628ECB647}">
      <dsp:nvSpPr>
        <dsp:cNvPr id="0" name=""/>
        <dsp:cNvSpPr/>
      </dsp:nvSpPr>
      <dsp:spPr>
        <a:xfrm>
          <a:off x="7511016" y="202985"/>
          <a:ext cx="1126571" cy="1126571"/>
        </a:xfrm>
        <a:prstGeom prst="ellipse">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39625-735E-48BC-9CB9-D0855F2C4BA4}">
      <dsp:nvSpPr>
        <dsp:cNvPr id="0" name=""/>
        <dsp:cNvSpPr/>
      </dsp:nvSpPr>
      <dsp:spPr>
        <a:xfrm>
          <a:off x="386117" y="2706479"/>
          <a:ext cx="8880709" cy="507464"/>
        </a:xfrm>
        <a:prstGeom prst="rightArrow">
          <a:avLst/>
        </a:prstGeom>
        <a:solidFill>
          <a:schemeClr val="dk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F1299-4368-402F-90C2-397FAFA8C9EE}">
      <dsp:nvSpPr>
        <dsp:cNvPr id="0" name=""/>
        <dsp:cNvSpPr/>
      </dsp:nvSpPr>
      <dsp:spPr>
        <a:xfrm>
          <a:off x="478377" y="1729"/>
          <a:ext cx="1808849" cy="1350268"/>
        </a:xfrm>
        <a:prstGeom prst="round2SameRect">
          <a:avLst>
            <a:gd name="adj1" fmla="val 8000"/>
            <a:gd name="adj2" fmla="val 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26670" rIns="8890" bIns="8890" numCol="1" spcCol="1270" anchor="t" anchorCtr="0">
          <a:noAutofit/>
        </a:bodyPr>
        <a:lstStyle/>
        <a:p>
          <a:pPr marL="57150" lvl="1" indent="-57150" algn="l" defTabSz="311150">
            <a:lnSpc>
              <a:spcPct val="90000"/>
            </a:lnSpc>
            <a:spcBef>
              <a:spcPct val="0"/>
            </a:spcBef>
            <a:spcAft>
              <a:spcPct val="15000"/>
            </a:spcAft>
            <a:buChar char="•"/>
          </a:pPr>
          <a:r>
            <a:rPr lang="en-US" sz="700" kern="1200"/>
            <a:t>Increasing ocean acidification</a:t>
          </a:r>
          <a:endParaRPr lang="en-AU" sz="700" kern="1200"/>
        </a:p>
        <a:p>
          <a:pPr marL="57150" lvl="1" indent="-57150" algn="l" defTabSz="311150">
            <a:lnSpc>
              <a:spcPct val="90000"/>
            </a:lnSpc>
            <a:spcBef>
              <a:spcPct val="0"/>
            </a:spcBef>
            <a:spcAft>
              <a:spcPct val="15000"/>
            </a:spcAft>
            <a:buChar char="•"/>
          </a:pPr>
          <a:r>
            <a:rPr lang="en-US" sz="700" kern="1200"/>
            <a:t>Rising sea temperatures</a:t>
          </a:r>
          <a:endParaRPr lang="en-AU" sz="700" kern="1200"/>
        </a:p>
        <a:p>
          <a:pPr marL="57150" lvl="1" indent="-57150" algn="l" defTabSz="311150">
            <a:lnSpc>
              <a:spcPct val="90000"/>
            </a:lnSpc>
            <a:spcBef>
              <a:spcPct val="0"/>
            </a:spcBef>
            <a:spcAft>
              <a:spcPct val="15000"/>
            </a:spcAft>
            <a:buChar char="•"/>
          </a:pPr>
          <a:r>
            <a:rPr lang="en-US" sz="700" kern="1200"/>
            <a:t>Changing oceanographic patterns</a:t>
          </a:r>
          <a:endParaRPr lang="en-AU" sz="700" kern="1200"/>
        </a:p>
        <a:p>
          <a:pPr marL="57150" lvl="1" indent="-57150" algn="l" defTabSz="311150">
            <a:lnSpc>
              <a:spcPct val="90000"/>
            </a:lnSpc>
            <a:spcBef>
              <a:spcPct val="0"/>
            </a:spcBef>
            <a:spcAft>
              <a:spcPct val="15000"/>
            </a:spcAft>
            <a:buChar char="•"/>
          </a:pPr>
          <a:r>
            <a:rPr lang="en-US" sz="700" kern="1200"/>
            <a:t>Rising sand temperatures</a:t>
          </a:r>
          <a:endParaRPr lang="en-AU" sz="700" kern="1200"/>
        </a:p>
        <a:p>
          <a:pPr marL="57150" lvl="1" indent="-57150" algn="l" defTabSz="311150">
            <a:lnSpc>
              <a:spcPct val="90000"/>
            </a:lnSpc>
            <a:spcBef>
              <a:spcPct val="0"/>
            </a:spcBef>
            <a:spcAft>
              <a:spcPct val="15000"/>
            </a:spcAft>
            <a:buChar char="•"/>
          </a:pPr>
          <a:r>
            <a:rPr lang="en-US" sz="700" kern="1200"/>
            <a:t>Increasing intensity and frequency of storms</a:t>
          </a:r>
          <a:endParaRPr lang="en-AU" sz="700" kern="1200"/>
        </a:p>
        <a:p>
          <a:pPr marL="57150" lvl="1" indent="-57150" algn="l" defTabSz="311150">
            <a:lnSpc>
              <a:spcPct val="90000"/>
            </a:lnSpc>
            <a:spcBef>
              <a:spcPct val="0"/>
            </a:spcBef>
            <a:spcAft>
              <a:spcPct val="15000"/>
            </a:spcAft>
            <a:buChar char="•"/>
          </a:pPr>
          <a:r>
            <a:rPr lang="en-US" sz="700" kern="1200"/>
            <a:t>Rising sea levels</a:t>
          </a:r>
          <a:endParaRPr lang="en-AU" sz="700" kern="1200"/>
        </a:p>
        <a:p>
          <a:pPr marL="57150" lvl="1" indent="-57150" algn="l" defTabSz="311150">
            <a:lnSpc>
              <a:spcPct val="90000"/>
            </a:lnSpc>
            <a:spcBef>
              <a:spcPct val="0"/>
            </a:spcBef>
            <a:spcAft>
              <a:spcPct val="15000"/>
            </a:spcAft>
            <a:buChar char="•"/>
          </a:pPr>
          <a:r>
            <a:rPr lang="en-US" sz="700" kern="1200"/>
            <a:t>Trophic cascades, phase shifts</a:t>
          </a:r>
          <a:endParaRPr lang="en-AU" sz="700" kern="1200"/>
        </a:p>
      </dsp:txBody>
      <dsp:txXfrm>
        <a:off x="510015" y="33367"/>
        <a:ext cx="1745573" cy="1318630"/>
      </dsp:txXfrm>
    </dsp:sp>
    <dsp:sp modelId="{3D99869F-A5C1-47B7-8C62-D06E4083069D}">
      <dsp:nvSpPr>
        <dsp:cNvPr id="0" name=""/>
        <dsp:cNvSpPr/>
      </dsp:nvSpPr>
      <dsp:spPr>
        <a:xfrm>
          <a:off x="478377" y="1351997"/>
          <a:ext cx="1808849" cy="58061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b="0" kern="1200"/>
            <a:t>Climate Change</a:t>
          </a:r>
          <a:endParaRPr lang="en-AU" sz="1600" b="0" kern="1200"/>
        </a:p>
      </dsp:txBody>
      <dsp:txXfrm>
        <a:off x="478377" y="1351997"/>
        <a:ext cx="1273837" cy="580615"/>
      </dsp:txXfrm>
    </dsp:sp>
    <dsp:sp modelId="{5B2DA89A-9646-4122-80C4-2FF6028A4560}">
      <dsp:nvSpPr>
        <dsp:cNvPr id="0" name=""/>
        <dsp:cNvSpPr/>
      </dsp:nvSpPr>
      <dsp:spPr>
        <a:xfrm>
          <a:off x="1803384" y="1444223"/>
          <a:ext cx="633097" cy="633097"/>
        </a:xfrm>
        <a:prstGeom prst="ellipse">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2EC0BB-F8AA-46CF-A0B4-6BD2A6DF7DF0}">
      <dsp:nvSpPr>
        <dsp:cNvPr id="0" name=""/>
        <dsp:cNvSpPr/>
      </dsp:nvSpPr>
      <dsp:spPr>
        <a:xfrm>
          <a:off x="2593327" y="1729"/>
          <a:ext cx="1808849" cy="1350268"/>
        </a:xfrm>
        <a:prstGeom prst="round2SameRect">
          <a:avLst>
            <a:gd name="adj1" fmla="val 8000"/>
            <a:gd name="adj2" fmla="val 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26670" rIns="8890" bIns="8890" numCol="1" spcCol="1270" anchor="t" anchorCtr="0">
          <a:noAutofit/>
        </a:bodyPr>
        <a:lstStyle/>
        <a:p>
          <a:pPr marL="57150" lvl="1" indent="-57150" algn="l" defTabSz="311150">
            <a:lnSpc>
              <a:spcPct val="90000"/>
            </a:lnSpc>
            <a:spcBef>
              <a:spcPct val="0"/>
            </a:spcBef>
            <a:spcAft>
              <a:spcPct val="15000"/>
            </a:spcAft>
            <a:buChar char="•"/>
          </a:pPr>
          <a:r>
            <a:rPr lang="en-US" sz="700" kern="1200"/>
            <a:t>Litter, including risks to animals from getting caught or ingesting</a:t>
          </a:r>
          <a:endParaRPr lang="en-AU" sz="700" kern="1200"/>
        </a:p>
        <a:p>
          <a:pPr marL="57150" lvl="1" indent="-57150" algn="l" defTabSz="311150">
            <a:lnSpc>
              <a:spcPct val="90000"/>
            </a:lnSpc>
            <a:spcBef>
              <a:spcPct val="0"/>
            </a:spcBef>
            <a:spcAft>
              <a:spcPct val="15000"/>
            </a:spcAft>
            <a:buChar char="•"/>
          </a:pPr>
          <a:r>
            <a:rPr lang="en-US" sz="700" kern="1200">
              <a:latin typeface="Arial" panose="020B0604020202020204"/>
            </a:rPr>
            <a:t>Increased</a:t>
          </a:r>
          <a:r>
            <a:rPr lang="en-US" sz="700" kern="1200"/>
            <a:t> light pollution and habitat disturbance</a:t>
          </a:r>
          <a:endParaRPr lang="en-AU" sz="700" kern="1200"/>
        </a:p>
        <a:p>
          <a:pPr marL="57150" lvl="1" indent="-57150" algn="l" defTabSz="311150">
            <a:lnSpc>
              <a:spcPct val="90000"/>
            </a:lnSpc>
            <a:spcBef>
              <a:spcPct val="0"/>
            </a:spcBef>
            <a:spcAft>
              <a:spcPct val="15000"/>
            </a:spcAft>
            <a:buChar char="•"/>
          </a:pPr>
          <a:r>
            <a:rPr lang="en-US" sz="700" kern="1200"/>
            <a:t>Accidental fires</a:t>
          </a:r>
          <a:endParaRPr lang="en-AU" sz="700" kern="1200"/>
        </a:p>
        <a:p>
          <a:pPr marL="57150" lvl="1" indent="-57150" algn="l" defTabSz="311150">
            <a:lnSpc>
              <a:spcPct val="90000"/>
            </a:lnSpc>
            <a:spcBef>
              <a:spcPct val="0"/>
            </a:spcBef>
            <a:spcAft>
              <a:spcPct val="15000"/>
            </a:spcAft>
            <a:buChar char="•"/>
          </a:pPr>
          <a:r>
            <a:rPr lang="en-US" sz="700" kern="1200"/>
            <a:t>Off-road driving causing damage to vegetation and animal habitat</a:t>
          </a:r>
          <a:endParaRPr lang="en-AU" sz="700" kern="1200"/>
        </a:p>
        <a:p>
          <a:pPr marL="57150" lvl="1" indent="-57150" algn="l" defTabSz="311150">
            <a:lnSpc>
              <a:spcPct val="90000"/>
            </a:lnSpc>
            <a:spcBef>
              <a:spcPct val="0"/>
            </a:spcBef>
            <a:spcAft>
              <a:spcPct val="15000"/>
            </a:spcAft>
            <a:buChar char="•"/>
          </a:pPr>
          <a:r>
            <a:rPr lang="en-US" sz="700" kern="1200"/>
            <a:t>Risk to animals from vehicles travelling too fast at night</a:t>
          </a:r>
          <a:endParaRPr lang="en-AU" sz="700" kern="1200"/>
        </a:p>
        <a:p>
          <a:pPr marL="57150" lvl="1" indent="-57150" algn="l" defTabSz="311150">
            <a:lnSpc>
              <a:spcPct val="90000"/>
            </a:lnSpc>
            <a:spcBef>
              <a:spcPct val="0"/>
            </a:spcBef>
            <a:spcAft>
              <a:spcPct val="15000"/>
            </a:spcAft>
            <a:buChar char="•"/>
          </a:pPr>
          <a:r>
            <a:rPr lang="en-US" sz="700" kern="1200"/>
            <a:t>Accidental introduction of disease and introduced species from vehicles</a:t>
          </a:r>
          <a:endParaRPr lang="en-AU" sz="700" kern="1200"/>
        </a:p>
        <a:p>
          <a:pPr marL="57150" lvl="1" indent="-57150" algn="l" defTabSz="311150">
            <a:lnSpc>
              <a:spcPct val="90000"/>
            </a:lnSpc>
            <a:spcBef>
              <a:spcPct val="0"/>
            </a:spcBef>
            <a:spcAft>
              <a:spcPct val="15000"/>
            </a:spcAft>
            <a:buChar char="•"/>
          </a:pPr>
          <a:endParaRPr lang="en-AU" sz="700" kern="1200"/>
        </a:p>
      </dsp:txBody>
      <dsp:txXfrm>
        <a:off x="2624965" y="33367"/>
        <a:ext cx="1745573" cy="1318630"/>
      </dsp:txXfrm>
    </dsp:sp>
    <dsp:sp modelId="{0BF94465-0183-46D2-ACBE-0740A9691784}">
      <dsp:nvSpPr>
        <dsp:cNvPr id="0" name=""/>
        <dsp:cNvSpPr/>
      </dsp:nvSpPr>
      <dsp:spPr>
        <a:xfrm>
          <a:off x="2593327" y="1351997"/>
          <a:ext cx="1808849" cy="58061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b="0" kern="1200"/>
            <a:t>Careless </a:t>
          </a:r>
          <a:r>
            <a:rPr lang="en-US" sz="1600" b="0" kern="1200" err="1"/>
            <a:t>Behaviour</a:t>
          </a:r>
          <a:endParaRPr lang="en-AU" sz="1600" b="0" kern="1200"/>
        </a:p>
      </dsp:txBody>
      <dsp:txXfrm>
        <a:off x="2593327" y="1351997"/>
        <a:ext cx="1273837" cy="580615"/>
      </dsp:txXfrm>
    </dsp:sp>
    <dsp:sp modelId="{5042B813-BD04-4C99-B137-019CE0A761F6}">
      <dsp:nvSpPr>
        <dsp:cNvPr id="0" name=""/>
        <dsp:cNvSpPr/>
      </dsp:nvSpPr>
      <dsp:spPr>
        <a:xfrm>
          <a:off x="3918335" y="1444223"/>
          <a:ext cx="633097" cy="633097"/>
        </a:xfrm>
        <a:prstGeom prst="ellipse">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C15764-2732-436B-A325-277D42318A7F}">
      <dsp:nvSpPr>
        <dsp:cNvPr id="0" name=""/>
        <dsp:cNvSpPr/>
      </dsp:nvSpPr>
      <dsp:spPr>
        <a:xfrm>
          <a:off x="4708278" y="1729"/>
          <a:ext cx="1808849" cy="1350268"/>
        </a:xfrm>
        <a:prstGeom prst="round2SameRect">
          <a:avLst>
            <a:gd name="adj1" fmla="val 8000"/>
            <a:gd name="adj2" fmla="val 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26670" rIns="8890" bIns="8890" numCol="1" spcCol="1270" anchor="t" anchorCtr="0">
          <a:noAutofit/>
        </a:bodyPr>
        <a:lstStyle/>
        <a:p>
          <a:pPr marL="57150" lvl="1" indent="-57150" algn="l" defTabSz="311150">
            <a:lnSpc>
              <a:spcPct val="90000"/>
            </a:lnSpc>
            <a:spcBef>
              <a:spcPct val="0"/>
            </a:spcBef>
            <a:spcAft>
              <a:spcPct val="15000"/>
            </a:spcAft>
            <a:buChar char="•"/>
          </a:pPr>
          <a:r>
            <a:rPr lang="en-US" sz="700" kern="1200"/>
            <a:t>Outbreaks of </a:t>
          </a:r>
          <a:r>
            <a:rPr lang="en-US" sz="700" kern="1200">
              <a:latin typeface="Arial" panose="020B0604020202020204"/>
            </a:rPr>
            <a:t>weed species</a:t>
          </a:r>
          <a:endParaRPr lang="en-AU" sz="700" kern="1200"/>
        </a:p>
        <a:p>
          <a:pPr marL="57150" lvl="1" indent="-57150" algn="l" defTabSz="311150" rtl="0">
            <a:lnSpc>
              <a:spcPct val="90000"/>
            </a:lnSpc>
            <a:spcBef>
              <a:spcPct val="0"/>
            </a:spcBef>
            <a:spcAft>
              <a:spcPct val="15000"/>
            </a:spcAft>
            <a:buChar char="•"/>
          </a:pPr>
          <a:r>
            <a:rPr lang="en-US" sz="700" kern="1200"/>
            <a:t>Weeds can grow quickly and smother native plants. Return to 1616 aims to manage some of the worst weeds already on the island such as ruby dock, </a:t>
          </a:r>
          <a:r>
            <a:rPr lang="en-US" sz="700" kern="1200" err="1"/>
            <a:t>iceplant</a:t>
          </a:r>
          <a:r>
            <a:rPr lang="en-US" sz="700" kern="1200"/>
            <a:t>, false </a:t>
          </a:r>
          <a:r>
            <a:rPr lang="en-US" sz="700" kern="1200" err="1"/>
            <a:t>sowthistle</a:t>
          </a:r>
          <a:r>
            <a:rPr lang="en-US" sz="700" kern="1200"/>
            <a:t> and </a:t>
          </a:r>
          <a:r>
            <a:rPr lang="en-US" sz="700" kern="1200" err="1"/>
            <a:t>caster</a:t>
          </a:r>
          <a:r>
            <a:rPr lang="en-US" sz="700" kern="1200"/>
            <a:t> oil</a:t>
          </a:r>
          <a:r>
            <a:rPr lang="en-US" sz="700" kern="1200">
              <a:latin typeface="Arial" panose="020B0604020202020204"/>
            </a:rPr>
            <a:t> plant</a:t>
          </a:r>
          <a:r>
            <a:rPr lang="en-US" sz="700" kern="1200"/>
            <a:t>.</a:t>
          </a:r>
          <a:endParaRPr lang="en-AU" sz="700" kern="1200"/>
        </a:p>
      </dsp:txBody>
      <dsp:txXfrm>
        <a:off x="4739916" y="33367"/>
        <a:ext cx="1745573" cy="1318630"/>
      </dsp:txXfrm>
    </dsp:sp>
    <dsp:sp modelId="{63428945-5186-48C9-B9D4-2727E359FFDC}">
      <dsp:nvSpPr>
        <dsp:cNvPr id="0" name=""/>
        <dsp:cNvSpPr/>
      </dsp:nvSpPr>
      <dsp:spPr>
        <a:xfrm>
          <a:off x="4708278" y="1351997"/>
          <a:ext cx="1808849" cy="58061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b="0" kern="1200"/>
            <a:t>Invasive Plants</a:t>
          </a:r>
          <a:endParaRPr lang="en-AU" sz="1600" b="0" kern="1200"/>
        </a:p>
      </dsp:txBody>
      <dsp:txXfrm>
        <a:off x="4708278" y="1351997"/>
        <a:ext cx="1273837" cy="580615"/>
      </dsp:txXfrm>
    </dsp:sp>
    <dsp:sp modelId="{9AB863F2-64FA-4BE5-B1A3-14ECBDE171FF}">
      <dsp:nvSpPr>
        <dsp:cNvPr id="0" name=""/>
        <dsp:cNvSpPr/>
      </dsp:nvSpPr>
      <dsp:spPr>
        <a:xfrm>
          <a:off x="6015685" y="1445128"/>
          <a:ext cx="633097" cy="633097"/>
        </a:xfrm>
        <a:prstGeom prst="ellipse">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D48238-44CE-4E96-8D3A-42F1F80470CD}">
      <dsp:nvSpPr>
        <dsp:cNvPr id="0" name=""/>
        <dsp:cNvSpPr/>
      </dsp:nvSpPr>
      <dsp:spPr>
        <a:xfrm>
          <a:off x="6823229" y="1729"/>
          <a:ext cx="1808849" cy="1350268"/>
        </a:xfrm>
        <a:prstGeom prst="round2SameRect">
          <a:avLst>
            <a:gd name="adj1" fmla="val 8000"/>
            <a:gd name="adj2" fmla="val 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26670" rIns="8890" bIns="8890" numCol="1" spcCol="1270" anchor="t" anchorCtr="0">
          <a:noAutofit/>
        </a:bodyPr>
        <a:lstStyle/>
        <a:p>
          <a:pPr marL="57150" lvl="1" indent="-57150" algn="l" defTabSz="311150" rtl="0">
            <a:lnSpc>
              <a:spcPct val="90000"/>
            </a:lnSpc>
            <a:spcBef>
              <a:spcPct val="0"/>
            </a:spcBef>
            <a:spcAft>
              <a:spcPct val="15000"/>
            </a:spcAft>
            <a:buChar char="•"/>
          </a:pPr>
          <a:r>
            <a:rPr lang="en-US" sz="700" kern="1200"/>
            <a:t>Introduction of pests</a:t>
          </a:r>
          <a:r>
            <a:rPr lang="en-US" sz="700" kern="1200">
              <a:latin typeface="Arial" panose="020B0604020202020204"/>
            </a:rPr>
            <a:t> (foxes, cats, non-native rodents, Asian house gecko)</a:t>
          </a:r>
          <a:endParaRPr lang="en-AU" sz="700" kern="1200"/>
        </a:p>
        <a:p>
          <a:pPr marL="57150" lvl="1" indent="-57150" algn="l" defTabSz="311150">
            <a:lnSpc>
              <a:spcPct val="90000"/>
            </a:lnSpc>
            <a:spcBef>
              <a:spcPct val="0"/>
            </a:spcBef>
            <a:spcAft>
              <a:spcPct val="15000"/>
            </a:spcAft>
            <a:buChar char="•"/>
          </a:pPr>
          <a:r>
            <a:rPr lang="en-US" sz="700" kern="1200"/>
            <a:t>Outbreaks of invasive pests with cascading effects</a:t>
          </a:r>
          <a:endParaRPr lang="en-AU" sz="700" kern="1200"/>
        </a:p>
      </dsp:txBody>
      <dsp:txXfrm>
        <a:off x="6854867" y="33367"/>
        <a:ext cx="1745573" cy="1318630"/>
      </dsp:txXfrm>
    </dsp:sp>
    <dsp:sp modelId="{E806D8C4-F514-4D67-9BEA-C8DF3D3794F5}">
      <dsp:nvSpPr>
        <dsp:cNvPr id="0" name=""/>
        <dsp:cNvSpPr/>
      </dsp:nvSpPr>
      <dsp:spPr>
        <a:xfrm>
          <a:off x="6823229" y="1351997"/>
          <a:ext cx="1808849" cy="58061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b="0" kern="1200"/>
            <a:t>Invasive Animals</a:t>
          </a:r>
          <a:endParaRPr lang="en-AU" sz="1600" b="0" kern="1200"/>
        </a:p>
      </dsp:txBody>
      <dsp:txXfrm>
        <a:off x="6823229" y="1351997"/>
        <a:ext cx="1273837" cy="580615"/>
      </dsp:txXfrm>
    </dsp:sp>
    <dsp:sp modelId="{76BEA5A3-C369-417F-8C06-21545365A907}">
      <dsp:nvSpPr>
        <dsp:cNvPr id="0" name=""/>
        <dsp:cNvSpPr/>
      </dsp:nvSpPr>
      <dsp:spPr>
        <a:xfrm>
          <a:off x="8148236" y="1444223"/>
          <a:ext cx="633097" cy="633097"/>
        </a:xfrm>
        <a:prstGeom prst="ellipse">
          <a:avLst/>
        </a:prstGeom>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6AC879-134F-49F8-A12C-EBF72028C840}">
      <dsp:nvSpPr>
        <dsp:cNvPr id="0" name=""/>
        <dsp:cNvSpPr/>
      </dsp:nvSpPr>
      <dsp:spPr>
        <a:xfrm>
          <a:off x="8938180" y="1729"/>
          <a:ext cx="1808849" cy="1350268"/>
        </a:xfrm>
        <a:prstGeom prst="round2SameRect">
          <a:avLst>
            <a:gd name="adj1" fmla="val 8000"/>
            <a:gd name="adj2" fmla="val 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26670" rIns="8890" bIns="8890" numCol="1" spcCol="1270" anchor="t" anchorCtr="0">
          <a:noAutofit/>
        </a:bodyPr>
        <a:lstStyle/>
        <a:p>
          <a:pPr marL="57150" lvl="1" indent="-57150" algn="l" defTabSz="311150">
            <a:lnSpc>
              <a:spcPct val="90000"/>
            </a:lnSpc>
            <a:spcBef>
              <a:spcPct val="0"/>
            </a:spcBef>
            <a:spcAft>
              <a:spcPct val="15000"/>
            </a:spcAft>
            <a:buChar char="•"/>
          </a:pPr>
          <a:r>
            <a:rPr lang="en-US" sz="700" kern="1200"/>
            <a:t>Smothering and entangling wildlife</a:t>
          </a:r>
          <a:endParaRPr lang="en-AU" sz="700" kern="1200"/>
        </a:p>
        <a:p>
          <a:pPr marL="57150" lvl="1" indent="-57150" algn="l" defTabSz="311150">
            <a:lnSpc>
              <a:spcPct val="90000"/>
            </a:lnSpc>
            <a:spcBef>
              <a:spcPct val="0"/>
            </a:spcBef>
            <a:spcAft>
              <a:spcPct val="15000"/>
            </a:spcAft>
            <a:buChar char="•"/>
          </a:pPr>
          <a:r>
            <a:rPr lang="en-US" sz="700" kern="1200"/>
            <a:t>Ingestion causing death or injury</a:t>
          </a:r>
          <a:endParaRPr lang="en-AU" sz="700" kern="1200"/>
        </a:p>
        <a:p>
          <a:pPr marL="57150" lvl="1" indent="-57150" algn="l" defTabSz="311150">
            <a:lnSpc>
              <a:spcPct val="90000"/>
            </a:lnSpc>
            <a:spcBef>
              <a:spcPct val="0"/>
            </a:spcBef>
            <a:spcAft>
              <a:spcPct val="15000"/>
            </a:spcAft>
            <a:buChar char="•"/>
          </a:pPr>
          <a:r>
            <a:rPr lang="en-US" sz="700" kern="1200"/>
            <a:t>Discarded fishing gear</a:t>
          </a:r>
          <a:endParaRPr lang="en-AU" sz="700" kern="1200"/>
        </a:p>
      </dsp:txBody>
      <dsp:txXfrm>
        <a:off x="8969818" y="33367"/>
        <a:ext cx="1745573" cy="1318630"/>
      </dsp:txXfrm>
    </dsp:sp>
    <dsp:sp modelId="{CB38C58E-3836-42F8-8F4D-702AE35D98E3}">
      <dsp:nvSpPr>
        <dsp:cNvPr id="0" name=""/>
        <dsp:cNvSpPr/>
      </dsp:nvSpPr>
      <dsp:spPr>
        <a:xfrm>
          <a:off x="8938180" y="1351997"/>
          <a:ext cx="1808849" cy="58061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b="0" kern="1200"/>
            <a:t>Marine Debris</a:t>
          </a:r>
          <a:endParaRPr lang="en-AU" sz="1600" b="0" kern="1200"/>
        </a:p>
      </dsp:txBody>
      <dsp:txXfrm>
        <a:off x="8938180" y="1351997"/>
        <a:ext cx="1273837" cy="580615"/>
      </dsp:txXfrm>
    </dsp:sp>
    <dsp:sp modelId="{22B4D0DF-B978-4B0D-B4C4-EFD32B21B21E}">
      <dsp:nvSpPr>
        <dsp:cNvPr id="0" name=""/>
        <dsp:cNvSpPr/>
      </dsp:nvSpPr>
      <dsp:spPr>
        <a:xfrm>
          <a:off x="10263187" y="1444223"/>
          <a:ext cx="633097" cy="633097"/>
        </a:xfrm>
        <a:prstGeom prst="ellipse">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4F858-2C76-45E6-A11D-4DA010060035}">
      <dsp:nvSpPr>
        <dsp:cNvPr id="0" name=""/>
        <dsp:cNvSpPr/>
      </dsp:nvSpPr>
      <dsp:spPr>
        <a:xfrm>
          <a:off x="1319363" y="1303"/>
          <a:ext cx="2311023" cy="17251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6D9906-C8E5-4303-9486-D4F150D92CC2}">
      <dsp:nvSpPr>
        <dsp:cNvPr id="0" name=""/>
        <dsp:cNvSpPr/>
      </dsp:nvSpPr>
      <dsp:spPr>
        <a:xfrm>
          <a:off x="1319363" y="1726433"/>
          <a:ext cx="2311023" cy="74180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a:t>What makes me CURIOUS?</a:t>
          </a:r>
          <a:endParaRPr lang="en-AU" sz="1700" kern="1200"/>
        </a:p>
      </dsp:txBody>
      <dsp:txXfrm>
        <a:off x="1319363" y="1726433"/>
        <a:ext cx="1627481" cy="741805"/>
      </dsp:txXfrm>
    </dsp:sp>
    <dsp:sp modelId="{4E33609F-A39B-4927-B43A-0D903D1E9A10}">
      <dsp:nvSpPr>
        <dsp:cNvPr id="0" name=""/>
        <dsp:cNvSpPr/>
      </dsp:nvSpPr>
      <dsp:spPr>
        <a:xfrm>
          <a:off x="3012220" y="1844263"/>
          <a:ext cx="808858" cy="808858"/>
        </a:xfrm>
        <a:prstGeom prst="ellipse">
          <a:avLst/>
        </a:prstGeom>
        <a:blipFill>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749E15-31C9-4BB7-81A7-C86D4991C522}">
      <dsp:nvSpPr>
        <dsp:cNvPr id="0" name=""/>
        <dsp:cNvSpPr/>
      </dsp:nvSpPr>
      <dsp:spPr>
        <a:xfrm>
          <a:off x="4021468" y="1303"/>
          <a:ext cx="2311023" cy="17251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477005-F74A-491A-8977-C8D252A00E24}">
      <dsp:nvSpPr>
        <dsp:cNvPr id="0" name=""/>
        <dsp:cNvSpPr/>
      </dsp:nvSpPr>
      <dsp:spPr>
        <a:xfrm>
          <a:off x="4021468" y="1726433"/>
          <a:ext cx="2311023" cy="74180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a:t>What makes me CONCERNED?</a:t>
          </a:r>
          <a:endParaRPr lang="en-AU" sz="1700" kern="1200"/>
        </a:p>
      </dsp:txBody>
      <dsp:txXfrm>
        <a:off x="4021468" y="1726433"/>
        <a:ext cx="1627481" cy="741805"/>
      </dsp:txXfrm>
    </dsp:sp>
    <dsp:sp modelId="{372882C9-5091-4E19-92AE-862B3E93A1F5}">
      <dsp:nvSpPr>
        <dsp:cNvPr id="0" name=""/>
        <dsp:cNvSpPr/>
      </dsp:nvSpPr>
      <dsp:spPr>
        <a:xfrm>
          <a:off x="5714324" y="1844263"/>
          <a:ext cx="808858" cy="808858"/>
        </a:xfrm>
        <a:prstGeom prst="ellipse">
          <a:avLst/>
        </a:prstGeom>
        <a:blipFill>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B089B5-EA17-4C30-BD98-2FE9C169CC27}">
      <dsp:nvSpPr>
        <dsp:cNvPr id="0" name=""/>
        <dsp:cNvSpPr/>
      </dsp:nvSpPr>
      <dsp:spPr>
        <a:xfrm>
          <a:off x="6723572" y="1303"/>
          <a:ext cx="2311023" cy="17251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52B0C3-847A-402A-999A-26131AF3A0A2}">
      <dsp:nvSpPr>
        <dsp:cNvPr id="0" name=""/>
        <dsp:cNvSpPr/>
      </dsp:nvSpPr>
      <dsp:spPr>
        <a:xfrm>
          <a:off x="6723572" y="1726433"/>
          <a:ext cx="2311023" cy="74180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a:t>What do I want to CREATE?</a:t>
          </a:r>
          <a:endParaRPr lang="en-AU" sz="1700" kern="1200"/>
        </a:p>
      </dsp:txBody>
      <dsp:txXfrm>
        <a:off x="6723572" y="1726433"/>
        <a:ext cx="1627481" cy="741805"/>
      </dsp:txXfrm>
    </dsp:sp>
    <dsp:sp modelId="{B32281D1-69F7-4764-8C32-B4AC3DFA0709}">
      <dsp:nvSpPr>
        <dsp:cNvPr id="0" name=""/>
        <dsp:cNvSpPr/>
      </dsp:nvSpPr>
      <dsp:spPr>
        <a:xfrm>
          <a:off x="8416428" y="1844263"/>
          <a:ext cx="808858" cy="808858"/>
        </a:xfrm>
        <a:prstGeom prst="ellipse">
          <a:avLst/>
        </a:prstGeom>
        <a:blipFill>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14782-A950-4473-85B1-7DE7533DBB5E}">
      <dsp:nvSpPr>
        <dsp:cNvPr id="0" name=""/>
        <dsp:cNvSpPr/>
      </dsp:nvSpPr>
      <dsp:spPr>
        <a:xfrm>
          <a:off x="3609" y="147744"/>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Construct a…</a:t>
          </a:r>
          <a:endParaRPr lang="en-AU" sz="1200" kern="1200"/>
        </a:p>
      </dsp:txBody>
      <dsp:txXfrm>
        <a:off x="3609" y="147744"/>
        <a:ext cx="1954260" cy="1172556"/>
      </dsp:txXfrm>
    </dsp:sp>
    <dsp:sp modelId="{0761589A-55F2-4081-AB65-5C33F8311270}">
      <dsp:nvSpPr>
        <dsp:cNvPr id="0" name=""/>
        <dsp:cNvSpPr/>
      </dsp:nvSpPr>
      <dsp:spPr>
        <a:xfrm>
          <a:off x="2153295" y="147744"/>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Write to…</a:t>
          </a:r>
          <a:endParaRPr lang="en-AU" sz="1200" kern="1200"/>
        </a:p>
      </dsp:txBody>
      <dsp:txXfrm>
        <a:off x="2153295" y="147744"/>
        <a:ext cx="1954260" cy="1172556"/>
      </dsp:txXfrm>
    </dsp:sp>
    <dsp:sp modelId="{BE0DC833-3F70-4119-A387-111FDF93ADBF}">
      <dsp:nvSpPr>
        <dsp:cNvPr id="0" name=""/>
        <dsp:cNvSpPr/>
      </dsp:nvSpPr>
      <dsp:spPr>
        <a:xfrm>
          <a:off x="4302981" y="147744"/>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Invent a…</a:t>
          </a:r>
          <a:endParaRPr lang="en-AU" sz="1200" kern="1200"/>
        </a:p>
      </dsp:txBody>
      <dsp:txXfrm>
        <a:off x="4302981" y="147744"/>
        <a:ext cx="1954260" cy="1172556"/>
      </dsp:txXfrm>
    </dsp:sp>
    <dsp:sp modelId="{C8746CF3-F961-466B-BD6B-1FB6FFD6E04D}">
      <dsp:nvSpPr>
        <dsp:cNvPr id="0" name=""/>
        <dsp:cNvSpPr/>
      </dsp:nvSpPr>
      <dsp:spPr>
        <a:xfrm>
          <a:off x="6452668" y="147744"/>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Create a…</a:t>
          </a:r>
          <a:endParaRPr lang="en-AU" sz="1200" kern="1200"/>
        </a:p>
      </dsp:txBody>
      <dsp:txXfrm>
        <a:off x="6452668" y="147744"/>
        <a:ext cx="1954260" cy="1172556"/>
      </dsp:txXfrm>
    </dsp:sp>
    <dsp:sp modelId="{BA3A6933-AEE5-4C10-8C6C-A70083E81941}">
      <dsp:nvSpPr>
        <dsp:cNvPr id="0" name=""/>
        <dsp:cNvSpPr/>
      </dsp:nvSpPr>
      <dsp:spPr>
        <a:xfrm>
          <a:off x="8602354" y="147744"/>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err="1"/>
            <a:t>Organise</a:t>
          </a:r>
          <a:r>
            <a:rPr lang="en-US" sz="1200" kern="1200"/>
            <a:t> to…</a:t>
          </a:r>
          <a:endParaRPr lang="en-AU" sz="1200" kern="1200"/>
        </a:p>
      </dsp:txBody>
      <dsp:txXfrm>
        <a:off x="8602354" y="147744"/>
        <a:ext cx="1954260" cy="1172556"/>
      </dsp:txXfrm>
    </dsp:sp>
    <dsp:sp modelId="{9355E64E-749E-442D-8F09-84D2BBAACEE7}">
      <dsp:nvSpPr>
        <dsp:cNvPr id="0" name=""/>
        <dsp:cNvSpPr/>
      </dsp:nvSpPr>
      <dsp:spPr>
        <a:xfrm>
          <a:off x="3609" y="1515726"/>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 </a:t>
          </a:r>
          <a:endParaRPr lang="en-AU" sz="1200" kern="1200"/>
        </a:p>
      </dsp:txBody>
      <dsp:txXfrm>
        <a:off x="3609" y="1515726"/>
        <a:ext cx="1954260" cy="1172556"/>
      </dsp:txXfrm>
    </dsp:sp>
    <dsp:sp modelId="{46736D28-7C4B-49FE-8618-01CA25CFE240}">
      <dsp:nvSpPr>
        <dsp:cNvPr id="0" name=""/>
        <dsp:cNvSpPr/>
      </dsp:nvSpPr>
      <dsp:spPr>
        <a:xfrm>
          <a:off x="2153295" y="1515726"/>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 </a:t>
          </a:r>
          <a:endParaRPr lang="en-AU" sz="1200" kern="1200"/>
        </a:p>
      </dsp:txBody>
      <dsp:txXfrm>
        <a:off x="2153295" y="1515726"/>
        <a:ext cx="1954260" cy="1172556"/>
      </dsp:txXfrm>
    </dsp:sp>
    <dsp:sp modelId="{4FBA49CD-D96D-405B-A085-9D5F65F9370A}">
      <dsp:nvSpPr>
        <dsp:cNvPr id="0" name=""/>
        <dsp:cNvSpPr/>
      </dsp:nvSpPr>
      <dsp:spPr>
        <a:xfrm>
          <a:off x="4302981" y="1515726"/>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 </a:t>
          </a:r>
          <a:endParaRPr lang="en-AU" sz="1200" kern="1200"/>
        </a:p>
      </dsp:txBody>
      <dsp:txXfrm>
        <a:off x="4302981" y="1515726"/>
        <a:ext cx="1954260" cy="1172556"/>
      </dsp:txXfrm>
    </dsp:sp>
    <dsp:sp modelId="{BA28DFFD-5BB1-481B-AC14-432D26068D50}">
      <dsp:nvSpPr>
        <dsp:cNvPr id="0" name=""/>
        <dsp:cNvSpPr/>
      </dsp:nvSpPr>
      <dsp:spPr>
        <a:xfrm>
          <a:off x="6452668" y="1515726"/>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 </a:t>
          </a:r>
          <a:endParaRPr lang="en-AU" sz="1200" kern="1200"/>
        </a:p>
      </dsp:txBody>
      <dsp:txXfrm>
        <a:off x="6452668" y="1515726"/>
        <a:ext cx="1954260" cy="1172556"/>
      </dsp:txXfrm>
    </dsp:sp>
    <dsp:sp modelId="{F55D9AA9-1DFB-4D56-B3E6-1C1A435BD56E}">
      <dsp:nvSpPr>
        <dsp:cNvPr id="0" name=""/>
        <dsp:cNvSpPr/>
      </dsp:nvSpPr>
      <dsp:spPr>
        <a:xfrm>
          <a:off x="8602354" y="1515726"/>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 </a:t>
          </a:r>
          <a:endParaRPr lang="en-AU" sz="1200" kern="1200"/>
        </a:p>
      </dsp:txBody>
      <dsp:txXfrm>
        <a:off x="8602354" y="1515726"/>
        <a:ext cx="1954260" cy="1172556"/>
      </dsp:txXfrm>
    </dsp:sp>
    <dsp:sp modelId="{16273F35-6B63-4450-A496-51BFCDD71CF2}">
      <dsp:nvSpPr>
        <dsp:cNvPr id="0" name=""/>
        <dsp:cNvSpPr/>
      </dsp:nvSpPr>
      <dsp:spPr>
        <a:xfrm>
          <a:off x="3609" y="2883709"/>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 </a:t>
          </a:r>
          <a:endParaRPr lang="en-AU" sz="1200" kern="1200"/>
        </a:p>
      </dsp:txBody>
      <dsp:txXfrm>
        <a:off x="3609" y="2883709"/>
        <a:ext cx="1954260" cy="1172556"/>
      </dsp:txXfrm>
    </dsp:sp>
    <dsp:sp modelId="{6F8AA4CB-7A37-4C86-ABFB-B62D7B7E7A3E}">
      <dsp:nvSpPr>
        <dsp:cNvPr id="0" name=""/>
        <dsp:cNvSpPr/>
      </dsp:nvSpPr>
      <dsp:spPr>
        <a:xfrm>
          <a:off x="2153295" y="2883709"/>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 </a:t>
          </a:r>
          <a:endParaRPr lang="en-AU" sz="1200" kern="1200"/>
        </a:p>
      </dsp:txBody>
      <dsp:txXfrm>
        <a:off x="2153295" y="2883709"/>
        <a:ext cx="1954260" cy="1172556"/>
      </dsp:txXfrm>
    </dsp:sp>
    <dsp:sp modelId="{39EFAC68-88C1-4C90-9EF1-A666434DC8FE}">
      <dsp:nvSpPr>
        <dsp:cNvPr id="0" name=""/>
        <dsp:cNvSpPr/>
      </dsp:nvSpPr>
      <dsp:spPr>
        <a:xfrm>
          <a:off x="4302981" y="2883709"/>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 </a:t>
          </a:r>
          <a:endParaRPr lang="en-AU" sz="1200" kern="1200"/>
        </a:p>
      </dsp:txBody>
      <dsp:txXfrm>
        <a:off x="4302981" y="2883709"/>
        <a:ext cx="1954260" cy="1172556"/>
      </dsp:txXfrm>
    </dsp:sp>
    <dsp:sp modelId="{9174050D-E716-441B-9ED7-936BB4313F61}">
      <dsp:nvSpPr>
        <dsp:cNvPr id="0" name=""/>
        <dsp:cNvSpPr/>
      </dsp:nvSpPr>
      <dsp:spPr>
        <a:xfrm>
          <a:off x="6452668" y="2883709"/>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 </a:t>
          </a:r>
          <a:endParaRPr lang="en-AU" sz="1200" kern="1200"/>
        </a:p>
      </dsp:txBody>
      <dsp:txXfrm>
        <a:off x="6452668" y="2883709"/>
        <a:ext cx="1954260" cy="1172556"/>
      </dsp:txXfrm>
    </dsp:sp>
    <dsp:sp modelId="{D42E94E5-8F8B-4E13-A135-5BA348182A0E}">
      <dsp:nvSpPr>
        <dsp:cNvPr id="0" name=""/>
        <dsp:cNvSpPr/>
      </dsp:nvSpPr>
      <dsp:spPr>
        <a:xfrm>
          <a:off x="8602354" y="2883709"/>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AU" sz="1200" kern="1200"/>
        </a:p>
      </dsp:txBody>
      <dsp:txXfrm>
        <a:off x="8602354" y="2883709"/>
        <a:ext cx="1954260" cy="11725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1ECB1-8D2E-4C81-AB7F-3AE4876A1689}">
      <dsp:nvSpPr>
        <dsp:cNvPr id="0" name=""/>
        <dsp:cNvSpPr/>
      </dsp:nvSpPr>
      <dsp:spPr>
        <a:xfrm>
          <a:off x="4210" y="-6"/>
          <a:ext cx="2532440" cy="4203141"/>
        </a:xfrm>
        <a:prstGeom prst="roundRect">
          <a:avLst>
            <a:gd name="adj" fmla="val 5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marL="0" lvl="0" indent="0" algn="r" defTabSz="533400">
            <a:lnSpc>
              <a:spcPct val="90000"/>
            </a:lnSpc>
            <a:spcBef>
              <a:spcPct val="0"/>
            </a:spcBef>
            <a:spcAft>
              <a:spcPct val="35000"/>
            </a:spcAft>
            <a:buNone/>
          </a:pPr>
          <a:r>
            <a:rPr lang="en-US" sz="1200" b="1" kern="1200"/>
            <a:t>Step 1</a:t>
          </a:r>
          <a:endParaRPr lang="en-AU" sz="1200" b="1" kern="1200"/>
        </a:p>
      </dsp:txBody>
      <dsp:txXfrm rot="16200000">
        <a:off x="-1465833" y="1470037"/>
        <a:ext cx="3446576" cy="506488"/>
      </dsp:txXfrm>
    </dsp:sp>
    <dsp:sp modelId="{47012780-418C-4EF0-949F-CB6EE413B5A4}">
      <dsp:nvSpPr>
        <dsp:cNvPr id="0" name=""/>
        <dsp:cNvSpPr/>
      </dsp:nvSpPr>
      <dsp:spPr>
        <a:xfrm>
          <a:off x="510698" y="-6"/>
          <a:ext cx="1886667" cy="42031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en-US" sz="1200" kern="1200"/>
            <a:t>Write here</a:t>
          </a:r>
          <a:endParaRPr lang="en-AU" sz="1200" kern="1200"/>
        </a:p>
      </dsp:txBody>
      <dsp:txXfrm>
        <a:off x="510698" y="-6"/>
        <a:ext cx="1886667" cy="4203141"/>
      </dsp:txXfrm>
    </dsp:sp>
    <dsp:sp modelId="{DD1C68E2-2144-409E-B777-562EF6A855B6}">
      <dsp:nvSpPr>
        <dsp:cNvPr id="0" name=""/>
        <dsp:cNvSpPr/>
      </dsp:nvSpPr>
      <dsp:spPr>
        <a:xfrm>
          <a:off x="2625285" y="-6"/>
          <a:ext cx="2532440" cy="4203141"/>
        </a:xfrm>
        <a:prstGeom prst="roundRect">
          <a:avLst>
            <a:gd name="adj" fmla="val 5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marL="0" lvl="0" indent="0" algn="r" defTabSz="533400">
            <a:lnSpc>
              <a:spcPct val="90000"/>
            </a:lnSpc>
            <a:spcBef>
              <a:spcPct val="0"/>
            </a:spcBef>
            <a:spcAft>
              <a:spcPct val="35000"/>
            </a:spcAft>
            <a:buNone/>
          </a:pPr>
          <a:r>
            <a:rPr lang="en-US" sz="1200" b="1" kern="1200"/>
            <a:t>Step 2</a:t>
          </a:r>
          <a:endParaRPr lang="en-AU" sz="1200" b="1" kern="1200"/>
        </a:p>
      </dsp:txBody>
      <dsp:txXfrm rot="16200000">
        <a:off x="1155241" y="1470037"/>
        <a:ext cx="3446576" cy="506488"/>
      </dsp:txXfrm>
    </dsp:sp>
    <dsp:sp modelId="{DF43F027-19C2-4473-86CD-8F1C99F19689}">
      <dsp:nvSpPr>
        <dsp:cNvPr id="0" name=""/>
        <dsp:cNvSpPr/>
      </dsp:nvSpPr>
      <dsp:spPr>
        <a:xfrm rot="5400000">
          <a:off x="2414648" y="2415222"/>
          <a:ext cx="446599" cy="379866"/>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90326E-470B-463C-BF98-9182AF7AB15B}">
      <dsp:nvSpPr>
        <dsp:cNvPr id="0" name=""/>
        <dsp:cNvSpPr/>
      </dsp:nvSpPr>
      <dsp:spPr>
        <a:xfrm>
          <a:off x="3131773" y="-6"/>
          <a:ext cx="1886667" cy="42031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en-US" sz="1200" kern="1200"/>
            <a:t>Write here</a:t>
          </a:r>
          <a:endParaRPr lang="en-AU" sz="1200" kern="1200"/>
        </a:p>
      </dsp:txBody>
      <dsp:txXfrm>
        <a:off x="3131773" y="-6"/>
        <a:ext cx="1886667" cy="4203141"/>
      </dsp:txXfrm>
    </dsp:sp>
    <dsp:sp modelId="{2383E152-46D5-4BF4-ABFF-7697BEF9DEB1}">
      <dsp:nvSpPr>
        <dsp:cNvPr id="0" name=""/>
        <dsp:cNvSpPr/>
      </dsp:nvSpPr>
      <dsp:spPr>
        <a:xfrm>
          <a:off x="5246361" y="-6"/>
          <a:ext cx="2532440" cy="4203141"/>
        </a:xfrm>
        <a:prstGeom prst="roundRect">
          <a:avLst>
            <a:gd name="adj" fmla="val 5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marL="0" lvl="0" indent="0" algn="r" defTabSz="533400">
            <a:lnSpc>
              <a:spcPct val="90000"/>
            </a:lnSpc>
            <a:spcBef>
              <a:spcPct val="0"/>
            </a:spcBef>
            <a:spcAft>
              <a:spcPct val="35000"/>
            </a:spcAft>
            <a:buNone/>
          </a:pPr>
          <a:r>
            <a:rPr lang="en-US" sz="1200" b="1" kern="1200"/>
            <a:t>Step 3</a:t>
          </a:r>
          <a:endParaRPr lang="en-AU" sz="1200" b="1" kern="1200"/>
        </a:p>
      </dsp:txBody>
      <dsp:txXfrm rot="16200000">
        <a:off x="3776317" y="1470037"/>
        <a:ext cx="3446576" cy="506488"/>
      </dsp:txXfrm>
    </dsp:sp>
    <dsp:sp modelId="{4CE4D92B-D963-49A7-B0C6-C39ED756DED0}">
      <dsp:nvSpPr>
        <dsp:cNvPr id="0" name=""/>
        <dsp:cNvSpPr/>
      </dsp:nvSpPr>
      <dsp:spPr>
        <a:xfrm rot="5400000">
          <a:off x="5035723" y="2415222"/>
          <a:ext cx="446599" cy="379866"/>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32E696-8484-4077-994F-605D92BAF6C1}">
      <dsp:nvSpPr>
        <dsp:cNvPr id="0" name=""/>
        <dsp:cNvSpPr/>
      </dsp:nvSpPr>
      <dsp:spPr>
        <a:xfrm>
          <a:off x="5752849" y="-6"/>
          <a:ext cx="1886667" cy="42031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en-US" sz="1200" kern="1200"/>
            <a:t>Write here</a:t>
          </a:r>
          <a:endParaRPr lang="en-AU" sz="1200" kern="1200"/>
        </a:p>
      </dsp:txBody>
      <dsp:txXfrm>
        <a:off x="5752849" y="-6"/>
        <a:ext cx="1886667" cy="4203141"/>
      </dsp:txXfrm>
    </dsp:sp>
    <dsp:sp modelId="{ED13AB6B-B52D-4A25-B73E-C239B490B24A}">
      <dsp:nvSpPr>
        <dsp:cNvPr id="0" name=""/>
        <dsp:cNvSpPr/>
      </dsp:nvSpPr>
      <dsp:spPr>
        <a:xfrm>
          <a:off x="7867436" y="-6"/>
          <a:ext cx="2532440" cy="4203141"/>
        </a:xfrm>
        <a:prstGeom prst="roundRect">
          <a:avLst>
            <a:gd name="adj" fmla="val 5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marL="0" lvl="0" indent="0" algn="r" defTabSz="533400">
            <a:lnSpc>
              <a:spcPct val="90000"/>
            </a:lnSpc>
            <a:spcBef>
              <a:spcPct val="0"/>
            </a:spcBef>
            <a:spcAft>
              <a:spcPct val="35000"/>
            </a:spcAft>
            <a:buNone/>
          </a:pPr>
          <a:r>
            <a:rPr lang="en-US" sz="1200" b="1" kern="1200"/>
            <a:t>Step 4</a:t>
          </a:r>
          <a:endParaRPr lang="en-AU" sz="1200" b="1" kern="1200"/>
        </a:p>
      </dsp:txBody>
      <dsp:txXfrm rot="16200000">
        <a:off x="6397392" y="1470037"/>
        <a:ext cx="3446576" cy="506488"/>
      </dsp:txXfrm>
    </dsp:sp>
    <dsp:sp modelId="{B79E7ED2-62ED-4D4F-9D71-50DB337C5F9C}">
      <dsp:nvSpPr>
        <dsp:cNvPr id="0" name=""/>
        <dsp:cNvSpPr/>
      </dsp:nvSpPr>
      <dsp:spPr>
        <a:xfrm rot="5400000">
          <a:off x="7656799" y="2415222"/>
          <a:ext cx="446599" cy="379866"/>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C8BCE5-5E99-439F-B098-DEB7E7C9E13B}">
      <dsp:nvSpPr>
        <dsp:cNvPr id="0" name=""/>
        <dsp:cNvSpPr/>
      </dsp:nvSpPr>
      <dsp:spPr>
        <a:xfrm>
          <a:off x="8373924" y="-6"/>
          <a:ext cx="1886667" cy="42031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en-US" sz="1200" kern="1200"/>
            <a:t>Write here</a:t>
          </a:r>
          <a:endParaRPr lang="en-AU" sz="1200" kern="1200"/>
        </a:p>
      </dsp:txBody>
      <dsp:txXfrm>
        <a:off x="8373924" y="-6"/>
        <a:ext cx="1886667" cy="42031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B73AA-E3E7-4917-A044-764321B18B6A}">
      <dsp:nvSpPr>
        <dsp:cNvPr id="0" name=""/>
        <dsp:cNvSpPr/>
      </dsp:nvSpPr>
      <dsp:spPr>
        <a:xfrm>
          <a:off x="9247" y="0"/>
          <a:ext cx="3153232" cy="338309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Step 1</a:t>
          </a:r>
        </a:p>
        <a:p>
          <a:pPr marL="0" lvl="0" indent="0" algn="ctr" defTabSz="8001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Consider biodiversity in your region. What are you most concerned about?</a:t>
          </a:r>
          <a:endParaRPr lang="en-AU" sz="1600" kern="1200"/>
        </a:p>
      </dsp:txBody>
      <dsp:txXfrm>
        <a:off x="9247" y="1353239"/>
        <a:ext cx="3153232" cy="1353239"/>
      </dsp:txXfrm>
    </dsp:sp>
    <dsp:sp modelId="{4488671A-6088-4CE7-B8AD-39FE99FD7F7F}">
      <dsp:nvSpPr>
        <dsp:cNvPr id="0" name=""/>
        <dsp:cNvSpPr/>
      </dsp:nvSpPr>
      <dsp:spPr>
        <a:xfrm>
          <a:off x="1015357" y="202985"/>
          <a:ext cx="1126571" cy="1126571"/>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a:ext>
              <a:ext uri="{837473B0-CC2E-450A-ABE3-18F120FF3D39}">
                <a1611:picAttrSrcUrl xmlns:a1611="http://schemas.microsoft.com/office/drawing/2016/11/main" r:id="rId2"/>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BA49D2-AD2D-423E-881A-D94DB00703D7}">
      <dsp:nvSpPr>
        <dsp:cNvPr id="0" name=""/>
        <dsp:cNvSpPr/>
      </dsp:nvSpPr>
      <dsp:spPr>
        <a:xfrm>
          <a:off x="3249856" y="0"/>
          <a:ext cx="3153232" cy="338309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Step 2</a:t>
          </a:r>
        </a:p>
        <a:p>
          <a:pPr marL="0" lvl="0" indent="0" algn="ctr" defTabSz="8001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Use Solution Fluency to lead you to create real-world action</a:t>
          </a:r>
        </a:p>
      </dsp:txBody>
      <dsp:txXfrm>
        <a:off x="3249856" y="1353239"/>
        <a:ext cx="3153232" cy="1353239"/>
      </dsp:txXfrm>
    </dsp:sp>
    <dsp:sp modelId="{21709DC9-0CB8-4FBE-9A69-40A624D557FB}">
      <dsp:nvSpPr>
        <dsp:cNvPr id="0" name=""/>
        <dsp:cNvSpPr/>
      </dsp:nvSpPr>
      <dsp:spPr>
        <a:xfrm>
          <a:off x="4263186" y="202985"/>
          <a:ext cx="1126571" cy="1126571"/>
        </a:xfrm>
        <a:prstGeom prst="ellipse">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B617D7-DA75-495B-B595-CEB50AB0B80D}">
      <dsp:nvSpPr>
        <dsp:cNvPr id="0" name=""/>
        <dsp:cNvSpPr/>
      </dsp:nvSpPr>
      <dsp:spPr>
        <a:xfrm>
          <a:off x="6497685" y="0"/>
          <a:ext cx="3153232" cy="338309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AU" sz="1800" kern="120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Step 3</a:t>
          </a:r>
        </a:p>
        <a:p>
          <a:pPr marL="0" lvl="0" indent="0" algn="ctr" defTabSz="8001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Share, celebrate and reflect on your achievement</a:t>
          </a:r>
        </a:p>
        <a:p>
          <a:pPr marL="0" lvl="0" indent="0" algn="ctr" defTabSz="800100">
            <a:lnSpc>
              <a:spcPct val="90000"/>
            </a:lnSpc>
            <a:spcBef>
              <a:spcPct val="0"/>
            </a:spcBef>
            <a:spcAft>
              <a:spcPct val="35000"/>
            </a:spcAft>
            <a:buNone/>
          </a:pPr>
          <a:endParaRPr lang="en-AU" sz="1600" kern="1200">
            <a:latin typeface="Arial" panose="020B0604020202020204" pitchFamily="34" charset="0"/>
            <a:cs typeface="Arial" panose="020B0604020202020204" pitchFamily="34" charset="0"/>
          </a:endParaRPr>
        </a:p>
      </dsp:txBody>
      <dsp:txXfrm>
        <a:off x="6497685" y="1353239"/>
        <a:ext cx="3153232" cy="1353239"/>
      </dsp:txXfrm>
    </dsp:sp>
    <dsp:sp modelId="{F54C3A27-A7CB-4953-8460-36A628ECB647}">
      <dsp:nvSpPr>
        <dsp:cNvPr id="0" name=""/>
        <dsp:cNvSpPr/>
      </dsp:nvSpPr>
      <dsp:spPr>
        <a:xfrm>
          <a:off x="7511016" y="202985"/>
          <a:ext cx="1126571" cy="1126571"/>
        </a:xfrm>
        <a:prstGeom prst="ellipse">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39625-735E-48BC-9CB9-D0855F2C4BA4}">
      <dsp:nvSpPr>
        <dsp:cNvPr id="0" name=""/>
        <dsp:cNvSpPr/>
      </dsp:nvSpPr>
      <dsp:spPr>
        <a:xfrm>
          <a:off x="386117" y="2706479"/>
          <a:ext cx="8880709" cy="507464"/>
        </a:xfrm>
        <a:prstGeom prst="rightArrow">
          <a:avLst/>
        </a:prstGeom>
        <a:solidFill>
          <a:schemeClr val="dk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F6C62E-0E52-486F-8913-BE664060BE32}" type="datetimeFigureOut">
              <a:rPr lang="en-AU" smtClean="0"/>
              <a:t>16/05/2022</a:t>
            </a:fld>
            <a:endParaRPr lang="en-AU"/>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C58CD-E171-48FF-B213-FDB5F56FFF82}" type="slidenum">
              <a:rPr lang="en-AU" smtClean="0"/>
              <a:t>‹#›</a:t>
            </a:fld>
            <a:endParaRPr lang="en-AU"/>
          </a:p>
        </p:txBody>
      </p:sp>
    </p:spTree>
    <p:extLst>
      <p:ext uri="{BB962C8B-B14F-4D97-AF65-F5344CB8AC3E}">
        <p14:creationId xmlns:p14="http://schemas.microsoft.com/office/powerpoint/2010/main" val="419871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1C58CD-E171-48FF-B213-FDB5F56FFF8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29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1C58CD-E171-48FF-B213-FDB5F56FFF8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42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1C58CD-E171-48FF-B213-FDB5F56FFF8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66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p>
        </p:txBody>
      </p:sp>
      <p:sp>
        <p:nvSpPr>
          <p:cNvPr id="4" name="Date Placeholder 3"/>
          <p:cNvSpPr>
            <a:spLocks noGrp="1"/>
          </p:cNvSpPr>
          <p:nvPr>
            <p:ph type="dt" sz="half" idx="10"/>
          </p:nvPr>
        </p:nvSpPr>
        <p:spPr/>
        <p:txBody>
          <a:bodyPr/>
          <a:lstStyle/>
          <a:p>
            <a:fld id="{82B782CD-9B1E-4814-AD7D-64C3068ED4E2}"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1175499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782CD-9B1E-4814-AD7D-64C3068ED4E2}"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722718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782CD-9B1E-4814-AD7D-64C3068ED4E2}"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2975448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4591" y="306238"/>
            <a:ext cx="9622632" cy="1256446"/>
          </a:xfrm>
        </p:spPr>
        <p:txBody>
          <a:bodyPr/>
          <a:lstStyle/>
          <a:p>
            <a:r>
              <a:rPr lang="en-US"/>
              <a:t>Click to edit Master title style</a:t>
            </a:r>
            <a:endParaRPr lang="en-AU"/>
          </a:p>
        </p:txBody>
      </p:sp>
      <p:sp>
        <p:nvSpPr>
          <p:cNvPr id="3" name="Text Placeholder 2"/>
          <p:cNvSpPr>
            <a:spLocks noGrp="1"/>
          </p:cNvSpPr>
          <p:nvPr>
            <p:ph type="body" sz="half" idx="1"/>
          </p:nvPr>
        </p:nvSpPr>
        <p:spPr>
          <a:xfrm>
            <a:off x="534591" y="1795423"/>
            <a:ext cx="4722217" cy="4444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hart Placeholder 3"/>
          <p:cNvSpPr>
            <a:spLocks noGrp="1"/>
          </p:cNvSpPr>
          <p:nvPr>
            <p:ph type="chart" sz="half" idx="2"/>
          </p:nvPr>
        </p:nvSpPr>
        <p:spPr>
          <a:xfrm>
            <a:off x="5435005" y="1795423"/>
            <a:ext cx="4722217" cy="4444809"/>
          </a:xfrm>
        </p:spPr>
        <p:txBody>
          <a:bodyPr/>
          <a:lstStyle/>
          <a:p>
            <a:pPr lvl="0"/>
            <a:endParaRPr lang="en-AU" noProof="0"/>
          </a:p>
        </p:txBody>
      </p:sp>
    </p:spTree>
    <p:extLst>
      <p:ext uri="{BB962C8B-B14F-4D97-AF65-F5344CB8AC3E}">
        <p14:creationId xmlns:p14="http://schemas.microsoft.com/office/powerpoint/2010/main" val="329477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782CD-9B1E-4814-AD7D-64C3068ED4E2}"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375653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782CD-9B1E-4814-AD7D-64C3068ED4E2}"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409997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B782CD-9B1E-4814-AD7D-64C3068ED4E2}" type="datetimeFigureOut">
              <a:rPr lang="en-AU" smtClean="0"/>
              <a:t>16/05/2022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74655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B782CD-9B1E-4814-AD7D-64C3068ED4E2}" type="datetimeFigureOut">
              <a:rPr lang="en-AU" smtClean="0"/>
              <a:t>16/05/2022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3666990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B782CD-9B1E-4814-AD7D-64C3068ED4E2}" type="datetimeFigureOut">
              <a:rPr lang="en-AU" smtClean="0"/>
              <a:t>16/05/2022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150124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782CD-9B1E-4814-AD7D-64C3068ED4E2}" type="datetimeFigureOut">
              <a:rPr lang="en-AU" smtClean="0"/>
              <a:t>16/05/2022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2721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82B782CD-9B1E-4814-AD7D-64C3068ED4E2}" type="datetimeFigureOut">
              <a:rPr lang="en-AU" smtClean="0"/>
              <a:t>16/05/2022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40120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82B782CD-9B1E-4814-AD7D-64C3068ED4E2}" type="datetimeFigureOut">
              <a:rPr lang="en-AU" smtClean="0"/>
              <a:t>16/05/2022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38272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2B782CD-9B1E-4814-AD7D-64C3068ED4E2}" type="datetimeFigureOut">
              <a:rPr lang="en-AU" smtClean="0"/>
              <a:t>16/05/2022</a:t>
            </a:fld>
            <a:endParaRPr lang="en-AU"/>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84B496F-932C-42EF-9165-ADAAD2EB8BD2}" type="slidenum">
              <a:rPr lang="en-AU" smtClean="0"/>
              <a:t>‹#›</a:t>
            </a:fld>
            <a:endParaRPr lang="en-AU"/>
          </a:p>
        </p:txBody>
      </p:sp>
    </p:spTree>
    <p:extLst>
      <p:ext uri="{BB962C8B-B14F-4D97-AF65-F5344CB8AC3E}">
        <p14:creationId xmlns:p14="http://schemas.microsoft.com/office/powerpoint/2010/main" val="7223634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5" r:id="rId12"/>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sharkbay.org/restoration/dirk-hartog-island-return-1616/reports-media-cop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sharkbay.org/restoration/dirk-hartog-island-return-1616/reports-media-cop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sharkbay.org/restoration/dirk-hartog-island-return-1616/reports-media-copy/"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3.png"/><Relationship Id="rId4" Type="http://schemas.openxmlformats.org/officeDocument/2006/relationships/diagramLayout" Target="../diagrams/layout6.xml"/><Relationship Id="rId9" Type="http://schemas.openxmlformats.org/officeDocument/2006/relationships/hyperlink" Target="https://www.sharkbay.org/restoration/dirk-hartog-island-return-1616/reports-media-copy/"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hyperlink" Target="https://www.sharkbay.org/restoration/dirk-hartog-island-return-1616/reports-media-copy/" TargetMode="Externa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8.jpe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1.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hyperlink" Target="https://www.sharkbay.org/restoration/dirk-hartog-island-return-1616/reports-media-copy/" TargetMode="External"/><Relationship Id="rId10" Type="http://schemas.openxmlformats.org/officeDocument/2006/relationships/diagramData" Target="../diagrams/data3.xml"/><Relationship Id="rId4" Type="http://schemas.openxmlformats.org/officeDocument/2006/relationships/hyperlink" Target="https://www.sharkbay.org/wp-content/uploads/2021/07/AVP396-Dirk-Hartog-Island-Biosecurity_Smaller-file-size_720_FINAL_210705.mp4" TargetMode="External"/><Relationship Id="rId9" Type="http://schemas.microsoft.com/office/2007/relationships/diagramDrawing" Target="../diagrams/drawing2.xml"/><Relationship Id="rId14" Type="http://schemas.microsoft.com/office/2007/relationships/diagramDrawing" Target="../diagrams/drawing3.xml"/></Relationships>
</file>

<file path=ppt/slides/_rels/slide4.xml.rels><?xml version="1.0" encoding="UTF-8" standalone="yes"?>
<Relationships xmlns="http://schemas.openxmlformats.org/package/2006/relationships"><Relationship Id="rId8" Type="http://schemas.openxmlformats.org/officeDocument/2006/relationships/hyperlink" Target="https://www.sharkbay.org/restoration/dirk-hartog-island-return-1616/reports-media-copy/" TargetMode="External"/><Relationship Id="rId3" Type="http://schemas.openxmlformats.org/officeDocument/2006/relationships/image" Target="../media/image8.jpe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cdn-sharkbaywa.pressidium.com/wp-content/uploads/2021/05/2020_442-Dirk-Hartog-Island-Restoration-Project.pdf" TargetMode="External"/><Relationship Id="rId4" Type="http://schemas.openxmlformats.org/officeDocument/2006/relationships/hyperlink" Target="https://www.sharkbay.org/wp-content/uploads/2021/07/AVP396-Dirk-Hartog-Island-Biosecurity_Smaller-file-size_720_FINAL_210705.mp4" TargetMode="Externa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abisabilearning.com/blogs/future-fluencies/living-solution-fluency-process"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sharkbay.org/restoration/dirk-hartog-island-return-1616/reports-media-copy/"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sharkbay.org/restoration/dirk-hartog-island-return-1616/reports-media-copy/"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eg"/><Relationship Id="rId7" Type="http://schemas.openxmlformats.org/officeDocument/2006/relationships/diagramColors" Target="../diagrams/colors4.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3.png"/><Relationship Id="rId4" Type="http://schemas.openxmlformats.org/officeDocument/2006/relationships/diagramData" Target="../diagrams/data4.xml"/><Relationship Id="rId9" Type="http://schemas.openxmlformats.org/officeDocument/2006/relationships/hyperlink" Target="https://www.sharkbay.org/restoration/dirk-hartog-island-return-1616/reports-media-copy/" TargetMode="Externa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3.png"/><Relationship Id="rId7" Type="http://schemas.openxmlformats.org/officeDocument/2006/relationships/diagramQuickStyle" Target="../diagrams/quickStyle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image" Target="../media/image3.png"/><Relationship Id="rId5" Type="http://schemas.openxmlformats.org/officeDocument/2006/relationships/diagramData" Target="../diagrams/data5.xml"/><Relationship Id="rId10" Type="http://schemas.openxmlformats.org/officeDocument/2006/relationships/hyperlink" Target="https://www.sharkbay.org/restoration/dirk-hartog-island-return-1616/reports-media-copy/" TargetMode="External"/><Relationship Id="rId4" Type="http://schemas.openxmlformats.org/officeDocument/2006/relationships/image" Target="../media/image8.jpe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descr="A picture containing ground, outdoor, mammal, dirt&#10;&#10;Description automatically generated">
            <a:extLst>
              <a:ext uri="{FF2B5EF4-FFF2-40B4-BE49-F238E27FC236}">
                <a16:creationId xmlns:a16="http://schemas.microsoft.com/office/drawing/2014/main" id="{6EC1C1A7-96F0-4C3B-9474-AD8FE865F2BC}"/>
              </a:ext>
            </a:extLst>
          </p:cNvPr>
          <p:cNvPicPr>
            <a:picLocks noChangeAspect="1"/>
          </p:cNvPicPr>
          <p:nvPr/>
        </p:nvPicPr>
        <p:blipFill rotWithShape="1">
          <a:blip r:embed="rId2">
            <a:alphaModFix/>
            <a:extLst>
              <a:ext uri="{28A0092B-C50C-407E-A947-70E740481C1C}">
                <a14:useLocalDpi xmlns:a14="http://schemas.microsoft.com/office/drawing/2010/main"/>
              </a:ext>
            </a:extLst>
          </a:blip>
          <a:srcRect/>
          <a:stretch/>
        </p:blipFill>
        <p:spPr>
          <a:xfrm>
            <a:off x="3988327" y="-5"/>
            <a:ext cx="6703484" cy="4058067"/>
          </a:xfrm>
          <a:prstGeom prst="rect">
            <a:avLst/>
          </a:prstGeom>
        </p:spPr>
      </p:pic>
      <p:pic>
        <p:nvPicPr>
          <p:cNvPr id="6" name="Picture 5" descr="A picture containing grass, outdoor, field, hill&#10;&#10;Description automatically generated">
            <a:extLst>
              <a:ext uri="{FF2B5EF4-FFF2-40B4-BE49-F238E27FC236}">
                <a16:creationId xmlns:a16="http://schemas.microsoft.com/office/drawing/2014/main" id="{85733147-4456-4AB4-98A8-33F947591B3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88328" y="4058071"/>
            <a:ext cx="6703484" cy="3501608"/>
          </a:xfrm>
          <a:prstGeom prst="rect">
            <a:avLst/>
          </a:prstGeom>
        </p:spPr>
      </p:pic>
      <p:sp>
        <p:nvSpPr>
          <p:cNvPr id="13" name="Rectangle 1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2254686D-75AB-4FCB-96E0-17115722F895}"/>
              </a:ext>
            </a:extLst>
          </p:cNvPr>
          <p:cNvSpPr>
            <a:spLocks noGrp="1"/>
          </p:cNvSpPr>
          <p:nvPr>
            <p:ph type="ctrTitle"/>
          </p:nvPr>
        </p:nvSpPr>
        <p:spPr>
          <a:xfrm>
            <a:off x="735062" y="1229322"/>
            <a:ext cx="4731962" cy="2631887"/>
          </a:xfrm>
          <a:ln>
            <a:noFill/>
          </a:ln>
        </p:spPr>
        <p:txBody>
          <a:bodyPr>
            <a:normAutofit/>
          </a:bodyPr>
          <a:lstStyle/>
          <a:p>
            <a:pPr algn="l"/>
            <a:r>
              <a:rPr lang="en-US" sz="4900">
                <a:ln w="22225">
                  <a:noFill/>
                  <a:miter lim="800000"/>
                </a:ln>
                <a:solidFill>
                  <a:schemeClr val="bg1"/>
                </a:solidFill>
                <a:latin typeface="Arial" panose="020B0604020202020204" pitchFamily="34" charset="0"/>
                <a:cs typeface="Arial" panose="020B0604020202020204" pitchFamily="34" charset="0"/>
              </a:rPr>
              <a:t>In</a:t>
            </a:r>
            <a:r>
              <a:rPr lang="en-AU" sz="4900" err="1">
                <a:ln w="22225">
                  <a:noFill/>
                  <a:miter lim="800000"/>
                </a:ln>
                <a:solidFill>
                  <a:schemeClr val="bg1"/>
                </a:solidFill>
                <a:latin typeface="Arial" panose="020B0604020202020204" pitchFamily="34" charset="0"/>
                <a:cs typeface="Arial" panose="020B0604020202020204" pitchFamily="34" charset="0"/>
              </a:rPr>
              <a:t>quiry</a:t>
            </a:r>
            <a:r>
              <a:rPr lang="en-AU" sz="4900">
                <a:ln w="22225">
                  <a:noFill/>
                  <a:miter lim="800000"/>
                </a:ln>
                <a:solidFill>
                  <a:schemeClr val="bg1"/>
                </a:solidFill>
                <a:latin typeface="Arial" panose="020B0604020202020204" pitchFamily="34" charset="0"/>
                <a:cs typeface="Arial" panose="020B0604020202020204" pitchFamily="34" charset="0"/>
              </a:rPr>
              <a:t> Project</a:t>
            </a:r>
            <a:br>
              <a:rPr lang="en-AU" sz="4900">
                <a:ln w="22225">
                  <a:noFill/>
                  <a:miter lim="800000"/>
                </a:ln>
                <a:solidFill>
                  <a:schemeClr val="bg1"/>
                </a:solidFill>
                <a:latin typeface="Arial" panose="020B0604020202020204" pitchFamily="34" charset="0"/>
                <a:cs typeface="Arial" panose="020B0604020202020204" pitchFamily="34" charset="0"/>
              </a:rPr>
            </a:br>
            <a:r>
              <a:rPr lang="en-AU" sz="3200">
                <a:ln w="22225">
                  <a:noFill/>
                  <a:miter lim="800000"/>
                </a:ln>
                <a:solidFill>
                  <a:schemeClr val="bg1"/>
                </a:solidFill>
                <a:latin typeface="Arial" panose="020B0604020202020204" pitchFamily="34" charset="0"/>
                <a:cs typeface="Arial" panose="020B0604020202020204" pitchFamily="34" charset="0"/>
              </a:rPr>
              <a:t>Real-World Action</a:t>
            </a:r>
            <a:endParaRPr lang="en-AU" sz="4900">
              <a:ln w="22225">
                <a:noFill/>
                <a:miter lim="800000"/>
              </a:ln>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8B3958B-6175-4B99-AB57-2A9CA3AA21DC}"/>
              </a:ext>
            </a:extLst>
          </p:cNvPr>
          <p:cNvSpPr>
            <a:spLocks noGrp="1"/>
          </p:cNvSpPr>
          <p:nvPr>
            <p:ph type="subTitle" idx="1"/>
          </p:nvPr>
        </p:nvSpPr>
        <p:spPr>
          <a:xfrm>
            <a:off x="735062" y="4301315"/>
            <a:ext cx="4731962" cy="1825171"/>
          </a:xfrm>
        </p:spPr>
        <p:txBody>
          <a:bodyPr>
            <a:normAutofit fontScale="85000" lnSpcReduction="20000"/>
          </a:bodyPr>
          <a:lstStyle/>
          <a:p>
            <a:pPr marL="0" indent="0" algn="l">
              <a:lnSpc>
                <a:spcPct val="110000"/>
              </a:lnSpc>
              <a:spcBef>
                <a:spcPts val="600"/>
              </a:spcBef>
              <a:buNone/>
            </a:pPr>
            <a:r>
              <a:rPr lang="en-AU" sz="2000">
                <a:solidFill>
                  <a:schemeClr val="bg1"/>
                </a:solidFill>
                <a:latin typeface="Arial" panose="020B0604020202020204" pitchFamily="34" charset="0"/>
                <a:cs typeface="Arial" panose="020B0604020202020204" pitchFamily="34" charset="0"/>
              </a:rPr>
              <a:t>This project challenges you to take real-world action! Are there issues affecting biodiversity in the Shark Bay region that you feel strongly about? Would you like to make a positive difference? Would you prefer to be part of the problem or part of the solution? Would you like to help to solve problems that matter to you?</a:t>
            </a:r>
          </a:p>
        </p:txBody>
      </p:sp>
      <p:cxnSp>
        <p:nvCxnSpPr>
          <p:cNvPr id="15" name="Straight Connector 1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5062" y="4058070"/>
            <a:ext cx="995674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9873236-C32C-4741-F4F7-871ECB2AEF0F}"/>
              </a:ext>
            </a:extLst>
          </p:cNvPr>
          <p:cNvGrpSpPr/>
          <p:nvPr/>
        </p:nvGrpSpPr>
        <p:grpSpPr>
          <a:xfrm>
            <a:off x="7222142" y="-27643"/>
            <a:ext cx="3423684" cy="556305"/>
            <a:chOff x="6932428" y="81648"/>
            <a:chExt cx="3423684" cy="556305"/>
          </a:xfrm>
        </p:grpSpPr>
        <p:sp>
          <p:nvSpPr>
            <p:cNvPr id="10" name="Rectangle: Rounded Corners 9">
              <a:hlinkClick r:id="rId4"/>
              <a:extLst>
                <a:ext uri="{FF2B5EF4-FFF2-40B4-BE49-F238E27FC236}">
                  <a16:creationId xmlns:a16="http://schemas.microsoft.com/office/drawing/2014/main" id="{F531BCA7-76B8-B9DC-3A40-8512B2E4324B}"/>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2" name="Picture 11" descr="A picture containing text&#10;&#10;Description automatically generated">
              <a:hlinkClick r:id="rId4"/>
              <a:extLst>
                <a:ext uri="{FF2B5EF4-FFF2-40B4-BE49-F238E27FC236}">
                  <a16:creationId xmlns:a16="http://schemas.microsoft.com/office/drawing/2014/main" id="{47D356BB-E2D3-6D88-A9C3-CA65AE8A745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280486987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D373CD8-2F07-43FE-B303-4E302D10918F}"/>
              </a:ext>
            </a:extLst>
          </p:cNvPr>
          <p:cNvGrpSpPr/>
          <p:nvPr/>
        </p:nvGrpSpPr>
        <p:grpSpPr>
          <a:xfrm>
            <a:off x="232563" y="1446300"/>
            <a:ext cx="10053863" cy="1085887"/>
            <a:chOff x="243449" y="1456630"/>
            <a:chExt cx="10053863" cy="1085887"/>
          </a:xfrm>
        </p:grpSpPr>
        <p:pic>
          <p:nvPicPr>
            <p:cNvPr id="7" name="Picture 6">
              <a:extLst>
                <a:ext uri="{FF2B5EF4-FFF2-40B4-BE49-F238E27FC236}">
                  <a16:creationId xmlns:a16="http://schemas.microsoft.com/office/drawing/2014/main" id="{93D20C56-D97B-42AC-8622-A6BF6726281D}"/>
                </a:ext>
              </a:extLst>
            </p:cNvPr>
            <p:cNvPicPr>
              <a:picLocks noChangeAspect="1"/>
            </p:cNvPicPr>
            <p:nvPr/>
          </p:nvPicPr>
          <p:blipFill>
            <a:blip r:embed="rId2"/>
            <a:stretch>
              <a:fillRect/>
            </a:stretch>
          </p:blipFill>
          <p:spPr>
            <a:xfrm>
              <a:off x="243449" y="1456630"/>
              <a:ext cx="9146511" cy="1085887"/>
            </a:xfrm>
            <a:prstGeom prst="rect">
              <a:avLst/>
            </a:prstGeom>
          </p:spPr>
        </p:pic>
        <p:sp>
          <p:nvSpPr>
            <p:cNvPr id="8" name="Rectangle 7">
              <a:extLst>
                <a:ext uri="{FF2B5EF4-FFF2-40B4-BE49-F238E27FC236}">
                  <a16:creationId xmlns:a16="http://schemas.microsoft.com/office/drawing/2014/main" id="{7E7D762D-1AD4-4FC0-B5F8-1DF1F81B2C1B}"/>
                </a:ext>
              </a:extLst>
            </p:cNvPr>
            <p:cNvSpPr/>
            <p:nvPr/>
          </p:nvSpPr>
          <p:spPr>
            <a:xfrm>
              <a:off x="2836640" y="1544906"/>
              <a:ext cx="7460672" cy="781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In this phase, there are two separate stages – Produce and Publish. This involves the action for completing the product (Produce), and presenting the proposed solution (Publish).</a:t>
              </a:r>
              <a:endParaRPr kumimoji="0" lang="en-AU"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 name="Content Placeholder 2"/>
          <p:cNvSpPr>
            <a:spLocks noGrp="1"/>
          </p:cNvSpPr>
          <p:nvPr>
            <p:ph idx="1"/>
          </p:nvPr>
        </p:nvSpPr>
        <p:spPr>
          <a:xfrm>
            <a:off x="89211" y="2606189"/>
            <a:ext cx="10504448" cy="4798222"/>
          </a:xfrm>
          <a:ln>
            <a:solidFill>
              <a:schemeClr val="tx1"/>
            </a:solidFill>
          </a:ln>
        </p:spPr>
        <p:txBody>
          <a:bodyPr>
            <a:normAutofit/>
          </a:bodyPr>
          <a:lstStyle/>
          <a:p>
            <a:pPr marL="0" indent="0">
              <a:buNone/>
            </a:pPr>
            <a:r>
              <a:rPr lang="en-AU" sz="1400" b="1">
                <a:latin typeface="Arial" panose="020B0604020202020204" pitchFamily="34" charset="0"/>
                <a:cs typeface="Arial" panose="020B0604020202020204" pitchFamily="34" charset="0"/>
              </a:rPr>
              <a:t>Showcase your solution here! Present your solution to an audience if possible and deliver positive real-world action.</a:t>
            </a: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r>
              <a:rPr lang="en-AU" sz="1400">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D18C5933-8920-41CA-9616-1105ED5CE7F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9693"/>
            <a:ext cx="10691813" cy="1381992"/>
          </a:xfrm>
          <a:prstGeom prst="rect">
            <a:avLst/>
          </a:prstGeom>
        </p:spPr>
      </p:pic>
      <p:sp>
        <p:nvSpPr>
          <p:cNvPr id="10" name="Title 1">
            <a:extLst>
              <a:ext uri="{FF2B5EF4-FFF2-40B4-BE49-F238E27FC236}">
                <a16:creationId xmlns:a16="http://schemas.microsoft.com/office/drawing/2014/main" id="{EE0A4633-25DE-4667-A3DC-061712342412}"/>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grpSp>
        <p:nvGrpSpPr>
          <p:cNvPr id="11" name="Group 10">
            <a:extLst>
              <a:ext uri="{FF2B5EF4-FFF2-40B4-BE49-F238E27FC236}">
                <a16:creationId xmlns:a16="http://schemas.microsoft.com/office/drawing/2014/main" id="{6887403B-DE2A-9292-30B7-31F3336C7166}"/>
              </a:ext>
            </a:extLst>
          </p:cNvPr>
          <p:cNvGrpSpPr/>
          <p:nvPr/>
        </p:nvGrpSpPr>
        <p:grpSpPr>
          <a:xfrm>
            <a:off x="7222142" y="-27643"/>
            <a:ext cx="3423684" cy="556305"/>
            <a:chOff x="6932428" y="81648"/>
            <a:chExt cx="3423684" cy="556305"/>
          </a:xfrm>
        </p:grpSpPr>
        <p:sp>
          <p:nvSpPr>
            <p:cNvPr id="12" name="Rectangle: Rounded Corners 11">
              <a:hlinkClick r:id="rId4"/>
              <a:extLst>
                <a:ext uri="{FF2B5EF4-FFF2-40B4-BE49-F238E27FC236}">
                  <a16:creationId xmlns:a16="http://schemas.microsoft.com/office/drawing/2014/main" id="{9BB6852F-81F6-D09F-F575-30C5825A4CAA}"/>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3" name="Picture 12" descr="A picture containing text&#10;&#10;Description automatically generated">
              <a:hlinkClick r:id="rId4"/>
              <a:extLst>
                <a:ext uri="{FF2B5EF4-FFF2-40B4-BE49-F238E27FC236}">
                  <a16:creationId xmlns:a16="http://schemas.microsoft.com/office/drawing/2014/main" id="{52F3BFAB-9B59-7F02-AA2F-F4656D55293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245433194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57" y="2893468"/>
            <a:ext cx="10178745" cy="327787"/>
          </a:xfrm>
        </p:spPr>
        <p:txBody>
          <a:bodyPr>
            <a:normAutofit/>
          </a:bodyPr>
          <a:lstStyle/>
          <a:p>
            <a:pPr marL="0" indent="0">
              <a:buNone/>
            </a:pPr>
            <a:r>
              <a:rPr lang="en-AU" sz="1400" b="1">
                <a:latin typeface="Arial" panose="020B0604020202020204" pitchFamily="34" charset="0"/>
                <a:cs typeface="Arial" panose="020B0604020202020204" pitchFamily="34" charset="0"/>
              </a:rPr>
              <a:t>Use this space to reflect on your learning.</a:t>
            </a: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1547336-44BE-4E7E-9ADB-8FFD8F4C3B6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9693"/>
            <a:ext cx="10691813" cy="1381992"/>
          </a:xfrm>
          <a:prstGeom prst="rect">
            <a:avLst/>
          </a:prstGeom>
        </p:spPr>
      </p:pic>
      <p:sp>
        <p:nvSpPr>
          <p:cNvPr id="10" name="Title 1">
            <a:extLst>
              <a:ext uri="{FF2B5EF4-FFF2-40B4-BE49-F238E27FC236}">
                <a16:creationId xmlns:a16="http://schemas.microsoft.com/office/drawing/2014/main" id="{FDCC0B20-6BEF-427D-B752-AC15E7AEC5F8}"/>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sp>
        <p:nvSpPr>
          <p:cNvPr id="2" name="Rectangle 1">
            <a:extLst>
              <a:ext uri="{FF2B5EF4-FFF2-40B4-BE49-F238E27FC236}">
                <a16:creationId xmlns:a16="http://schemas.microsoft.com/office/drawing/2014/main" id="{6B0CEB3E-B5F2-474F-A419-676ECB298D1D}"/>
              </a:ext>
            </a:extLst>
          </p:cNvPr>
          <p:cNvSpPr/>
          <p:nvPr/>
        </p:nvSpPr>
        <p:spPr>
          <a:xfrm>
            <a:off x="55757" y="3338616"/>
            <a:ext cx="5256696" cy="404349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a:ea typeface="+mn-ea"/>
                <a:cs typeface="+mn-cs"/>
              </a:rPr>
              <a:t>What was great?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28FB74A2-A91E-4C65-B849-EDF63668D086}"/>
              </a:ext>
            </a:extLst>
          </p:cNvPr>
          <p:cNvSpPr/>
          <p:nvPr/>
        </p:nvSpPr>
        <p:spPr>
          <a:xfrm>
            <a:off x="5368964" y="3338616"/>
            <a:ext cx="5256696" cy="404349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a:ea typeface="+mn-ea"/>
                <a:cs typeface="+mn-cs"/>
              </a:rPr>
              <a:t>Even better if?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6F282DAE-6526-481B-A893-7D0284601907}"/>
              </a:ext>
            </a:extLst>
          </p:cNvPr>
          <p:cNvGrpSpPr/>
          <p:nvPr/>
        </p:nvGrpSpPr>
        <p:grpSpPr>
          <a:xfrm>
            <a:off x="243449" y="1605265"/>
            <a:ext cx="10303245" cy="1052475"/>
            <a:chOff x="243449" y="1605265"/>
            <a:chExt cx="10303245" cy="1052475"/>
          </a:xfrm>
        </p:grpSpPr>
        <p:pic>
          <p:nvPicPr>
            <p:cNvPr id="12" name="Picture 11">
              <a:extLst>
                <a:ext uri="{FF2B5EF4-FFF2-40B4-BE49-F238E27FC236}">
                  <a16:creationId xmlns:a16="http://schemas.microsoft.com/office/drawing/2014/main" id="{41EDB697-2B4E-4629-98F1-E71401CB8B09}"/>
                </a:ext>
              </a:extLst>
            </p:cNvPr>
            <p:cNvPicPr>
              <a:picLocks noChangeAspect="1"/>
            </p:cNvPicPr>
            <p:nvPr/>
          </p:nvPicPr>
          <p:blipFill>
            <a:blip r:embed="rId3"/>
            <a:stretch>
              <a:fillRect/>
            </a:stretch>
          </p:blipFill>
          <p:spPr>
            <a:xfrm>
              <a:off x="243449" y="1605265"/>
              <a:ext cx="9463925" cy="1052475"/>
            </a:xfrm>
            <a:prstGeom prst="rect">
              <a:avLst/>
            </a:prstGeom>
          </p:spPr>
        </p:pic>
        <p:sp>
          <p:nvSpPr>
            <p:cNvPr id="13" name="Rectangle 12">
              <a:extLst>
                <a:ext uri="{FF2B5EF4-FFF2-40B4-BE49-F238E27FC236}">
                  <a16:creationId xmlns:a16="http://schemas.microsoft.com/office/drawing/2014/main" id="{4784BE89-F7F2-4F40-8C8F-1A4A4C1C0184}"/>
                </a:ext>
              </a:extLst>
            </p:cNvPr>
            <p:cNvSpPr/>
            <p:nvPr/>
          </p:nvSpPr>
          <p:spPr>
            <a:xfrm>
              <a:off x="3086022" y="1743961"/>
              <a:ext cx="7460672" cy="781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The reflection stage is where you get to own your learning. You look at the ways you succeeded, and ways you could improve your approach in similar future situations. </a:t>
              </a:r>
              <a:endParaRPr kumimoji="0" lang="en-AU"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4" name="Group 13">
            <a:extLst>
              <a:ext uri="{FF2B5EF4-FFF2-40B4-BE49-F238E27FC236}">
                <a16:creationId xmlns:a16="http://schemas.microsoft.com/office/drawing/2014/main" id="{ACD78014-07C0-1916-A930-31BA579371CC}"/>
              </a:ext>
            </a:extLst>
          </p:cNvPr>
          <p:cNvGrpSpPr/>
          <p:nvPr/>
        </p:nvGrpSpPr>
        <p:grpSpPr>
          <a:xfrm>
            <a:off x="7222142" y="-27643"/>
            <a:ext cx="3423684" cy="556305"/>
            <a:chOff x="6932428" y="81648"/>
            <a:chExt cx="3423684" cy="556305"/>
          </a:xfrm>
        </p:grpSpPr>
        <p:sp>
          <p:nvSpPr>
            <p:cNvPr id="15" name="Rectangle: Rounded Corners 14">
              <a:hlinkClick r:id="rId4"/>
              <a:extLst>
                <a:ext uri="{FF2B5EF4-FFF2-40B4-BE49-F238E27FC236}">
                  <a16:creationId xmlns:a16="http://schemas.microsoft.com/office/drawing/2014/main" id="{3DEB6C78-EF16-2932-D053-EE7DCA30B6B1}"/>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6" name="Picture 15" descr="A picture containing text&#10;&#10;Description automatically generated">
              <a:hlinkClick r:id="rId4"/>
              <a:extLst>
                <a:ext uri="{FF2B5EF4-FFF2-40B4-BE49-F238E27FC236}">
                  <a16:creationId xmlns:a16="http://schemas.microsoft.com/office/drawing/2014/main" id="{9399F7FC-04B2-E86A-86A9-F2A0D74371D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230635356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65E3F8-4B90-4237-AFAC-CFEBA0520B23}"/>
              </a:ext>
            </a:extLst>
          </p:cNvPr>
          <p:cNvSpPr/>
          <p:nvPr/>
        </p:nvSpPr>
        <p:spPr>
          <a:xfrm>
            <a:off x="0" y="6797040"/>
            <a:ext cx="10691811" cy="7626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 name="Picture 2" descr="A picture containing grass, outdoor, field, hill&#10;&#10;Description automatically generated">
            <a:extLst>
              <a:ext uri="{FF2B5EF4-FFF2-40B4-BE49-F238E27FC236}">
                <a16:creationId xmlns:a16="http://schemas.microsoft.com/office/drawing/2014/main" id="{B9AC48B3-3274-44F1-92D2-A373CC32AEE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 y="3039765"/>
            <a:ext cx="10691813" cy="3757275"/>
          </a:xfrm>
          <a:prstGeom prst="rect">
            <a:avLst/>
          </a:prstGeom>
        </p:spPr>
      </p:pic>
      <p:sp>
        <p:nvSpPr>
          <p:cNvPr id="14" name="Content Placeholder 13">
            <a:extLst>
              <a:ext uri="{FF2B5EF4-FFF2-40B4-BE49-F238E27FC236}">
                <a16:creationId xmlns:a16="http://schemas.microsoft.com/office/drawing/2014/main" id="{CCEBD1B2-52B4-4A27-983B-06B837C6C21F}"/>
              </a:ext>
            </a:extLst>
          </p:cNvPr>
          <p:cNvSpPr>
            <a:spLocks noGrp="1"/>
          </p:cNvSpPr>
          <p:nvPr>
            <p:ph idx="1"/>
          </p:nvPr>
        </p:nvSpPr>
        <p:spPr>
          <a:xfrm>
            <a:off x="243449" y="1419310"/>
            <a:ext cx="10204915" cy="5900925"/>
          </a:xfrm>
        </p:spPr>
        <p:txBody>
          <a:bodyPr>
            <a:normAutofit/>
          </a:bodyPr>
          <a:lstStyle/>
          <a:p>
            <a:pPr marL="0" indent="0">
              <a:lnSpc>
                <a:spcPct val="110000"/>
              </a:lnSpc>
              <a:spcBef>
                <a:spcPts val="600"/>
              </a:spcBef>
              <a:buNone/>
            </a:pPr>
            <a:r>
              <a:rPr lang="en-AU" sz="2000" b="1">
                <a:latin typeface="Arial" panose="020B0604020202020204" pitchFamily="34" charset="0"/>
                <a:cs typeface="Arial" panose="020B0604020202020204" pitchFamily="34" charset="0"/>
              </a:rPr>
              <a:t>Congratulations!</a:t>
            </a:r>
          </a:p>
          <a:p>
            <a:pPr marL="0" indent="0">
              <a:lnSpc>
                <a:spcPct val="110000"/>
              </a:lnSpc>
              <a:spcBef>
                <a:spcPts val="600"/>
              </a:spcBef>
              <a:buNone/>
            </a:pPr>
            <a:r>
              <a:rPr lang="en-AU" sz="1200">
                <a:latin typeface="Arial" panose="020B0604020202020204" pitchFamily="34" charset="0"/>
                <a:cs typeface="Arial" panose="020B0604020202020204" pitchFamily="34" charset="0"/>
              </a:rPr>
              <a:t>If you are reading this page, it is likely that you have completed a project that challenged you to take real-world action! We know there are issues affecting biodiversity in your region that you may feel strongly about.</a:t>
            </a:r>
          </a:p>
          <a:p>
            <a:pPr marL="0" indent="0">
              <a:lnSpc>
                <a:spcPct val="110000"/>
              </a:lnSpc>
              <a:spcBef>
                <a:spcPts val="600"/>
              </a:spcBef>
              <a:buNone/>
            </a:pPr>
            <a:r>
              <a:rPr lang="en-AU" sz="1200">
                <a:latin typeface="Arial" panose="020B0604020202020204" pitchFamily="34" charset="0"/>
                <a:cs typeface="Arial" panose="020B0604020202020204" pitchFamily="34" charset="0"/>
              </a:rPr>
              <a:t>Having freedom to choose a topic that captures your heart can dramatically enrich learning. This project allows you to select an aspect of a topic and work towards creating real-world action to make a difference. Most importantly, now is the time to celebrate your action with others, no matter how big or small the impact may be.</a:t>
            </a: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gn="ctr">
              <a:lnSpc>
                <a:spcPct val="110000"/>
              </a:lnSpc>
              <a:spcBef>
                <a:spcPts val="600"/>
              </a:spcBef>
              <a:buNone/>
            </a:pPr>
            <a:r>
              <a:rPr lang="en-AU" sz="1600" i="1">
                <a:solidFill>
                  <a:schemeClr val="bg1"/>
                </a:solidFill>
                <a:latin typeface="Arial" panose="020B0604020202020204" pitchFamily="34" charset="0"/>
                <a:cs typeface="Arial" panose="020B0604020202020204" pitchFamily="34" charset="0"/>
              </a:rPr>
              <a:t>We hope you enjoyed being part of the solution and implementing positive real-world action!</a:t>
            </a:r>
          </a:p>
        </p:txBody>
      </p:sp>
      <p:graphicFrame>
        <p:nvGraphicFramePr>
          <p:cNvPr id="15" name="Diagram 14">
            <a:extLst>
              <a:ext uri="{FF2B5EF4-FFF2-40B4-BE49-F238E27FC236}">
                <a16:creationId xmlns:a16="http://schemas.microsoft.com/office/drawing/2014/main" id="{E58E0E6F-19B0-4B3B-AA98-BE79FC3B2603}"/>
              </a:ext>
            </a:extLst>
          </p:cNvPr>
          <p:cNvGraphicFramePr/>
          <p:nvPr/>
        </p:nvGraphicFramePr>
        <p:xfrm>
          <a:off x="519433" y="3211125"/>
          <a:ext cx="9652945" cy="338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EB6C4FFE-3539-4E21-ADED-78D59350E5FB}"/>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0" y="-9693"/>
            <a:ext cx="10691813" cy="1381992"/>
          </a:xfrm>
          <a:prstGeom prst="rect">
            <a:avLst/>
          </a:prstGeom>
        </p:spPr>
      </p:pic>
      <p:sp>
        <p:nvSpPr>
          <p:cNvPr id="9" name="Title 1">
            <a:extLst>
              <a:ext uri="{FF2B5EF4-FFF2-40B4-BE49-F238E27FC236}">
                <a16:creationId xmlns:a16="http://schemas.microsoft.com/office/drawing/2014/main" id="{22018C29-D5D5-4D14-9AE8-AC8D8DF3414E}"/>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grpSp>
        <p:nvGrpSpPr>
          <p:cNvPr id="8" name="Group 7">
            <a:extLst>
              <a:ext uri="{FF2B5EF4-FFF2-40B4-BE49-F238E27FC236}">
                <a16:creationId xmlns:a16="http://schemas.microsoft.com/office/drawing/2014/main" id="{1DC9A0BF-BD7F-DCC5-61CD-F09F2894C498}"/>
              </a:ext>
            </a:extLst>
          </p:cNvPr>
          <p:cNvGrpSpPr/>
          <p:nvPr/>
        </p:nvGrpSpPr>
        <p:grpSpPr>
          <a:xfrm>
            <a:off x="7222142" y="-27643"/>
            <a:ext cx="3423684" cy="556305"/>
            <a:chOff x="6932428" y="81648"/>
            <a:chExt cx="3423684" cy="556305"/>
          </a:xfrm>
        </p:grpSpPr>
        <p:sp>
          <p:nvSpPr>
            <p:cNvPr id="10" name="Rectangle: Rounded Corners 9">
              <a:hlinkClick r:id="rId9"/>
              <a:extLst>
                <a:ext uri="{FF2B5EF4-FFF2-40B4-BE49-F238E27FC236}">
                  <a16:creationId xmlns:a16="http://schemas.microsoft.com/office/drawing/2014/main" id="{6A700260-A3E4-448C-3878-E9B3E1EF57D6}"/>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1" name="Picture 10" descr="A picture containing text&#10;&#10;Description automatically generated">
              <a:hlinkClick r:id="rId9"/>
              <a:extLst>
                <a:ext uri="{FF2B5EF4-FFF2-40B4-BE49-F238E27FC236}">
                  <a16:creationId xmlns:a16="http://schemas.microsoft.com/office/drawing/2014/main" id="{A16D080B-A2AA-D991-2CD8-5EEC96B0004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281287515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grass, outdoor, field, hill&#10;&#10;Description automatically generated">
            <a:extLst>
              <a:ext uri="{FF2B5EF4-FFF2-40B4-BE49-F238E27FC236}">
                <a16:creationId xmlns:a16="http://schemas.microsoft.com/office/drawing/2014/main" id="{9C374D10-A9FF-4528-881B-C9CAEB925AA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3474720"/>
            <a:ext cx="10691813" cy="4084955"/>
          </a:xfrm>
          <a:prstGeom prst="rect">
            <a:avLst/>
          </a:prstGeom>
        </p:spPr>
      </p:pic>
      <p:sp>
        <p:nvSpPr>
          <p:cNvPr id="14" name="Content Placeholder 13">
            <a:extLst>
              <a:ext uri="{FF2B5EF4-FFF2-40B4-BE49-F238E27FC236}">
                <a16:creationId xmlns:a16="http://schemas.microsoft.com/office/drawing/2014/main" id="{CCEBD1B2-52B4-4A27-983B-06B837C6C21F}"/>
              </a:ext>
            </a:extLst>
          </p:cNvPr>
          <p:cNvSpPr>
            <a:spLocks noGrp="1"/>
          </p:cNvSpPr>
          <p:nvPr>
            <p:ph idx="1"/>
          </p:nvPr>
        </p:nvSpPr>
        <p:spPr>
          <a:xfrm>
            <a:off x="101600" y="1419310"/>
            <a:ext cx="10490199" cy="5900925"/>
          </a:xfrm>
        </p:spPr>
        <p:txBody>
          <a:bodyPr>
            <a:normAutofit/>
          </a:bodyPr>
          <a:lstStyle/>
          <a:p>
            <a:pPr marL="0" indent="0">
              <a:lnSpc>
                <a:spcPct val="110000"/>
              </a:lnSpc>
              <a:spcBef>
                <a:spcPts val="600"/>
              </a:spcBef>
              <a:buNone/>
            </a:pPr>
            <a:r>
              <a:rPr lang="en-AU" sz="1800" b="1">
                <a:latin typeface="Arial" panose="020B0604020202020204" pitchFamily="34" charset="0"/>
                <a:cs typeface="Arial" panose="020B0604020202020204" pitchFamily="34" charset="0"/>
              </a:rPr>
              <a:t>Your challenge, should you choose to accept…</a:t>
            </a:r>
          </a:p>
          <a:p>
            <a:pPr marL="0" indent="0">
              <a:lnSpc>
                <a:spcPct val="110000"/>
              </a:lnSpc>
              <a:spcBef>
                <a:spcPts val="600"/>
              </a:spcBef>
              <a:buNone/>
            </a:pPr>
            <a:r>
              <a:rPr lang="en-AU" sz="1200">
                <a:latin typeface="Arial" panose="020B0604020202020204" pitchFamily="34" charset="0"/>
                <a:cs typeface="Arial" panose="020B0604020202020204" pitchFamily="34" charset="0"/>
              </a:rPr>
              <a:t>This project challenges you to take real-world action! Are there issues affecting biodiversity at Dirk Hartog Island, Shark Bay or your local region that you feel strongly about? Would you like to make a positive difference? Would you prefer to be part of the problem or part of the solution? Would you like to help to solve problems that matter to you?</a:t>
            </a:r>
          </a:p>
          <a:p>
            <a:pPr marL="0" indent="0">
              <a:lnSpc>
                <a:spcPct val="110000"/>
              </a:lnSpc>
              <a:spcBef>
                <a:spcPts val="600"/>
              </a:spcBef>
              <a:buNone/>
            </a:pPr>
            <a:r>
              <a:rPr lang="en-AU" sz="1200">
                <a:latin typeface="Arial" panose="020B0604020202020204" pitchFamily="34" charset="0"/>
                <a:cs typeface="Arial" panose="020B0604020202020204" pitchFamily="34" charset="0"/>
              </a:rPr>
              <a:t>Having freedom to choose a topic that captures your heart can dramatically enrich learning. This project allows you to select an aspect of a topic and work towards creating real-world action to make a difference. Just make sure you work closely with your teacher/parents to ensure your actions are safe, appropriate and have maximum impact. Most importantly, make time at the end to share and celebrate your action with others, no matter how big or small the impact may be.</a:t>
            </a:r>
          </a:p>
        </p:txBody>
      </p:sp>
      <p:graphicFrame>
        <p:nvGraphicFramePr>
          <p:cNvPr id="15" name="Diagram 14">
            <a:extLst>
              <a:ext uri="{FF2B5EF4-FFF2-40B4-BE49-F238E27FC236}">
                <a16:creationId xmlns:a16="http://schemas.microsoft.com/office/drawing/2014/main" id="{E58E0E6F-19B0-4B3B-AA98-BE79FC3B2603}"/>
              </a:ext>
            </a:extLst>
          </p:cNvPr>
          <p:cNvGraphicFramePr/>
          <p:nvPr/>
        </p:nvGraphicFramePr>
        <p:xfrm>
          <a:off x="592266" y="3779837"/>
          <a:ext cx="9652945" cy="338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EB6C4FFE-3539-4E21-ADED-78D59350E5FB}"/>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0" y="-9693"/>
            <a:ext cx="10691813" cy="1381992"/>
          </a:xfrm>
          <a:prstGeom prst="rect">
            <a:avLst/>
          </a:prstGeom>
        </p:spPr>
      </p:pic>
      <p:sp>
        <p:nvSpPr>
          <p:cNvPr id="9" name="Title 1">
            <a:extLst>
              <a:ext uri="{FF2B5EF4-FFF2-40B4-BE49-F238E27FC236}">
                <a16:creationId xmlns:a16="http://schemas.microsoft.com/office/drawing/2014/main" id="{22018C29-D5D5-4D14-9AE8-AC8D8DF3414E}"/>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grpSp>
        <p:nvGrpSpPr>
          <p:cNvPr id="8" name="Group 7">
            <a:extLst>
              <a:ext uri="{FF2B5EF4-FFF2-40B4-BE49-F238E27FC236}">
                <a16:creationId xmlns:a16="http://schemas.microsoft.com/office/drawing/2014/main" id="{F329F357-96BF-86E4-80F3-A85E8DA9F15D}"/>
              </a:ext>
            </a:extLst>
          </p:cNvPr>
          <p:cNvGrpSpPr/>
          <p:nvPr/>
        </p:nvGrpSpPr>
        <p:grpSpPr>
          <a:xfrm>
            <a:off x="7222142" y="-27643"/>
            <a:ext cx="3423684" cy="556305"/>
            <a:chOff x="6932428" y="81648"/>
            <a:chExt cx="3423684" cy="556305"/>
          </a:xfrm>
        </p:grpSpPr>
        <p:sp>
          <p:nvSpPr>
            <p:cNvPr id="10" name="Rectangle: Rounded Corners 9">
              <a:hlinkClick r:id="rId9"/>
              <a:extLst>
                <a:ext uri="{FF2B5EF4-FFF2-40B4-BE49-F238E27FC236}">
                  <a16:creationId xmlns:a16="http://schemas.microsoft.com/office/drawing/2014/main" id="{E9EF11A0-EFC1-3A97-9E67-97CF9BAF36F1}"/>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1" name="Picture 10" descr="A picture containing text&#10;&#10;Description automatically generated">
              <a:hlinkClick r:id="rId9"/>
              <a:extLst>
                <a:ext uri="{FF2B5EF4-FFF2-40B4-BE49-F238E27FC236}">
                  <a16:creationId xmlns:a16="http://schemas.microsoft.com/office/drawing/2014/main" id="{353BEB14-123F-A971-F3D9-EB6EF48CDE3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108292802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DC6806-C957-4637-B077-34706B75516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9693"/>
            <a:ext cx="10691813" cy="1381992"/>
          </a:xfrm>
          <a:prstGeom prst="rect">
            <a:avLst/>
          </a:prstGeom>
        </p:spPr>
      </p:pic>
      <p:sp>
        <p:nvSpPr>
          <p:cNvPr id="10" name="Title 1">
            <a:extLst>
              <a:ext uri="{FF2B5EF4-FFF2-40B4-BE49-F238E27FC236}">
                <a16:creationId xmlns:a16="http://schemas.microsoft.com/office/drawing/2014/main" id="{47BB4840-D558-40E3-87FD-79C732FA200B}"/>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sp>
        <p:nvSpPr>
          <p:cNvPr id="11" name="TextBox 10">
            <a:extLst>
              <a:ext uri="{FF2B5EF4-FFF2-40B4-BE49-F238E27FC236}">
                <a16:creationId xmlns:a16="http://schemas.microsoft.com/office/drawing/2014/main" id="{CAD50B47-77C8-48E7-A313-522D4D8DF780}"/>
              </a:ext>
            </a:extLst>
          </p:cNvPr>
          <p:cNvSpPr txBox="1"/>
          <p:nvPr/>
        </p:nvSpPr>
        <p:spPr>
          <a:xfrm>
            <a:off x="56356" y="1372180"/>
            <a:ext cx="10579100" cy="1290803"/>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a:ea typeface="+mn-ea"/>
                <a:cs typeface="+mn-cs"/>
              </a:rPr>
              <a:t>What are you concerned about?</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Consider impacts on biodiversity at Dirk Hartog Island, Shark Bay or your local region. What are you most concerned about? </a:t>
            </a:r>
            <a:r>
              <a:rPr lang="en-US" sz="1200">
                <a:solidFill>
                  <a:prstClr val="black"/>
                </a:solidFill>
                <a:latin typeface="Arial" panose="020B0604020202020204"/>
                <a:hlinkClick r:id="rId4"/>
              </a:rPr>
              <a:t>Learn more from Ranger Ryan</a:t>
            </a:r>
            <a:r>
              <a:rPr lang="en-US" sz="1200">
                <a:solidFill>
                  <a:prstClr val="black"/>
                </a:solidFill>
                <a:latin typeface="Arial" panose="020B0604020202020204"/>
              </a:rPr>
              <a:t> and u</a:t>
            </a: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se the ideas on this page to highlight and discuss issues affecting your region. When you are ready, use Solution Fluency to guide you to develop a real-world solution.</a:t>
            </a:r>
            <a:endParaRPr kumimoji="0" lang="en-AU"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aphicFrame>
        <p:nvGraphicFramePr>
          <p:cNvPr id="2" name="Diagram 1">
            <a:extLst>
              <a:ext uri="{FF2B5EF4-FFF2-40B4-BE49-F238E27FC236}">
                <a16:creationId xmlns:a16="http://schemas.microsoft.com/office/drawing/2014/main" id="{D52BB15B-9F6A-4BF3-AD3E-1DAC2F1DA0CD}"/>
              </a:ext>
            </a:extLst>
          </p:cNvPr>
          <p:cNvGraphicFramePr/>
          <p:nvPr>
            <p:extLst>
              <p:ext uri="{D42A27DB-BD31-4B8C-83A1-F6EECF244321}">
                <p14:modId xmlns:p14="http://schemas.microsoft.com/office/powerpoint/2010/main" val="3873328791"/>
              </p:ext>
            </p:extLst>
          </p:nvPr>
        </p:nvGraphicFramePr>
        <p:xfrm>
          <a:off x="-341425" y="2472918"/>
          <a:ext cx="11374662" cy="20790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 name="Diagram 12">
            <a:extLst>
              <a:ext uri="{FF2B5EF4-FFF2-40B4-BE49-F238E27FC236}">
                <a16:creationId xmlns:a16="http://schemas.microsoft.com/office/drawing/2014/main" id="{BF5F3A81-A658-4113-9861-4D59175BD5E4}"/>
              </a:ext>
            </a:extLst>
          </p:cNvPr>
          <p:cNvGraphicFramePr/>
          <p:nvPr>
            <p:extLst>
              <p:ext uri="{D42A27DB-BD31-4B8C-83A1-F6EECF244321}">
                <p14:modId xmlns:p14="http://schemas.microsoft.com/office/powerpoint/2010/main" val="539869929"/>
              </p:ext>
            </p:extLst>
          </p:nvPr>
        </p:nvGraphicFramePr>
        <p:xfrm>
          <a:off x="90805" y="4767280"/>
          <a:ext cx="10544651" cy="26544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7" name="Group 6">
            <a:extLst>
              <a:ext uri="{FF2B5EF4-FFF2-40B4-BE49-F238E27FC236}">
                <a16:creationId xmlns:a16="http://schemas.microsoft.com/office/drawing/2014/main" id="{5117F09E-37C3-CAA5-21B9-458C7E938636}"/>
              </a:ext>
            </a:extLst>
          </p:cNvPr>
          <p:cNvGrpSpPr/>
          <p:nvPr/>
        </p:nvGrpSpPr>
        <p:grpSpPr>
          <a:xfrm>
            <a:off x="7222142" y="-27643"/>
            <a:ext cx="3423684" cy="556305"/>
            <a:chOff x="6932428" y="81648"/>
            <a:chExt cx="3423684" cy="556305"/>
          </a:xfrm>
        </p:grpSpPr>
        <p:sp>
          <p:nvSpPr>
            <p:cNvPr id="8" name="Rectangle: Rounded Corners 7">
              <a:hlinkClick r:id="rId15"/>
              <a:extLst>
                <a:ext uri="{FF2B5EF4-FFF2-40B4-BE49-F238E27FC236}">
                  <a16:creationId xmlns:a16="http://schemas.microsoft.com/office/drawing/2014/main" id="{21BBAD58-32F1-0743-F68B-5567DF3B9A2D}"/>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2" name="Picture 11" descr="A picture containing text&#10;&#10;Description automatically generated">
              <a:hlinkClick r:id="rId15"/>
              <a:extLst>
                <a:ext uri="{FF2B5EF4-FFF2-40B4-BE49-F238E27FC236}">
                  <a16:creationId xmlns:a16="http://schemas.microsoft.com/office/drawing/2014/main" id="{2F4656CD-7AFD-95B1-ECD3-3AB09F26E7B6}"/>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418715038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DC6806-C957-4637-B077-34706B75516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9693"/>
            <a:ext cx="10691813" cy="1381992"/>
          </a:xfrm>
          <a:prstGeom prst="rect">
            <a:avLst/>
          </a:prstGeom>
        </p:spPr>
      </p:pic>
      <p:sp>
        <p:nvSpPr>
          <p:cNvPr id="10" name="Title 1">
            <a:extLst>
              <a:ext uri="{FF2B5EF4-FFF2-40B4-BE49-F238E27FC236}">
                <a16:creationId xmlns:a16="http://schemas.microsoft.com/office/drawing/2014/main" id="{47BB4840-D558-40E3-87FD-79C732FA200B}"/>
              </a:ext>
            </a:extLst>
          </p:cNvPr>
          <p:cNvSpPr txBox="1">
            <a:spLocks/>
          </p:cNvSpPr>
          <p:nvPr/>
        </p:nvSpPr>
        <p:spPr>
          <a:xfrm>
            <a:off x="0" y="-83694"/>
            <a:ext cx="6043961"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sp>
        <p:nvSpPr>
          <p:cNvPr id="11" name="TextBox 10">
            <a:extLst>
              <a:ext uri="{FF2B5EF4-FFF2-40B4-BE49-F238E27FC236}">
                <a16:creationId xmlns:a16="http://schemas.microsoft.com/office/drawing/2014/main" id="{CAD50B47-77C8-48E7-A313-522D4D8DF780}"/>
              </a:ext>
            </a:extLst>
          </p:cNvPr>
          <p:cNvSpPr txBox="1"/>
          <p:nvPr/>
        </p:nvSpPr>
        <p:spPr>
          <a:xfrm>
            <a:off x="56356" y="1372180"/>
            <a:ext cx="10579100" cy="3285195"/>
          </a:xfrm>
          <a:prstGeom prst="rect">
            <a:avLst/>
          </a:prstGeom>
          <a:noFill/>
        </p:spPr>
        <p:txBody>
          <a:bodyPr wrap="square" lIns="91440" tIns="45720" rIns="91440" bIns="45720" anchor="t">
            <a:spAutoFit/>
          </a:bodyPr>
          <a:lstStyle/>
          <a:p>
            <a:pPr>
              <a:lnSpc>
                <a:spcPct val="120000"/>
              </a:lnSpc>
              <a:defRPr/>
            </a:pPr>
            <a:r>
              <a:rPr lang="en-AU" b="1"/>
              <a:t>What strategies are being used to protect Dirk Hartog Island National Park</a:t>
            </a:r>
            <a:r>
              <a:rPr lang="en-US" b="1"/>
              <a:t>?</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hlinkClick r:id="rId4"/>
              </a:rPr>
              <a:t>In this video</a:t>
            </a: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 Ranger Ryan shares some of the ways in which biodiversity is being protected as part of the Dirk Hartog Island National Park ecological restoration project. Use this as an opportunity to take notes and develop your own questions for further inquiry. Check out the </a:t>
            </a: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hlinkClick r:id="rId5"/>
              </a:rPr>
              <a:t>Island Protection brochure </a:t>
            </a: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for more information.</a:t>
            </a:r>
          </a:p>
          <a:p>
            <a:pPr marL="0" marR="0" lvl="0" indent="0" algn="l" defTabSz="457200" rtl="0" eaLnBrk="1" fontAlgn="auto" latinLnBrk="0" hangingPunct="1">
              <a:lnSpc>
                <a:spcPct val="120000"/>
              </a:lnSpc>
              <a:spcBef>
                <a:spcPts val="0"/>
              </a:spcBef>
              <a:spcAft>
                <a:spcPts val="0"/>
              </a:spcAft>
              <a:buClrTx/>
              <a:buSzTx/>
              <a:buFontTx/>
              <a:buNone/>
              <a:tabLst/>
              <a:defRPr/>
            </a:pPr>
            <a:endParaRPr lang="en-US" sz="1200">
              <a:solidFill>
                <a:prstClr val="black"/>
              </a:solidFill>
              <a:latin typeface="Arial" panose="020B0604020202020204"/>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lang="en-US" sz="1200">
              <a:solidFill>
                <a:prstClr val="black"/>
              </a:solidFill>
              <a:latin typeface="Arial" panose="020B0604020202020204"/>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lang="en-US" sz="1200">
              <a:solidFill>
                <a:prstClr val="black"/>
              </a:solidFill>
              <a:latin typeface="Arial" panose="020B0604020202020204"/>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lang="en-US" sz="1200">
              <a:solidFill>
                <a:prstClr val="black"/>
              </a:solidFill>
              <a:latin typeface="Arial" panose="020B0604020202020204"/>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lang="en-US" sz="1200">
              <a:solidFill>
                <a:prstClr val="black"/>
              </a:solidFill>
              <a:latin typeface="Arial" panose="020B0604020202020204"/>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lang="en-US" sz="1200">
              <a:solidFill>
                <a:prstClr val="black"/>
              </a:solidFill>
              <a:latin typeface="Arial" panose="020B0604020202020204"/>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en-AU" sz="1200">
                <a:hlinkClick r:id="rId5"/>
              </a:rPr>
              <a:t>2020_442-Dirk-Hartog-Island-Restoration-Project.pdf (pressidium.com)</a:t>
            </a:r>
            <a:endParaRPr lang="en-US" sz="1200">
              <a:solidFill>
                <a:prstClr val="black"/>
              </a:solidFill>
              <a:latin typeface="Arial" panose="020B0604020202020204"/>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lang="en-US" sz="1200">
              <a:solidFill>
                <a:prstClr val="black"/>
              </a:solidFill>
              <a:latin typeface="Arial" panose="020B0604020202020204"/>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ECF6463F-B59C-44A8-AFA7-AB0F48240F0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 y="2531655"/>
            <a:ext cx="10691813" cy="5028020"/>
          </a:xfrm>
          <a:prstGeom prst="rect">
            <a:avLst/>
          </a:prstGeom>
        </p:spPr>
      </p:pic>
      <p:pic>
        <p:nvPicPr>
          <p:cNvPr id="12" name="Picture 11">
            <a:hlinkClick r:id="rId4"/>
            <a:extLst>
              <a:ext uri="{FF2B5EF4-FFF2-40B4-BE49-F238E27FC236}">
                <a16:creationId xmlns:a16="http://schemas.microsoft.com/office/drawing/2014/main" id="{A66F4BE4-4E25-4788-919A-B2DAAF501DA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815361" y="4604595"/>
            <a:ext cx="4647852" cy="2786261"/>
          </a:xfrm>
          <a:prstGeom prst="roundRect">
            <a:avLst>
              <a:gd name="adj" fmla="val 545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a:extLst>
              <a:ext uri="{FF2B5EF4-FFF2-40B4-BE49-F238E27FC236}">
                <a16:creationId xmlns:a16="http://schemas.microsoft.com/office/drawing/2014/main" id="{93D87C6F-E3CF-9CF4-3110-45E895392838}"/>
              </a:ext>
            </a:extLst>
          </p:cNvPr>
          <p:cNvGrpSpPr/>
          <p:nvPr/>
        </p:nvGrpSpPr>
        <p:grpSpPr>
          <a:xfrm>
            <a:off x="7222142" y="-27643"/>
            <a:ext cx="3423684" cy="556305"/>
            <a:chOff x="6932428" y="81648"/>
            <a:chExt cx="3423684" cy="556305"/>
          </a:xfrm>
        </p:grpSpPr>
        <p:sp>
          <p:nvSpPr>
            <p:cNvPr id="8" name="Rectangle: Rounded Corners 7">
              <a:hlinkClick r:id="rId8"/>
              <a:extLst>
                <a:ext uri="{FF2B5EF4-FFF2-40B4-BE49-F238E27FC236}">
                  <a16:creationId xmlns:a16="http://schemas.microsoft.com/office/drawing/2014/main" id="{5658680D-F945-93DE-96F9-9A561FD6A7E6}"/>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3" name="Picture 12" descr="A picture containing text&#10;&#10;Description automatically generated">
              <a:hlinkClick r:id="rId8"/>
              <a:extLst>
                <a:ext uri="{FF2B5EF4-FFF2-40B4-BE49-F238E27FC236}">
                  <a16:creationId xmlns:a16="http://schemas.microsoft.com/office/drawing/2014/main" id="{0C242387-E897-AECD-894E-A53BF988AC1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60713127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372299"/>
            <a:ext cx="10691812" cy="1179871"/>
          </a:xfrm>
        </p:spPr>
        <p:txBody>
          <a:bodyPr>
            <a:normAutofit fontScale="40000" lnSpcReduction="20000"/>
          </a:bodyPr>
          <a:lstStyle/>
          <a:p>
            <a:pPr marL="0" indent="0">
              <a:lnSpc>
                <a:spcPct val="120000"/>
              </a:lnSpc>
              <a:buNone/>
            </a:pPr>
            <a:r>
              <a:rPr lang="en-AU" sz="4500" b="1">
                <a:latin typeface="Arial" panose="020B0604020202020204" pitchFamily="34" charset="0"/>
                <a:cs typeface="Arial" panose="020B0604020202020204" pitchFamily="34" charset="0"/>
              </a:rPr>
              <a:t>Use Solution Fluency to lead the way…</a:t>
            </a:r>
          </a:p>
          <a:p>
            <a:pPr marL="0" indent="0">
              <a:lnSpc>
                <a:spcPct val="120000"/>
              </a:lnSpc>
              <a:buNone/>
            </a:pPr>
            <a:r>
              <a:rPr lang="en-AU">
                <a:latin typeface="Arial" panose="020B0604020202020204" pitchFamily="34" charset="0"/>
                <a:cs typeface="Arial" panose="020B0604020202020204" pitchFamily="34" charset="0"/>
              </a:rPr>
              <a:t>Solution Fluency is a ‘design thinking’ model developed to help you create solutions to problems that matter to you. Use the following pages to capture your learning. Work as a class, small group, individually and/or remotely and complete one or more projects as time permits on your chosen topic.</a:t>
            </a:r>
          </a:p>
        </p:txBody>
      </p:sp>
      <p:pic>
        <p:nvPicPr>
          <p:cNvPr id="2050" name="Picture 2" descr="Machine generated alternative text:&#10;solution &#10;fluency &#10;Solution Fluency is the ability to think &#10;creatively to solve problems in real time by &#10;clearly defining the problem, designing an &#10;appropriate solution, delivering the &#10;solution and then evaluating the process &#10;and the outcome. Solution Fluency is &#10;defined by the 6Ds process. &#10;globål 4igfta &#10;citizen toundatlon &#10;Define &#10;In order to solve a problem, we have to clearly define what the &#10;problem is first. We must decide exactly what needs to be solved, and &#10;give proper context to the problem. &#10;This is the stage of researching and gathering, and analyzing clear &#10;knowledge about the problem. This helps us to give the problem &#10;context so that we can identify with it easier. &#10;Here, we open up the heart and mind to the possibilities and visions &#10;of a solution the way we wish to see it. This phase is all about &#10;imagination, extrapolation, and visualization. &#10;This is basically the workshopping phase. Here the actual mechanics &#10;of your solution begin to take shape. It involves techniques that allow &#10;us to get the solution &quot;on paper. &quot; &#10;Discover &#10;Dream &#10;Design &#10;Deliver &#10;In this phase, there are two separate stages —Produce and Publish. &#10;This involves the action for completing the product (Produce), and &#10;presenting the proposed solution (Publish). &#10;Debrief &#10;The reflection stage where students get to own their learning. They &#10;look at the ways they succeeded, and ways they could improve their &#10;approach in similar future situations.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2552170"/>
            <a:ext cx="8899853" cy="49911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4DDE51-7A50-431B-8472-7130D1B91DF0}"/>
              </a:ext>
            </a:extLst>
          </p:cNvPr>
          <p:cNvSpPr txBox="1"/>
          <p:nvPr/>
        </p:nvSpPr>
        <p:spPr>
          <a:xfrm>
            <a:off x="7783038" y="7312441"/>
            <a:ext cx="3922714"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Solution Fluency in Everyday Life – </a:t>
            </a:r>
            <a:r>
              <a:rPr kumimoji="0" lang="en-US" sz="9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hlinkClick r:id="rId3"/>
              </a:rPr>
              <a:t>Wabisabi</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 Learning</a:t>
            </a:r>
            <a:endParaRPr kumimoji="0" lang="en-AU"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835D9D20-B6F4-4EF8-8CD1-86E3BBE5BEFD}"/>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0" y="-9693"/>
            <a:ext cx="10691813" cy="1381992"/>
          </a:xfrm>
          <a:prstGeom prst="rect">
            <a:avLst/>
          </a:prstGeom>
        </p:spPr>
      </p:pic>
      <p:sp>
        <p:nvSpPr>
          <p:cNvPr id="12" name="Title 1">
            <a:extLst>
              <a:ext uri="{FF2B5EF4-FFF2-40B4-BE49-F238E27FC236}">
                <a16:creationId xmlns:a16="http://schemas.microsoft.com/office/drawing/2014/main" id="{5DA045E0-7A84-4457-914C-5E8B3959B2B9}"/>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grpSp>
        <p:nvGrpSpPr>
          <p:cNvPr id="8" name="Group 7">
            <a:extLst>
              <a:ext uri="{FF2B5EF4-FFF2-40B4-BE49-F238E27FC236}">
                <a16:creationId xmlns:a16="http://schemas.microsoft.com/office/drawing/2014/main" id="{CCF11AD3-DF12-806F-BCD5-97C57BEC5EE0}"/>
              </a:ext>
            </a:extLst>
          </p:cNvPr>
          <p:cNvGrpSpPr/>
          <p:nvPr/>
        </p:nvGrpSpPr>
        <p:grpSpPr>
          <a:xfrm>
            <a:off x="7222142" y="-27643"/>
            <a:ext cx="3423684" cy="556305"/>
            <a:chOff x="6932428" y="81648"/>
            <a:chExt cx="3423684" cy="556305"/>
          </a:xfrm>
        </p:grpSpPr>
        <p:sp>
          <p:nvSpPr>
            <p:cNvPr id="9" name="Rectangle: Rounded Corners 8">
              <a:hlinkClick r:id="rId5"/>
              <a:extLst>
                <a:ext uri="{FF2B5EF4-FFF2-40B4-BE49-F238E27FC236}">
                  <a16:creationId xmlns:a16="http://schemas.microsoft.com/office/drawing/2014/main" id="{B55B8020-ECD4-3623-AA47-2F3244A89B03}"/>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0" name="Picture 9" descr="A picture containing text&#10;&#10;Description automatically generated">
              <a:hlinkClick r:id="rId5"/>
              <a:extLst>
                <a:ext uri="{FF2B5EF4-FFF2-40B4-BE49-F238E27FC236}">
                  <a16:creationId xmlns:a16="http://schemas.microsoft.com/office/drawing/2014/main" id="{A2B01235-DCB0-2208-CB51-B4EA3FC0A9F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277973492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12" y="2754840"/>
            <a:ext cx="10459843" cy="4694175"/>
          </a:xfrm>
          <a:ln>
            <a:solidFill>
              <a:schemeClr val="tx1"/>
            </a:solidFill>
          </a:ln>
        </p:spPr>
        <p:txBody>
          <a:bodyPr>
            <a:normAutofit/>
          </a:bodyPr>
          <a:lstStyle/>
          <a:p>
            <a:pPr marL="0" indent="0">
              <a:buNone/>
            </a:pPr>
            <a:r>
              <a:rPr lang="en-AU" sz="1400" b="1">
                <a:latin typeface="Arial" panose="020B0604020202020204" pitchFamily="34" charset="0"/>
                <a:cs typeface="Arial" panose="020B0604020202020204" pitchFamily="34" charset="0"/>
              </a:rPr>
              <a:t>What is the problem and what needs to be solved? Try to articulate the exact issue.</a:t>
            </a: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A63E27F-5FBF-462B-8483-55158C1364C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9693"/>
            <a:ext cx="10691813" cy="1381992"/>
          </a:xfrm>
          <a:prstGeom prst="rect">
            <a:avLst/>
          </a:prstGeom>
        </p:spPr>
      </p:pic>
      <p:sp>
        <p:nvSpPr>
          <p:cNvPr id="10" name="Title 1">
            <a:extLst>
              <a:ext uri="{FF2B5EF4-FFF2-40B4-BE49-F238E27FC236}">
                <a16:creationId xmlns:a16="http://schemas.microsoft.com/office/drawing/2014/main" id="{A0A36B13-ABD6-49AC-89D0-807967607BBC}"/>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grpSp>
        <p:nvGrpSpPr>
          <p:cNvPr id="6" name="Group 5">
            <a:extLst>
              <a:ext uri="{FF2B5EF4-FFF2-40B4-BE49-F238E27FC236}">
                <a16:creationId xmlns:a16="http://schemas.microsoft.com/office/drawing/2014/main" id="{1CAAD4B3-7F93-4171-A638-0A2FE32961E6}"/>
              </a:ext>
            </a:extLst>
          </p:cNvPr>
          <p:cNvGrpSpPr/>
          <p:nvPr/>
        </p:nvGrpSpPr>
        <p:grpSpPr>
          <a:xfrm>
            <a:off x="105758" y="1485012"/>
            <a:ext cx="9609742" cy="1170985"/>
            <a:chOff x="105758" y="1485012"/>
            <a:chExt cx="9609742" cy="1170985"/>
          </a:xfrm>
        </p:grpSpPr>
        <p:pic>
          <p:nvPicPr>
            <p:cNvPr id="7" name="Picture 6">
              <a:extLst>
                <a:ext uri="{FF2B5EF4-FFF2-40B4-BE49-F238E27FC236}">
                  <a16:creationId xmlns:a16="http://schemas.microsoft.com/office/drawing/2014/main" id="{1ED3509E-7C74-438F-8DB1-740EC3067761}"/>
                </a:ext>
              </a:extLst>
            </p:cNvPr>
            <p:cNvPicPr>
              <a:picLocks noChangeAspect="1"/>
            </p:cNvPicPr>
            <p:nvPr/>
          </p:nvPicPr>
          <p:blipFill>
            <a:blip r:embed="rId3"/>
            <a:stretch>
              <a:fillRect/>
            </a:stretch>
          </p:blipFill>
          <p:spPr>
            <a:xfrm>
              <a:off x="105758" y="1485012"/>
              <a:ext cx="8539478" cy="1170985"/>
            </a:xfrm>
            <a:prstGeom prst="rect">
              <a:avLst/>
            </a:prstGeom>
          </p:spPr>
        </p:pic>
        <p:sp>
          <p:nvSpPr>
            <p:cNvPr id="8" name="Rectangle 7">
              <a:extLst>
                <a:ext uri="{FF2B5EF4-FFF2-40B4-BE49-F238E27FC236}">
                  <a16:creationId xmlns:a16="http://schemas.microsoft.com/office/drawing/2014/main" id="{AD093588-52A4-4393-8E18-E17947D12CF1}"/>
                </a:ext>
              </a:extLst>
            </p:cNvPr>
            <p:cNvSpPr/>
            <p:nvPr/>
          </p:nvSpPr>
          <p:spPr>
            <a:xfrm>
              <a:off x="2254828" y="1700676"/>
              <a:ext cx="7460672" cy="935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In order to solve a problem, we have to clearly define what the problem is first. We must decide exactly what needs to be solved, and give proper context to the problem.</a:t>
              </a:r>
              <a:endParaRPr kumimoji="0" lang="en-AU"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78343957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59EBF48-E772-4E79-AE10-703E7C018927}"/>
              </a:ext>
            </a:extLst>
          </p:cNvPr>
          <p:cNvGrpSpPr/>
          <p:nvPr/>
        </p:nvGrpSpPr>
        <p:grpSpPr>
          <a:xfrm>
            <a:off x="194622" y="1338210"/>
            <a:ext cx="10168242" cy="1174122"/>
            <a:chOff x="105758" y="1483443"/>
            <a:chExt cx="10168242" cy="1174122"/>
          </a:xfrm>
        </p:grpSpPr>
        <p:pic>
          <p:nvPicPr>
            <p:cNvPr id="7" name="Picture 6">
              <a:extLst>
                <a:ext uri="{FF2B5EF4-FFF2-40B4-BE49-F238E27FC236}">
                  <a16:creationId xmlns:a16="http://schemas.microsoft.com/office/drawing/2014/main" id="{36ED9ECB-33CE-4EB5-B8D0-0BE8E0C98E41}"/>
                </a:ext>
              </a:extLst>
            </p:cNvPr>
            <p:cNvPicPr>
              <a:picLocks noChangeAspect="1"/>
            </p:cNvPicPr>
            <p:nvPr/>
          </p:nvPicPr>
          <p:blipFill>
            <a:blip r:embed="rId2"/>
            <a:stretch>
              <a:fillRect/>
            </a:stretch>
          </p:blipFill>
          <p:spPr>
            <a:xfrm>
              <a:off x="105758" y="1483443"/>
              <a:ext cx="8869378" cy="1174122"/>
            </a:xfrm>
            <a:prstGeom prst="rect">
              <a:avLst/>
            </a:prstGeom>
          </p:spPr>
        </p:pic>
        <p:sp>
          <p:nvSpPr>
            <p:cNvPr id="8" name="Rectangle 7">
              <a:extLst>
                <a:ext uri="{FF2B5EF4-FFF2-40B4-BE49-F238E27FC236}">
                  <a16:creationId xmlns:a16="http://schemas.microsoft.com/office/drawing/2014/main" id="{6B8ED164-BAFF-4273-AEA4-C058201AA570}"/>
                </a:ext>
              </a:extLst>
            </p:cNvPr>
            <p:cNvSpPr/>
            <p:nvPr/>
          </p:nvSpPr>
          <p:spPr>
            <a:xfrm>
              <a:off x="2813328" y="1722383"/>
              <a:ext cx="7460672" cy="935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This is the stage of researching and gathering, and analyzing clear knowledge about the problem. This gives the problem context so you can identify with it more easily.</a:t>
              </a:r>
              <a:endParaRPr kumimoji="0" lang="en-AU"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 name="Content Placeholder 2"/>
          <p:cNvSpPr>
            <a:spLocks noGrp="1"/>
          </p:cNvSpPr>
          <p:nvPr>
            <p:ph idx="1"/>
          </p:nvPr>
        </p:nvSpPr>
        <p:spPr>
          <a:xfrm>
            <a:off x="111512" y="2609956"/>
            <a:ext cx="10493298" cy="4850209"/>
          </a:xfrm>
          <a:ln>
            <a:solidFill>
              <a:schemeClr val="tx1"/>
            </a:solidFill>
          </a:ln>
        </p:spPr>
        <p:txBody>
          <a:bodyPr>
            <a:normAutofit/>
          </a:bodyPr>
          <a:lstStyle/>
          <a:p>
            <a:pPr marL="0" indent="0">
              <a:buNone/>
            </a:pPr>
            <a:r>
              <a:rPr lang="en-AU" sz="1400" b="1">
                <a:latin typeface="Arial" panose="020B0604020202020204" pitchFamily="34" charset="0"/>
                <a:cs typeface="Arial" panose="020B0604020202020204" pitchFamily="34" charset="0"/>
              </a:rPr>
              <a:t>What do we know and need to know about the problem? Use this page to gather your research.</a:t>
            </a: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44A65CA-2DA2-4532-A2B1-7AD5C66A64E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9693"/>
            <a:ext cx="10691813" cy="1381992"/>
          </a:xfrm>
          <a:prstGeom prst="rect">
            <a:avLst/>
          </a:prstGeom>
        </p:spPr>
      </p:pic>
      <p:sp>
        <p:nvSpPr>
          <p:cNvPr id="10" name="Title 1">
            <a:extLst>
              <a:ext uri="{FF2B5EF4-FFF2-40B4-BE49-F238E27FC236}">
                <a16:creationId xmlns:a16="http://schemas.microsoft.com/office/drawing/2014/main" id="{D176048A-3F82-47FE-93D9-CD6315868A17}"/>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grpSp>
        <p:nvGrpSpPr>
          <p:cNvPr id="11" name="Group 10">
            <a:extLst>
              <a:ext uri="{FF2B5EF4-FFF2-40B4-BE49-F238E27FC236}">
                <a16:creationId xmlns:a16="http://schemas.microsoft.com/office/drawing/2014/main" id="{EB5B4735-870C-DA52-5BA5-6315D5E08A1D}"/>
              </a:ext>
            </a:extLst>
          </p:cNvPr>
          <p:cNvGrpSpPr/>
          <p:nvPr/>
        </p:nvGrpSpPr>
        <p:grpSpPr>
          <a:xfrm>
            <a:off x="7222142" y="-27643"/>
            <a:ext cx="3423684" cy="556305"/>
            <a:chOff x="6932428" y="81648"/>
            <a:chExt cx="3423684" cy="556305"/>
          </a:xfrm>
        </p:grpSpPr>
        <p:sp>
          <p:nvSpPr>
            <p:cNvPr id="12" name="Rectangle: Rounded Corners 11">
              <a:hlinkClick r:id="rId4"/>
              <a:extLst>
                <a:ext uri="{FF2B5EF4-FFF2-40B4-BE49-F238E27FC236}">
                  <a16:creationId xmlns:a16="http://schemas.microsoft.com/office/drawing/2014/main" id="{E5FB8BAF-0A62-F76F-A10E-57F9A568358B}"/>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3" name="Picture 12" descr="A picture containing text&#10;&#10;Description automatically generated">
              <a:hlinkClick r:id="rId4"/>
              <a:extLst>
                <a:ext uri="{FF2B5EF4-FFF2-40B4-BE49-F238E27FC236}">
                  <a16:creationId xmlns:a16="http://schemas.microsoft.com/office/drawing/2014/main" id="{6B919BD2-D72A-8CCB-F7E2-5618DC371D7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382617443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712D274-5178-4C49-891E-3A1A7334DDD6}"/>
              </a:ext>
            </a:extLst>
          </p:cNvPr>
          <p:cNvGrpSpPr/>
          <p:nvPr/>
        </p:nvGrpSpPr>
        <p:grpSpPr>
          <a:xfrm>
            <a:off x="105758" y="1388523"/>
            <a:ext cx="10208280" cy="943887"/>
            <a:chOff x="105758" y="1388523"/>
            <a:chExt cx="10208280" cy="943887"/>
          </a:xfrm>
        </p:grpSpPr>
        <p:pic>
          <p:nvPicPr>
            <p:cNvPr id="8" name="Picture 7">
              <a:extLst>
                <a:ext uri="{FF2B5EF4-FFF2-40B4-BE49-F238E27FC236}">
                  <a16:creationId xmlns:a16="http://schemas.microsoft.com/office/drawing/2014/main" id="{A492771F-AA99-4B3D-9E02-521E9D815269}"/>
                </a:ext>
              </a:extLst>
            </p:cNvPr>
            <p:cNvPicPr>
              <a:picLocks noChangeAspect="1"/>
            </p:cNvPicPr>
            <p:nvPr/>
          </p:nvPicPr>
          <p:blipFill>
            <a:blip r:embed="rId2"/>
            <a:stretch>
              <a:fillRect/>
            </a:stretch>
          </p:blipFill>
          <p:spPr>
            <a:xfrm>
              <a:off x="105758" y="1388523"/>
              <a:ext cx="9271806" cy="943887"/>
            </a:xfrm>
            <a:prstGeom prst="rect">
              <a:avLst/>
            </a:prstGeom>
          </p:spPr>
        </p:pic>
        <p:sp>
          <p:nvSpPr>
            <p:cNvPr id="11" name="Rectangle 10">
              <a:extLst>
                <a:ext uri="{FF2B5EF4-FFF2-40B4-BE49-F238E27FC236}">
                  <a16:creationId xmlns:a16="http://schemas.microsoft.com/office/drawing/2014/main" id="{DB38ECBA-CC88-42D0-BFE9-04620133CC65}"/>
                </a:ext>
              </a:extLst>
            </p:cNvPr>
            <p:cNvSpPr/>
            <p:nvPr/>
          </p:nvSpPr>
          <p:spPr>
            <a:xfrm>
              <a:off x="2853366" y="1459289"/>
              <a:ext cx="7460672" cy="781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Here, we open up the heart and mind to the possibilities and visions of a solution the way we wish to see it. This phase is all about imagination, extrapolation, and visualization. </a:t>
              </a:r>
              <a:endParaRPr kumimoji="0" lang="en-AU"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 name="Content Placeholder 2"/>
          <p:cNvSpPr>
            <a:spLocks noGrp="1"/>
          </p:cNvSpPr>
          <p:nvPr>
            <p:ph idx="1"/>
          </p:nvPr>
        </p:nvSpPr>
        <p:spPr>
          <a:xfrm>
            <a:off x="231953" y="2473037"/>
            <a:ext cx="10227906" cy="513016"/>
          </a:xfrm>
        </p:spPr>
        <p:txBody>
          <a:bodyPr>
            <a:normAutofit/>
          </a:bodyPr>
          <a:lstStyle/>
          <a:p>
            <a:pPr marL="0" indent="0">
              <a:buNone/>
            </a:pPr>
            <a:r>
              <a:rPr lang="en-AU" sz="1400" b="1">
                <a:latin typeface="Arial" panose="020B0604020202020204" pitchFamily="34" charset="0"/>
                <a:cs typeface="Arial" panose="020B0604020202020204" pitchFamily="34" charset="0"/>
              </a:rPr>
              <a:t>What amazing and wild ideas can we think of to solve this problem? How could we implement real-world action in a positive way? </a:t>
            </a:r>
          </a:p>
        </p:txBody>
      </p:sp>
      <p:pic>
        <p:nvPicPr>
          <p:cNvPr id="9" name="Picture 8">
            <a:extLst>
              <a:ext uri="{FF2B5EF4-FFF2-40B4-BE49-F238E27FC236}">
                <a16:creationId xmlns:a16="http://schemas.microsoft.com/office/drawing/2014/main" id="{7505AF5A-CEDA-40B7-A39A-2C63EFE1AEE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9693"/>
            <a:ext cx="10691813" cy="1381992"/>
          </a:xfrm>
          <a:prstGeom prst="rect">
            <a:avLst/>
          </a:prstGeom>
        </p:spPr>
      </p:pic>
      <p:sp>
        <p:nvSpPr>
          <p:cNvPr id="10" name="Title 1">
            <a:extLst>
              <a:ext uri="{FF2B5EF4-FFF2-40B4-BE49-F238E27FC236}">
                <a16:creationId xmlns:a16="http://schemas.microsoft.com/office/drawing/2014/main" id="{40DA1F8E-2D18-4685-AE28-35EE92A998E2}"/>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graphicFrame>
        <p:nvGraphicFramePr>
          <p:cNvPr id="2" name="Diagram 1">
            <a:extLst>
              <a:ext uri="{FF2B5EF4-FFF2-40B4-BE49-F238E27FC236}">
                <a16:creationId xmlns:a16="http://schemas.microsoft.com/office/drawing/2014/main" id="{88B9B8A8-EF8C-46AD-8610-1B4E092687B2}"/>
              </a:ext>
            </a:extLst>
          </p:cNvPr>
          <p:cNvGraphicFramePr/>
          <p:nvPr/>
        </p:nvGraphicFramePr>
        <p:xfrm>
          <a:off x="131589" y="3267307"/>
          <a:ext cx="10560224" cy="4204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2" name="Group 11">
            <a:extLst>
              <a:ext uri="{FF2B5EF4-FFF2-40B4-BE49-F238E27FC236}">
                <a16:creationId xmlns:a16="http://schemas.microsoft.com/office/drawing/2014/main" id="{7C380050-7FD5-359F-3BD3-074A20590B45}"/>
              </a:ext>
            </a:extLst>
          </p:cNvPr>
          <p:cNvGrpSpPr/>
          <p:nvPr/>
        </p:nvGrpSpPr>
        <p:grpSpPr>
          <a:xfrm>
            <a:off x="7222142" y="-27643"/>
            <a:ext cx="3423684" cy="556305"/>
            <a:chOff x="6932428" y="81648"/>
            <a:chExt cx="3423684" cy="556305"/>
          </a:xfrm>
        </p:grpSpPr>
        <p:sp>
          <p:nvSpPr>
            <p:cNvPr id="13" name="Rectangle: Rounded Corners 12">
              <a:hlinkClick r:id="rId9"/>
              <a:extLst>
                <a:ext uri="{FF2B5EF4-FFF2-40B4-BE49-F238E27FC236}">
                  <a16:creationId xmlns:a16="http://schemas.microsoft.com/office/drawing/2014/main" id="{E0FB8E32-1588-7E24-A205-9C9867FB0D4E}"/>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4" name="Picture 13" descr="A picture containing text&#10;&#10;Description automatically generated">
              <a:hlinkClick r:id="rId9"/>
              <a:extLst>
                <a:ext uri="{FF2B5EF4-FFF2-40B4-BE49-F238E27FC236}">
                  <a16:creationId xmlns:a16="http://schemas.microsoft.com/office/drawing/2014/main" id="{71DBE773-9538-BAE8-9250-08D6709CE96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227949366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C17FBD9-1AFD-4124-A7A0-E06777061752}"/>
              </a:ext>
            </a:extLst>
          </p:cNvPr>
          <p:cNvGrpSpPr/>
          <p:nvPr/>
        </p:nvGrpSpPr>
        <p:grpSpPr>
          <a:xfrm>
            <a:off x="77194" y="1397151"/>
            <a:ext cx="10282464" cy="1152711"/>
            <a:chOff x="77194" y="1397151"/>
            <a:chExt cx="10282464" cy="1152711"/>
          </a:xfrm>
        </p:grpSpPr>
        <p:pic>
          <p:nvPicPr>
            <p:cNvPr id="8" name="Picture 7">
              <a:extLst>
                <a:ext uri="{FF2B5EF4-FFF2-40B4-BE49-F238E27FC236}">
                  <a16:creationId xmlns:a16="http://schemas.microsoft.com/office/drawing/2014/main" id="{85BF13D6-8ABE-4E63-87C3-253CEBD59E2A}"/>
                </a:ext>
              </a:extLst>
            </p:cNvPr>
            <p:cNvPicPr>
              <a:picLocks noChangeAspect="1"/>
            </p:cNvPicPr>
            <p:nvPr/>
          </p:nvPicPr>
          <p:blipFill>
            <a:blip r:embed="rId3"/>
            <a:stretch>
              <a:fillRect/>
            </a:stretch>
          </p:blipFill>
          <p:spPr>
            <a:xfrm>
              <a:off x="77194" y="1397151"/>
              <a:ext cx="9405454" cy="1152711"/>
            </a:xfrm>
            <a:prstGeom prst="rect">
              <a:avLst/>
            </a:prstGeom>
          </p:spPr>
        </p:pic>
        <p:sp>
          <p:nvSpPr>
            <p:cNvPr id="11" name="Rectangle 10">
              <a:extLst>
                <a:ext uri="{FF2B5EF4-FFF2-40B4-BE49-F238E27FC236}">
                  <a16:creationId xmlns:a16="http://schemas.microsoft.com/office/drawing/2014/main" id="{4293395D-AE47-4CDE-99FD-66A34394F0C1}"/>
                </a:ext>
              </a:extLst>
            </p:cNvPr>
            <p:cNvSpPr/>
            <p:nvPr/>
          </p:nvSpPr>
          <p:spPr>
            <a:xfrm>
              <a:off x="2898986" y="1582900"/>
              <a:ext cx="7460672" cy="781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This is basically the workshopping phase. Here the mechanics of your solution begin to take shape. It involves techniques that allow us to get the solution “on paper.”</a:t>
              </a:r>
              <a:endParaRPr kumimoji="0" lang="en-AU"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 name="Content Placeholder 2"/>
          <p:cNvSpPr>
            <a:spLocks noGrp="1"/>
          </p:cNvSpPr>
          <p:nvPr>
            <p:ph idx="1"/>
          </p:nvPr>
        </p:nvSpPr>
        <p:spPr>
          <a:xfrm>
            <a:off x="243449" y="2755232"/>
            <a:ext cx="10070589" cy="4203129"/>
          </a:xfrm>
        </p:spPr>
        <p:txBody>
          <a:bodyPr>
            <a:normAutofit/>
          </a:bodyPr>
          <a:lstStyle/>
          <a:p>
            <a:pPr marL="0" indent="0">
              <a:buNone/>
            </a:pPr>
            <a:r>
              <a:rPr lang="en-AU" sz="1400" b="1">
                <a:latin typeface="Arial" panose="020B0604020202020204" pitchFamily="34" charset="0"/>
                <a:cs typeface="Arial" panose="020B0604020202020204" pitchFamily="34" charset="0"/>
              </a:rPr>
              <a:t>What’s the plan? Use this space to share the main steps you will take to achieve positive real-world action.</a:t>
            </a: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D58CD2C-2252-4B08-821A-B14DF0DBF5AC}"/>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0" y="-9693"/>
            <a:ext cx="10691813" cy="1381992"/>
          </a:xfrm>
          <a:prstGeom prst="rect">
            <a:avLst/>
          </a:prstGeom>
        </p:spPr>
      </p:pic>
      <p:sp>
        <p:nvSpPr>
          <p:cNvPr id="10" name="Title 1">
            <a:extLst>
              <a:ext uri="{FF2B5EF4-FFF2-40B4-BE49-F238E27FC236}">
                <a16:creationId xmlns:a16="http://schemas.microsoft.com/office/drawing/2014/main" id="{DD91F37C-F4E9-41BE-98CF-8909C877DDD2}"/>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graphicFrame>
        <p:nvGraphicFramePr>
          <p:cNvPr id="2" name="Diagram 1">
            <a:extLst>
              <a:ext uri="{FF2B5EF4-FFF2-40B4-BE49-F238E27FC236}">
                <a16:creationId xmlns:a16="http://schemas.microsoft.com/office/drawing/2014/main" id="{5E1B890D-4ECC-400B-B5CD-21DBDB8D50DA}"/>
              </a:ext>
            </a:extLst>
          </p:cNvPr>
          <p:cNvGraphicFramePr/>
          <p:nvPr/>
        </p:nvGraphicFramePr>
        <p:xfrm>
          <a:off x="143862" y="3281318"/>
          <a:ext cx="10404087" cy="42031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2" name="Group 11">
            <a:extLst>
              <a:ext uri="{FF2B5EF4-FFF2-40B4-BE49-F238E27FC236}">
                <a16:creationId xmlns:a16="http://schemas.microsoft.com/office/drawing/2014/main" id="{61AFED7F-384C-C4C0-EC45-0D433E0F426E}"/>
              </a:ext>
            </a:extLst>
          </p:cNvPr>
          <p:cNvGrpSpPr/>
          <p:nvPr/>
        </p:nvGrpSpPr>
        <p:grpSpPr>
          <a:xfrm>
            <a:off x="7222142" y="-27643"/>
            <a:ext cx="3423684" cy="556305"/>
            <a:chOff x="6932428" y="81648"/>
            <a:chExt cx="3423684" cy="556305"/>
          </a:xfrm>
        </p:grpSpPr>
        <p:sp>
          <p:nvSpPr>
            <p:cNvPr id="13" name="Rectangle: Rounded Corners 12">
              <a:hlinkClick r:id="rId10"/>
              <a:extLst>
                <a:ext uri="{FF2B5EF4-FFF2-40B4-BE49-F238E27FC236}">
                  <a16:creationId xmlns:a16="http://schemas.microsoft.com/office/drawing/2014/main" id="{48ACF14A-9FB5-06A4-E368-C96F35D1DF24}"/>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4" name="Picture 13" descr="A picture containing text&#10;&#10;Description automatically generated">
              <a:hlinkClick r:id="rId10"/>
              <a:extLst>
                <a:ext uri="{FF2B5EF4-FFF2-40B4-BE49-F238E27FC236}">
                  <a16:creationId xmlns:a16="http://schemas.microsoft.com/office/drawing/2014/main" id="{D8F1A912-E200-9FDA-6573-D8726286BE8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89948423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1383</Words>
  <Application>Microsoft Office PowerPoint</Application>
  <PresentationFormat>Custom</PresentationFormat>
  <Paragraphs>170</Paragraphs>
  <Slides>12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Inquiry Project Real-World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BIODIVERSITY</dc:title>
  <dc:creator>Nathan</dc:creator>
  <cp:lastModifiedBy>Nathan Ducker</cp:lastModifiedBy>
  <cp:revision>1</cp:revision>
  <dcterms:created xsi:type="dcterms:W3CDTF">2021-01-30T05:56:35Z</dcterms:created>
  <dcterms:modified xsi:type="dcterms:W3CDTF">2022-05-16T02:33:53Z</dcterms:modified>
</cp:coreProperties>
</file>