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72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y Bamford" initials="MB" lastIdx="90" clrIdx="0">
    <p:extLst>
      <p:ext uri="{19B8F6BF-5375-455C-9EA6-DF929625EA0E}">
        <p15:presenceInfo xmlns:p15="http://schemas.microsoft.com/office/powerpoint/2012/main" userId="a8257ca2aaa2fcfe" providerId="Windows Live"/>
      </p:ext>
    </p:extLst>
  </p:cmAuthor>
  <p:cmAuthor id="2" name="Nathan Ducker" initials="ND" lastIdx="231" clrIdx="1">
    <p:extLst>
      <p:ext uri="{19B8F6BF-5375-455C-9EA6-DF929625EA0E}">
        <p15:presenceInfo xmlns:p15="http://schemas.microsoft.com/office/powerpoint/2012/main" userId="e1218156124bca11" providerId="Windows Live"/>
      </p:ext>
    </p:extLst>
  </p:cmAuthor>
  <p:cmAuthor id="3" name="Guest User" initials="GU" lastIdx="26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8B8"/>
    <a:srgbClr val="ED924B"/>
    <a:srgbClr val="0D1A56"/>
    <a:srgbClr val="114D8F"/>
    <a:srgbClr val="F0964F"/>
    <a:srgbClr val="419DC1"/>
    <a:srgbClr val="909090"/>
    <a:srgbClr val="439EAC"/>
    <a:srgbClr val="69A12B"/>
    <a:srgbClr val="43C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Ducker" userId="e1218156124bca11" providerId="LiveId" clId="{BB0B0A35-B74D-4AA7-8C12-0D54F603559B}"/>
    <pc:docChg chg="delSld delMainMaster">
      <pc:chgData name="Nathan Ducker" userId="e1218156124bca11" providerId="LiveId" clId="{BB0B0A35-B74D-4AA7-8C12-0D54F603559B}" dt="2022-05-16T02:58:38.037" v="1" actId="47"/>
      <pc:docMkLst>
        <pc:docMk/>
      </pc:docMkLst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256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257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182458758" sldId="259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23617079" sldId="261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082928024" sldId="262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263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270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271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27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28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472766696" sldId="288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783439572" sldId="291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826174430" sldId="29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279493663" sldId="29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899484233" sldId="294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454331944" sldId="295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306353562" sldId="296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779734923" sldId="29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0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283597740" sldId="304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09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10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11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14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227942403" sldId="315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887831864" sldId="316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2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28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30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31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33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578982819" sldId="347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942674464" sldId="348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184252621" sldId="349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626589836" sldId="350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544343565" sldId="351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40747206" sldId="355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2555559000" sldId="356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3539076703" sldId="35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921118655" sldId="358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2454450698" sldId="359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824274373" sldId="360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405070644" sldId="361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611052843" sldId="367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23500852" sldId="51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377201207" sldId="516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074325731" sldId="51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099663952" sldId="518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766731891" sldId="519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059298477" sldId="52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4147397870" sldId="52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104319155" sldId="524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451076280" sldId="525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743677802" sldId="526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401194772" sldId="528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994648273" sldId="529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482388925" sldId="530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804869877" sldId="531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903198912" sldId="53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803985839" sldId="534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902087842" sldId="535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20973513" sldId="536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591376026" sldId="537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4081433145" sldId="538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545933859" sldId="539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754913680" sldId="540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948787045" sldId="541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196056940" sldId="54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696186747" sldId="54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147452942" sldId="546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812875155" sldId="548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59516393" sldId="551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42403460" sldId="55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4194242119" sldId="554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2123265999" sldId="556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66607304" sldId="557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760401459" sldId="558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293525480" sldId="559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8053633" sldId="564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215155010" sldId="565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821152073" sldId="569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4187150386" sldId="574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91512018" sldId="577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64805734" sldId="580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4000985694" sldId="58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66389429" sldId="58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473939076" sldId="584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2269311236" sldId="585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2989843323" sldId="586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3471685014" sldId="58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794790258" sldId="588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4052913549" sldId="589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4055570190" sldId="591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3457645539" sldId="592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296031519" sldId="59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45392755" sldId="594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471518634" sldId="597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1767091495" sldId="598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674728631" sldId="599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600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601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602"/>
        </pc:sldMkLst>
      </pc:sldChg>
      <pc:sldChg chg="del">
        <pc:chgData name="Nathan Ducker" userId="e1218156124bca11" providerId="LiveId" clId="{BB0B0A35-B74D-4AA7-8C12-0D54F603559B}" dt="2022-05-16T02:58:38.037" v="1" actId="47"/>
        <pc:sldMkLst>
          <pc:docMk/>
          <pc:sldMk cId="0" sldId="603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42814212" sldId="605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2142240898" sldId="606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3523371051" sldId="608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607131271" sldId="609"/>
        </pc:sldMkLst>
      </pc:sldChg>
      <pc:sldChg chg="del">
        <pc:chgData name="Nathan Ducker" userId="e1218156124bca11" providerId="LiveId" clId="{BB0B0A35-B74D-4AA7-8C12-0D54F603559B}" dt="2022-05-16T02:58:31.839" v="0" actId="47"/>
        <pc:sldMkLst>
          <pc:docMk/>
          <pc:sldMk cId="1877184894" sldId="611"/>
        </pc:sldMkLst>
      </pc:sldChg>
      <pc:sldMasterChg chg="del delSldLayout">
        <pc:chgData name="Nathan Ducker" userId="e1218156124bca11" providerId="LiveId" clId="{BB0B0A35-B74D-4AA7-8C12-0D54F603559B}" dt="2022-05-16T02:58:38.037" v="1" actId="47"/>
        <pc:sldMasterMkLst>
          <pc:docMk/>
          <pc:sldMasterMk cId="365260879" sldId="2147483706"/>
        </pc:sldMasterMkLst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3711195830" sldId="2147483707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680701301" sldId="2147483708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255858130" sldId="2147483709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1261136896" sldId="2147483710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1007133979" sldId="2147483711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1006097049" sldId="2147483712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1543176981" sldId="2147483713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2625379320" sldId="2147483714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57646386" sldId="2147483715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2495603889" sldId="2147483716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1632627534" sldId="2147483717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3644277649" sldId="2147483718"/>
          </pc:sldLayoutMkLst>
        </pc:sldLayoutChg>
        <pc:sldLayoutChg chg="del">
          <pc:chgData name="Nathan Ducker" userId="e1218156124bca11" providerId="LiveId" clId="{BB0B0A35-B74D-4AA7-8C12-0D54F603559B}" dt="2022-05-16T02:58:38.037" v="1" actId="47"/>
          <pc:sldLayoutMkLst>
            <pc:docMk/>
            <pc:sldMasterMk cId="365260879" sldId="2147483706"/>
            <pc:sldLayoutMk cId="1718752519" sldId="214748371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979E5-9671-4189-9DD3-E96C17AA2EF3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EE6E89F9-3427-4E77-853E-735015D7DCB8}">
      <dgm:prSet phldrT="[Text]" custT="1"/>
      <dgm:spPr/>
      <dgm:t>
        <a:bodyPr/>
        <a:lstStyle/>
        <a:p>
          <a:r>
            <a:rPr lang="en-US" sz="1000"/>
            <a:t>Aboriginal History</a:t>
          </a:r>
          <a:endParaRPr lang="en-AU" sz="1000"/>
        </a:p>
      </dgm:t>
    </dgm:pt>
    <dgm:pt modelId="{28FE5C7F-AC01-49BC-B695-5238E8CE4602}" type="parTrans" cxnId="{0F94DC74-BD7A-439E-8EAC-659C28633C6A}">
      <dgm:prSet/>
      <dgm:spPr/>
      <dgm:t>
        <a:bodyPr/>
        <a:lstStyle/>
        <a:p>
          <a:endParaRPr lang="en-AU" sz="1000"/>
        </a:p>
      </dgm:t>
    </dgm:pt>
    <dgm:pt modelId="{B87C5F78-092A-4C6F-AB2E-2165EB2EE2D1}" type="sibTrans" cxnId="{0F94DC74-BD7A-439E-8EAC-659C28633C6A}">
      <dgm:prSet/>
      <dgm:spPr/>
      <dgm:t>
        <a:bodyPr/>
        <a:lstStyle/>
        <a:p>
          <a:endParaRPr lang="en-AU" sz="1000"/>
        </a:p>
      </dgm:t>
    </dgm:pt>
    <dgm:pt modelId="{E8A39BF0-0468-465C-9B91-F1B1FAB12654}">
      <dgm:prSet phldrT="[Text]" custT="1"/>
      <dgm:spPr/>
      <dgm:t>
        <a:bodyPr/>
        <a:lstStyle/>
        <a:p>
          <a:pPr algn="ctr"/>
          <a:r>
            <a:rPr lang="en-US" sz="1000"/>
            <a:t>1616 Dirk Hartog Visited</a:t>
          </a:r>
          <a:endParaRPr lang="en-AU" sz="1000"/>
        </a:p>
      </dgm:t>
    </dgm:pt>
    <dgm:pt modelId="{F3D058A7-FB82-44CD-9D87-2EEBD5DAD41C}" type="parTrans" cxnId="{89499467-11B1-46CD-9C7E-DE6EF1D85831}">
      <dgm:prSet/>
      <dgm:spPr/>
      <dgm:t>
        <a:bodyPr/>
        <a:lstStyle/>
        <a:p>
          <a:endParaRPr lang="en-AU" sz="1000"/>
        </a:p>
      </dgm:t>
    </dgm:pt>
    <dgm:pt modelId="{12B20AE9-DF7C-4E63-8220-8CE52BA66F91}" type="sibTrans" cxnId="{89499467-11B1-46CD-9C7E-DE6EF1D85831}">
      <dgm:prSet/>
      <dgm:spPr/>
      <dgm:t>
        <a:bodyPr/>
        <a:lstStyle/>
        <a:p>
          <a:endParaRPr lang="en-AU" sz="1000"/>
        </a:p>
      </dgm:t>
    </dgm:pt>
    <dgm:pt modelId="{7C997463-9150-4019-BC83-E86A3C173705}">
      <dgm:prSet phldrT="[Text]" custT="1"/>
      <dgm:spPr/>
      <dgm:t>
        <a:bodyPr/>
        <a:lstStyle/>
        <a:p>
          <a:r>
            <a:rPr lang="en-US" sz="1000"/>
            <a:t>1869-2009</a:t>
          </a:r>
        </a:p>
        <a:p>
          <a:r>
            <a:rPr lang="en-US" sz="1000"/>
            <a:t>Sheep Station</a:t>
          </a:r>
          <a:endParaRPr lang="en-AU" sz="1000"/>
        </a:p>
      </dgm:t>
    </dgm:pt>
    <dgm:pt modelId="{0311ED35-7560-43B6-8034-9833BC5315CA}" type="parTrans" cxnId="{F391606B-DEF2-4482-99AD-D5A1B6D94F84}">
      <dgm:prSet/>
      <dgm:spPr/>
      <dgm:t>
        <a:bodyPr/>
        <a:lstStyle/>
        <a:p>
          <a:endParaRPr lang="en-AU" sz="1000"/>
        </a:p>
      </dgm:t>
    </dgm:pt>
    <dgm:pt modelId="{6391564D-B9BC-426C-8D0E-EE61D52A64FE}" type="sibTrans" cxnId="{F391606B-DEF2-4482-99AD-D5A1B6D94F84}">
      <dgm:prSet/>
      <dgm:spPr/>
      <dgm:t>
        <a:bodyPr/>
        <a:lstStyle/>
        <a:p>
          <a:endParaRPr lang="en-AU" sz="1000"/>
        </a:p>
      </dgm:t>
    </dgm:pt>
    <dgm:pt modelId="{4AD1B07D-2662-4EF6-95BC-D9BF56971E5C}">
      <dgm:prSet phldrT="[Text]" custT="1"/>
      <dgm:spPr/>
      <dgm:t>
        <a:bodyPr/>
        <a:lstStyle/>
        <a:p>
          <a:r>
            <a:rPr lang="en-US" sz="1000" i="1"/>
            <a:t>Return to 1616</a:t>
          </a:r>
          <a:r>
            <a:rPr lang="en-US" sz="1000"/>
            <a:t> Ecological Restoration Project</a:t>
          </a:r>
          <a:endParaRPr lang="en-AU" sz="1000"/>
        </a:p>
      </dgm:t>
    </dgm:pt>
    <dgm:pt modelId="{D7BD0BE7-C7E0-45F9-86F5-E2D1AA6C1499}" type="parTrans" cxnId="{E65A938B-6CF6-454E-9795-65FFEA608672}">
      <dgm:prSet/>
      <dgm:spPr/>
      <dgm:t>
        <a:bodyPr/>
        <a:lstStyle/>
        <a:p>
          <a:endParaRPr lang="en-AU" sz="1000"/>
        </a:p>
      </dgm:t>
    </dgm:pt>
    <dgm:pt modelId="{C07F2272-BA67-4867-988D-F6240BBFFED8}" type="sibTrans" cxnId="{E65A938B-6CF6-454E-9795-65FFEA608672}">
      <dgm:prSet/>
      <dgm:spPr/>
      <dgm:t>
        <a:bodyPr/>
        <a:lstStyle/>
        <a:p>
          <a:endParaRPr lang="en-AU" sz="1000"/>
        </a:p>
      </dgm:t>
    </dgm:pt>
    <dgm:pt modelId="{49FF89E7-8D24-4CA1-8250-EA84E8E3D52F}" type="pres">
      <dgm:prSet presAssocID="{3D8979E5-9671-4189-9DD3-E96C17AA2EF3}" presName="Name0" presStyleCnt="0">
        <dgm:presLayoutVars>
          <dgm:chMax val="7"/>
          <dgm:chPref val="5"/>
        </dgm:presLayoutVars>
      </dgm:prSet>
      <dgm:spPr/>
    </dgm:pt>
    <dgm:pt modelId="{CD320D2E-D4DD-4442-A9DE-F655188483F7}" type="pres">
      <dgm:prSet presAssocID="{3D8979E5-9671-4189-9DD3-E96C17AA2EF3}" presName="arrowNode" presStyleLbl="node1" presStyleIdx="0" presStyleCnt="1"/>
      <dgm:spPr/>
    </dgm:pt>
    <dgm:pt modelId="{8DC8D6AC-EB6B-4690-85F6-8F7F3391CECF}" type="pres">
      <dgm:prSet presAssocID="{EE6E89F9-3427-4E77-853E-735015D7DCB8}" presName="txNode1" presStyleLbl="revTx" presStyleIdx="0" presStyleCnt="4">
        <dgm:presLayoutVars>
          <dgm:bulletEnabled val="1"/>
        </dgm:presLayoutVars>
      </dgm:prSet>
      <dgm:spPr/>
    </dgm:pt>
    <dgm:pt modelId="{CE48AD95-8980-4077-A4E4-185ADA8FC52B}" type="pres">
      <dgm:prSet presAssocID="{E8A39BF0-0468-465C-9B91-F1B1FAB12654}" presName="txNode2" presStyleLbl="revTx" presStyleIdx="1" presStyleCnt="4" custScaleX="131321">
        <dgm:presLayoutVars>
          <dgm:bulletEnabled val="1"/>
        </dgm:presLayoutVars>
      </dgm:prSet>
      <dgm:spPr/>
    </dgm:pt>
    <dgm:pt modelId="{6E95BD68-DE10-4840-8B36-86378B0E75B4}" type="pres">
      <dgm:prSet presAssocID="{12B20AE9-DF7C-4E63-8220-8CE52BA66F91}" presName="dotNode2" presStyleCnt="0"/>
      <dgm:spPr/>
    </dgm:pt>
    <dgm:pt modelId="{DA8DB13F-B9FC-44F3-B36D-6BA514AF1229}" type="pres">
      <dgm:prSet presAssocID="{12B20AE9-DF7C-4E63-8220-8CE52BA66F91}" presName="dotRepeatNode" presStyleLbl="fgShp" presStyleIdx="0" presStyleCnt="2"/>
      <dgm:spPr/>
    </dgm:pt>
    <dgm:pt modelId="{029D11CC-D6D6-4FD1-A28E-2019B73309DE}" type="pres">
      <dgm:prSet presAssocID="{7C997463-9150-4019-BC83-E86A3C173705}" presName="txNode3" presStyleLbl="revTx" presStyleIdx="2" presStyleCnt="4">
        <dgm:presLayoutVars>
          <dgm:bulletEnabled val="1"/>
        </dgm:presLayoutVars>
      </dgm:prSet>
      <dgm:spPr/>
    </dgm:pt>
    <dgm:pt modelId="{A534769D-003C-4DB1-9D06-50D0ADC7AB36}" type="pres">
      <dgm:prSet presAssocID="{6391564D-B9BC-426C-8D0E-EE61D52A64FE}" presName="dotNode3" presStyleCnt="0"/>
      <dgm:spPr/>
    </dgm:pt>
    <dgm:pt modelId="{6CB4C729-C51A-4E07-ACCF-7F01412C4053}" type="pres">
      <dgm:prSet presAssocID="{6391564D-B9BC-426C-8D0E-EE61D52A64FE}" presName="dotRepeatNode" presStyleLbl="fgShp" presStyleIdx="1" presStyleCnt="2"/>
      <dgm:spPr/>
    </dgm:pt>
    <dgm:pt modelId="{7545D807-5E42-4986-8D50-3C16C4C617A0}" type="pres">
      <dgm:prSet presAssocID="{4AD1B07D-2662-4EF6-95BC-D9BF56971E5C}" presName="txNode4" presStyleLbl="revTx" presStyleIdx="3" presStyleCnt="4">
        <dgm:presLayoutVars>
          <dgm:bulletEnabled val="1"/>
        </dgm:presLayoutVars>
      </dgm:prSet>
      <dgm:spPr/>
    </dgm:pt>
  </dgm:ptLst>
  <dgm:cxnLst>
    <dgm:cxn modelId="{6D759312-95BF-4EC5-B790-234A3E9CDBF1}" type="presOf" srcId="{EE6E89F9-3427-4E77-853E-735015D7DCB8}" destId="{8DC8D6AC-EB6B-4690-85F6-8F7F3391CECF}" srcOrd="0" destOrd="0" presId="urn:microsoft.com/office/officeart/2009/3/layout/DescendingProcess"/>
    <dgm:cxn modelId="{3692D227-620F-4561-9B81-5C1B8B29CBCE}" type="presOf" srcId="{3D8979E5-9671-4189-9DD3-E96C17AA2EF3}" destId="{49FF89E7-8D24-4CA1-8250-EA84E8E3D52F}" srcOrd="0" destOrd="0" presId="urn:microsoft.com/office/officeart/2009/3/layout/DescendingProcess"/>
    <dgm:cxn modelId="{5EA3CA66-2C64-4F6D-8B8A-643949D883B1}" type="presOf" srcId="{4AD1B07D-2662-4EF6-95BC-D9BF56971E5C}" destId="{7545D807-5E42-4986-8D50-3C16C4C617A0}" srcOrd="0" destOrd="0" presId="urn:microsoft.com/office/officeart/2009/3/layout/DescendingProcess"/>
    <dgm:cxn modelId="{89499467-11B1-46CD-9C7E-DE6EF1D85831}" srcId="{3D8979E5-9671-4189-9DD3-E96C17AA2EF3}" destId="{E8A39BF0-0468-465C-9B91-F1B1FAB12654}" srcOrd="1" destOrd="0" parTransId="{F3D058A7-FB82-44CD-9D87-2EEBD5DAD41C}" sibTransId="{12B20AE9-DF7C-4E63-8220-8CE52BA66F91}"/>
    <dgm:cxn modelId="{F391606B-DEF2-4482-99AD-D5A1B6D94F84}" srcId="{3D8979E5-9671-4189-9DD3-E96C17AA2EF3}" destId="{7C997463-9150-4019-BC83-E86A3C173705}" srcOrd="2" destOrd="0" parTransId="{0311ED35-7560-43B6-8034-9833BC5315CA}" sibTransId="{6391564D-B9BC-426C-8D0E-EE61D52A64FE}"/>
    <dgm:cxn modelId="{0F94DC74-BD7A-439E-8EAC-659C28633C6A}" srcId="{3D8979E5-9671-4189-9DD3-E96C17AA2EF3}" destId="{EE6E89F9-3427-4E77-853E-735015D7DCB8}" srcOrd="0" destOrd="0" parTransId="{28FE5C7F-AC01-49BC-B695-5238E8CE4602}" sibTransId="{B87C5F78-092A-4C6F-AB2E-2165EB2EE2D1}"/>
    <dgm:cxn modelId="{E65A938B-6CF6-454E-9795-65FFEA608672}" srcId="{3D8979E5-9671-4189-9DD3-E96C17AA2EF3}" destId="{4AD1B07D-2662-4EF6-95BC-D9BF56971E5C}" srcOrd="3" destOrd="0" parTransId="{D7BD0BE7-C7E0-45F9-86F5-E2D1AA6C1499}" sibTransId="{C07F2272-BA67-4867-988D-F6240BBFFED8}"/>
    <dgm:cxn modelId="{32115DA8-9859-4D7E-9EB8-BAF3B35DE488}" type="presOf" srcId="{12B20AE9-DF7C-4E63-8220-8CE52BA66F91}" destId="{DA8DB13F-B9FC-44F3-B36D-6BA514AF1229}" srcOrd="0" destOrd="0" presId="urn:microsoft.com/office/officeart/2009/3/layout/DescendingProcess"/>
    <dgm:cxn modelId="{76FB5AC0-58AC-4AB0-90E3-210A5662B513}" type="presOf" srcId="{6391564D-B9BC-426C-8D0E-EE61D52A64FE}" destId="{6CB4C729-C51A-4E07-ACCF-7F01412C4053}" srcOrd="0" destOrd="0" presId="urn:microsoft.com/office/officeart/2009/3/layout/DescendingProcess"/>
    <dgm:cxn modelId="{7EC40ED8-D1EB-43E1-898B-A1A9E182B6C4}" type="presOf" srcId="{E8A39BF0-0468-465C-9B91-F1B1FAB12654}" destId="{CE48AD95-8980-4077-A4E4-185ADA8FC52B}" srcOrd="0" destOrd="0" presId="urn:microsoft.com/office/officeart/2009/3/layout/DescendingProcess"/>
    <dgm:cxn modelId="{2ABD56FB-CDDA-4AB5-99DF-F029293C0903}" type="presOf" srcId="{7C997463-9150-4019-BC83-E86A3C173705}" destId="{029D11CC-D6D6-4FD1-A28E-2019B73309DE}" srcOrd="0" destOrd="0" presId="urn:microsoft.com/office/officeart/2009/3/layout/DescendingProcess"/>
    <dgm:cxn modelId="{4060D506-8EC5-4989-93BB-F8A5FADB4ED3}" type="presParOf" srcId="{49FF89E7-8D24-4CA1-8250-EA84E8E3D52F}" destId="{CD320D2E-D4DD-4442-A9DE-F655188483F7}" srcOrd="0" destOrd="0" presId="urn:microsoft.com/office/officeart/2009/3/layout/DescendingProcess"/>
    <dgm:cxn modelId="{F9F96AF8-262F-46B9-A379-D3F25E79B711}" type="presParOf" srcId="{49FF89E7-8D24-4CA1-8250-EA84E8E3D52F}" destId="{8DC8D6AC-EB6B-4690-85F6-8F7F3391CECF}" srcOrd="1" destOrd="0" presId="urn:microsoft.com/office/officeart/2009/3/layout/DescendingProcess"/>
    <dgm:cxn modelId="{0D202801-3B96-4369-889E-754BD351068D}" type="presParOf" srcId="{49FF89E7-8D24-4CA1-8250-EA84E8E3D52F}" destId="{CE48AD95-8980-4077-A4E4-185ADA8FC52B}" srcOrd="2" destOrd="0" presId="urn:microsoft.com/office/officeart/2009/3/layout/DescendingProcess"/>
    <dgm:cxn modelId="{909F0B9B-8F4F-41A4-981E-0721848B83E6}" type="presParOf" srcId="{49FF89E7-8D24-4CA1-8250-EA84E8E3D52F}" destId="{6E95BD68-DE10-4840-8B36-86378B0E75B4}" srcOrd="3" destOrd="0" presId="urn:microsoft.com/office/officeart/2009/3/layout/DescendingProcess"/>
    <dgm:cxn modelId="{6178A338-94A4-4A4E-BA7D-BDC02C2312C4}" type="presParOf" srcId="{6E95BD68-DE10-4840-8B36-86378B0E75B4}" destId="{DA8DB13F-B9FC-44F3-B36D-6BA514AF1229}" srcOrd="0" destOrd="0" presId="urn:microsoft.com/office/officeart/2009/3/layout/DescendingProcess"/>
    <dgm:cxn modelId="{4358D052-11FF-4516-A444-9A12E3EA194A}" type="presParOf" srcId="{49FF89E7-8D24-4CA1-8250-EA84E8E3D52F}" destId="{029D11CC-D6D6-4FD1-A28E-2019B73309DE}" srcOrd="4" destOrd="0" presId="urn:microsoft.com/office/officeart/2009/3/layout/DescendingProcess"/>
    <dgm:cxn modelId="{8244B098-8EA3-4D66-9E1A-4771DAEDF096}" type="presParOf" srcId="{49FF89E7-8D24-4CA1-8250-EA84E8E3D52F}" destId="{A534769D-003C-4DB1-9D06-50D0ADC7AB36}" srcOrd="5" destOrd="0" presId="urn:microsoft.com/office/officeart/2009/3/layout/DescendingProcess"/>
    <dgm:cxn modelId="{71FAAC1E-D600-4B01-A3C4-0F156C8F6578}" type="presParOf" srcId="{A534769D-003C-4DB1-9D06-50D0ADC7AB36}" destId="{6CB4C729-C51A-4E07-ACCF-7F01412C4053}" srcOrd="0" destOrd="0" presId="urn:microsoft.com/office/officeart/2009/3/layout/DescendingProcess"/>
    <dgm:cxn modelId="{494EF118-B368-4561-B73C-0866F8FA997C}" type="presParOf" srcId="{49FF89E7-8D24-4CA1-8250-EA84E8E3D52F}" destId="{7545D807-5E42-4986-8D50-3C16C4C617A0}" srcOrd="6" destOrd="0" presId="urn:microsoft.com/office/officeart/2009/3/layout/Descending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20D2E-D4DD-4442-A9DE-F655188483F7}">
      <dsp:nvSpPr>
        <dsp:cNvPr id="0" name=""/>
        <dsp:cNvSpPr/>
      </dsp:nvSpPr>
      <dsp:spPr>
        <a:xfrm rot="4396374">
          <a:off x="50361" y="853627"/>
          <a:ext cx="3118158" cy="217452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DB13F-B9FC-44F3-B36D-6BA514AF1229}">
      <dsp:nvSpPr>
        <dsp:cNvPr id="0" name=""/>
        <dsp:cNvSpPr/>
      </dsp:nvSpPr>
      <dsp:spPr>
        <a:xfrm>
          <a:off x="1351538" y="1234368"/>
          <a:ext cx="78743" cy="7874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4C729-C51A-4E07-ACCF-7F01412C4053}">
      <dsp:nvSpPr>
        <dsp:cNvPr id="0" name=""/>
        <dsp:cNvSpPr/>
      </dsp:nvSpPr>
      <dsp:spPr>
        <a:xfrm>
          <a:off x="2037327" y="1902964"/>
          <a:ext cx="78743" cy="7874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8D6AC-EB6B-4690-85F6-8F7F3391CECF}">
      <dsp:nvSpPr>
        <dsp:cNvPr id="0" name=""/>
        <dsp:cNvSpPr/>
      </dsp:nvSpPr>
      <dsp:spPr>
        <a:xfrm>
          <a:off x="-158670" y="134852"/>
          <a:ext cx="1470115" cy="57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Aboriginal History</a:t>
          </a:r>
          <a:endParaRPr lang="en-AU" sz="1000" kern="1200"/>
        </a:p>
      </dsp:txBody>
      <dsp:txXfrm>
        <a:off x="-158670" y="134852"/>
        <a:ext cx="1470115" cy="577932"/>
      </dsp:txXfrm>
    </dsp:sp>
    <dsp:sp modelId="{CE48AD95-8980-4077-A4E4-185ADA8FC52B}">
      <dsp:nvSpPr>
        <dsp:cNvPr id="0" name=""/>
        <dsp:cNvSpPr/>
      </dsp:nvSpPr>
      <dsp:spPr>
        <a:xfrm>
          <a:off x="1470898" y="984774"/>
          <a:ext cx="2661055" cy="57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1616 Dirk Hartog Visited</a:t>
          </a:r>
          <a:endParaRPr lang="en-AU" sz="1000" kern="1200"/>
        </a:p>
      </dsp:txBody>
      <dsp:txXfrm>
        <a:off x="1470898" y="984774"/>
        <a:ext cx="2661055" cy="577932"/>
      </dsp:txXfrm>
    </dsp:sp>
    <dsp:sp modelId="{029D11CC-D6D6-4FD1-A28E-2019B73309DE}">
      <dsp:nvSpPr>
        <dsp:cNvPr id="0" name=""/>
        <dsp:cNvSpPr/>
      </dsp:nvSpPr>
      <dsp:spPr>
        <a:xfrm>
          <a:off x="-158670" y="1653369"/>
          <a:ext cx="1986642" cy="57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1869-2009</a:t>
          </a:r>
        </a:p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Sheep Station</a:t>
          </a:r>
          <a:endParaRPr lang="en-AU" sz="1000" kern="1200"/>
        </a:p>
      </dsp:txBody>
      <dsp:txXfrm>
        <a:off x="-158670" y="1653369"/>
        <a:ext cx="1986642" cy="577932"/>
      </dsp:txXfrm>
    </dsp:sp>
    <dsp:sp modelId="{7545D807-5E42-4986-8D50-3C16C4C617A0}">
      <dsp:nvSpPr>
        <dsp:cNvPr id="0" name=""/>
        <dsp:cNvSpPr/>
      </dsp:nvSpPr>
      <dsp:spPr>
        <a:xfrm>
          <a:off x="1827971" y="3168996"/>
          <a:ext cx="1986642" cy="57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1" kern="1200"/>
            <a:t>Return to 1616</a:t>
          </a:r>
          <a:r>
            <a:rPr lang="en-US" sz="1000" kern="1200"/>
            <a:t> Ecological Restoration Project</a:t>
          </a:r>
          <a:endParaRPr lang="en-AU" sz="1000" kern="1200"/>
        </a:p>
      </dsp:txBody>
      <dsp:txXfrm>
        <a:off x="1827971" y="3168996"/>
        <a:ext cx="1986642" cy="577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C62E-0E52-486F-8913-BE664060BE3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C58CD-E171-48FF-B213-FDB5F56FFF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7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4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71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44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6238"/>
            <a:ext cx="9622632" cy="1256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591" y="1795423"/>
            <a:ext cx="4722217" cy="4444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435005" y="1795423"/>
            <a:ext cx="4722217" cy="4444809"/>
          </a:xfrm>
        </p:spPr>
        <p:txBody>
          <a:bodyPr/>
          <a:lstStyle/>
          <a:p>
            <a:pPr lvl="0"/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2947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5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9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5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9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2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0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2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3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hyperlink" Target="https://www.sharkbay.org/restoration/dirk-hartog-island-return-1616/reports-media-co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4F8EB1DF-2954-4808-B55B-B2DFF9C3BF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93"/>
            <a:ext cx="10691813" cy="13819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52077F-B80A-4EDA-8FFC-775CC750E0BB}"/>
              </a:ext>
            </a:extLst>
          </p:cNvPr>
          <p:cNvSpPr txBox="1"/>
          <p:nvPr/>
        </p:nvSpPr>
        <p:spPr>
          <a:xfrm>
            <a:off x="0" y="1476888"/>
            <a:ext cx="4027715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 do you know about land use at Dirk Hartog Island? How has the land been used? What was the impact on the environment? How is it used today?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 your research skills to find out more about the way in which the land has been used over time and share your findings here.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A735221-AF1A-4870-B2D5-F62AF84A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" y="0"/>
            <a:ext cx="7861007" cy="1179871"/>
          </a:xfrm>
        </p:spPr>
        <p:txBody>
          <a:bodyPr>
            <a:norm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1616 </a:t>
            </a:r>
            <a:br>
              <a:rPr lang="en-US" sz="36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Use at Dirk Hartog Island</a:t>
            </a:r>
            <a:endParaRPr lang="en-AU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4FB3639-3D7B-482D-97F8-A36F96CFD467}"/>
              </a:ext>
            </a:extLst>
          </p:cNvPr>
          <p:cNvGraphicFramePr/>
          <p:nvPr/>
        </p:nvGraphicFramePr>
        <p:xfrm>
          <a:off x="174173" y="2874141"/>
          <a:ext cx="3973284" cy="3881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14B5C6E-CDAC-42A7-BFD6-F8BD0019D288}"/>
              </a:ext>
            </a:extLst>
          </p:cNvPr>
          <p:cNvGraphicFramePr>
            <a:graphicFrameLocks noGrp="1"/>
          </p:cNvGraphicFramePr>
          <p:nvPr/>
        </p:nvGraphicFramePr>
        <p:xfrm>
          <a:off x="4027715" y="1527020"/>
          <a:ext cx="6522582" cy="5929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620">
                  <a:extLst>
                    <a:ext uri="{9D8B030D-6E8A-4147-A177-3AD203B41FA5}">
                      <a16:colId xmlns:a16="http://schemas.microsoft.com/office/drawing/2014/main" val="2528690693"/>
                    </a:ext>
                  </a:extLst>
                </a:gridCol>
                <a:gridCol w="1840408">
                  <a:extLst>
                    <a:ext uri="{9D8B030D-6E8A-4147-A177-3AD203B41FA5}">
                      <a16:colId xmlns:a16="http://schemas.microsoft.com/office/drawing/2014/main" val="2035502962"/>
                    </a:ext>
                  </a:extLst>
                </a:gridCol>
                <a:gridCol w="1872343">
                  <a:extLst>
                    <a:ext uri="{9D8B030D-6E8A-4147-A177-3AD203B41FA5}">
                      <a16:colId xmlns:a16="http://schemas.microsoft.com/office/drawing/2014/main" val="94913902"/>
                    </a:ext>
                  </a:extLst>
                </a:gridCol>
                <a:gridCol w="1700211">
                  <a:extLst>
                    <a:ext uri="{9D8B030D-6E8A-4147-A177-3AD203B41FA5}">
                      <a16:colId xmlns:a16="http://schemas.microsoft.com/office/drawing/2014/main" val="931094491"/>
                    </a:ext>
                  </a:extLst>
                </a:gridCol>
              </a:tblGrid>
              <a:tr h="393554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Era</a:t>
                      </a:r>
                      <a:endParaRPr lang="en-AU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Land Use</a:t>
                      </a:r>
                      <a:endParaRPr lang="en-AU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Impact</a:t>
                      </a:r>
                      <a:endParaRPr lang="en-AU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My Thoughts</a:t>
                      </a:r>
                      <a:endParaRPr lang="en-AU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339940"/>
                  </a:ext>
                </a:extLst>
              </a:tr>
              <a:tr h="184537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Pre-1616</a:t>
                      </a:r>
                      <a:endParaRPr lang="en-AU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691867"/>
                  </a:ext>
                </a:extLst>
              </a:tr>
              <a:tr h="184537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1869-2009</a:t>
                      </a:r>
                      <a:endParaRPr lang="en-AU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694032"/>
                  </a:ext>
                </a:extLst>
              </a:tr>
              <a:tr h="184537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2009-now</a:t>
                      </a:r>
                      <a:endParaRPr lang="en-AU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890719"/>
                  </a:ext>
                </a:extLst>
              </a:tr>
            </a:tbl>
          </a:graphicData>
        </a:graphic>
      </p:graphicFrame>
      <p:pic>
        <p:nvPicPr>
          <p:cNvPr id="17" name="Picture 2" descr="See the source image">
            <a:extLst>
              <a:ext uri="{FF2B5EF4-FFF2-40B4-BE49-F238E27FC236}">
                <a16:creationId xmlns:a16="http://schemas.microsoft.com/office/drawing/2014/main" id="{52FA79F9-57CF-4F78-BAF4-7147849AE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7193" y="6392382"/>
            <a:ext cx="1796143" cy="116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C37F15B-6346-FBF1-3E07-940CDD6F7D41}"/>
              </a:ext>
            </a:extLst>
          </p:cNvPr>
          <p:cNvGrpSpPr/>
          <p:nvPr/>
        </p:nvGrpSpPr>
        <p:grpSpPr>
          <a:xfrm>
            <a:off x="7222142" y="-27643"/>
            <a:ext cx="3423684" cy="556305"/>
            <a:chOff x="6932428" y="81648"/>
            <a:chExt cx="3423684" cy="556305"/>
          </a:xfrm>
        </p:grpSpPr>
        <p:sp>
          <p:nvSpPr>
            <p:cNvPr id="9" name="Rectangle: Rounded Corners 8">
              <a:hlinkClick r:id="rId9"/>
              <a:extLst>
                <a:ext uri="{FF2B5EF4-FFF2-40B4-BE49-F238E27FC236}">
                  <a16:creationId xmlns:a16="http://schemas.microsoft.com/office/drawing/2014/main" id="{898A3B4E-1BA5-EB5D-8C1D-7AA71DE5C3A5}"/>
                </a:ext>
              </a:extLst>
            </p:cNvPr>
            <p:cNvSpPr/>
            <p:nvPr/>
          </p:nvSpPr>
          <p:spPr>
            <a:xfrm>
              <a:off x="6932428" y="159488"/>
              <a:ext cx="3423684" cy="478465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AU" sz="700">
                  <a:solidFill>
                    <a:schemeClr val="bg1">
                      <a:lumMod val="75000"/>
                    </a:schemeClr>
                  </a:solidFill>
                </a:rPr>
                <a:t>Dirk Hartog Island National Park Return to 1616 Ecological Restoration Project</a:t>
              </a:r>
            </a:p>
          </p:txBody>
        </p:sp>
        <p:pic>
          <p:nvPicPr>
            <p:cNvPr id="10" name="Picture 9" descr="A picture containing text&#10;&#10;Description automatically generated">
              <a:hlinkClick r:id="rId9"/>
              <a:extLst>
                <a:ext uri="{FF2B5EF4-FFF2-40B4-BE49-F238E27FC236}">
                  <a16:creationId xmlns:a16="http://schemas.microsoft.com/office/drawing/2014/main" id="{1B7C774D-21EC-7F6E-95C8-8A167EC63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3658" y="81648"/>
              <a:ext cx="2801580" cy="4695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503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Return to 1616  Land Use at Dirk Hartog Island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BIODIVERSITY</dc:title>
  <dc:creator>Nathan</dc:creator>
  <cp:lastModifiedBy>Nathan Ducker</cp:lastModifiedBy>
  <cp:revision>1</cp:revision>
  <dcterms:created xsi:type="dcterms:W3CDTF">2021-01-30T05:56:35Z</dcterms:created>
  <dcterms:modified xsi:type="dcterms:W3CDTF">2022-05-16T02:58:40Z</dcterms:modified>
</cp:coreProperties>
</file>