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597"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dy Bamford" initials="MB" lastIdx="90" clrIdx="0">
    <p:extLst>
      <p:ext uri="{19B8F6BF-5375-455C-9EA6-DF929625EA0E}">
        <p15:presenceInfo xmlns:p15="http://schemas.microsoft.com/office/powerpoint/2012/main" userId="a8257ca2aaa2fcfe" providerId="Windows Live"/>
      </p:ext>
    </p:extLst>
  </p:cmAuthor>
  <p:cmAuthor id="2" name="Nathan Ducker" initials="ND" lastIdx="231" clrIdx="1">
    <p:extLst>
      <p:ext uri="{19B8F6BF-5375-455C-9EA6-DF929625EA0E}">
        <p15:presenceInfo xmlns:p15="http://schemas.microsoft.com/office/powerpoint/2012/main" userId="e1218156124bca11" providerId="Windows Live"/>
      </p:ext>
    </p:extLst>
  </p:cmAuthor>
  <p:cmAuthor id="3" name="Guest User" initials="GU" lastIdx="26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98B8"/>
    <a:srgbClr val="ED924B"/>
    <a:srgbClr val="0D1A56"/>
    <a:srgbClr val="114D8F"/>
    <a:srgbClr val="F0964F"/>
    <a:srgbClr val="419DC1"/>
    <a:srgbClr val="909090"/>
    <a:srgbClr val="439EAC"/>
    <a:srgbClr val="69A12B"/>
    <a:srgbClr val="43C5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141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Ducker" userId="e1218156124bca11" providerId="LiveId" clId="{68FFA5EC-7E5F-4DFD-B243-403D7E3E9009}"/>
    <pc:docChg chg="delSld delMainMaster">
      <pc:chgData name="Nathan Ducker" userId="e1218156124bca11" providerId="LiveId" clId="{68FFA5EC-7E5F-4DFD-B243-403D7E3E9009}" dt="2022-05-16T03:01:23.280" v="1" actId="47"/>
      <pc:docMkLst>
        <pc:docMk/>
      </pc:docMkLst>
      <pc:sldChg chg="del">
        <pc:chgData name="Nathan Ducker" userId="e1218156124bca11" providerId="LiveId" clId="{68FFA5EC-7E5F-4DFD-B243-403D7E3E9009}" dt="2022-05-16T03:01:23.280" v="1" actId="47"/>
        <pc:sldMkLst>
          <pc:docMk/>
          <pc:sldMk cId="0" sldId="256"/>
        </pc:sldMkLst>
      </pc:sldChg>
      <pc:sldChg chg="del">
        <pc:chgData name="Nathan Ducker" userId="e1218156124bca11" providerId="LiveId" clId="{68FFA5EC-7E5F-4DFD-B243-403D7E3E9009}" dt="2022-05-16T03:01:23.280" v="1" actId="47"/>
        <pc:sldMkLst>
          <pc:docMk/>
          <pc:sldMk cId="0" sldId="257"/>
        </pc:sldMkLst>
      </pc:sldChg>
      <pc:sldChg chg="del">
        <pc:chgData name="Nathan Ducker" userId="e1218156124bca11" providerId="LiveId" clId="{68FFA5EC-7E5F-4DFD-B243-403D7E3E9009}" dt="2022-05-16T03:01:18.750" v="0" actId="47"/>
        <pc:sldMkLst>
          <pc:docMk/>
          <pc:sldMk cId="2182458758" sldId="259"/>
        </pc:sldMkLst>
      </pc:sldChg>
      <pc:sldChg chg="del">
        <pc:chgData name="Nathan Ducker" userId="e1218156124bca11" providerId="LiveId" clId="{68FFA5EC-7E5F-4DFD-B243-403D7E3E9009}" dt="2022-05-16T03:01:18.750" v="0" actId="47"/>
        <pc:sldMkLst>
          <pc:docMk/>
          <pc:sldMk cId="323617079" sldId="261"/>
        </pc:sldMkLst>
      </pc:sldChg>
      <pc:sldChg chg="del">
        <pc:chgData name="Nathan Ducker" userId="e1218156124bca11" providerId="LiveId" clId="{68FFA5EC-7E5F-4DFD-B243-403D7E3E9009}" dt="2022-05-16T03:01:18.750" v="0" actId="47"/>
        <pc:sldMkLst>
          <pc:docMk/>
          <pc:sldMk cId="1082928024" sldId="262"/>
        </pc:sldMkLst>
      </pc:sldChg>
      <pc:sldChg chg="del">
        <pc:chgData name="Nathan Ducker" userId="e1218156124bca11" providerId="LiveId" clId="{68FFA5EC-7E5F-4DFD-B243-403D7E3E9009}" dt="2022-05-16T03:01:23.280" v="1" actId="47"/>
        <pc:sldMkLst>
          <pc:docMk/>
          <pc:sldMk cId="0" sldId="263"/>
        </pc:sldMkLst>
      </pc:sldChg>
      <pc:sldChg chg="del">
        <pc:chgData name="Nathan Ducker" userId="e1218156124bca11" providerId="LiveId" clId="{68FFA5EC-7E5F-4DFD-B243-403D7E3E9009}" dt="2022-05-16T03:01:23.280" v="1" actId="47"/>
        <pc:sldMkLst>
          <pc:docMk/>
          <pc:sldMk cId="0" sldId="270"/>
        </pc:sldMkLst>
      </pc:sldChg>
      <pc:sldChg chg="del">
        <pc:chgData name="Nathan Ducker" userId="e1218156124bca11" providerId="LiveId" clId="{68FFA5EC-7E5F-4DFD-B243-403D7E3E9009}" dt="2022-05-16T03:01:23.280" v="1" actId="47"/>
        <pc:sldMkLst>
          <pc:docMk/>
          <pc:sldMk cId="0" sldId="271"/>
        </pc:sldMkLst>
      </pc:sldChg>
      <pc:sldChg chg="del">
        <pc:chgData name="Nathan Ducker" userId="e1218156124bca11" providerId="LiveId" clId="{68FFA5EC-7E5F-4DFD-B243-403D7E3E9009}" dt="2022-05-16T03:01:23.280" v="1" actId="47"/>
        <pc:sldMkLst>
          <pc:docMk/>
          <pc:sldMk cId="0" sldId="277"/>
        </pc:sldMkLst>
      </pc:sldChg>
      <pc:sldChg chg="del">
        <pc:chgData name="Nathan Ducker" userId="e1218156124bca11" providerId="LiveId" clId="{68FFA5EC-7E5F-4DFD-B243-403D7E3E9009}" dt="2022-05-16T03:01:23.280" v="1" actId="47"/>
        <pc:sldMkLst>
          <pc:docMk/>
          <pc:sldMk cId="0" sldId="287"/>
        </pc:sldMkLst>
      </pc:sldChg>
      <pc:sldChg chg="del">
        <pc:chgData name="Nathan Ducker" userId="e1218156124bca11" providerId="LiveId" clId="{68FFA5EC-7E5F-4DFD-B243-403D7E3E9009}" dt="2022-05-16T03:01:23.280" v="1" actId="47"/>
        <pc:sldMkLst>
          <pc:docMk/>
          <pc:sldMk cId="472766696" sldId="288"/>
        </pc:sldMkLst>
      </pc:sldChg>
      <pc:sldChg chg="del">
        <pc:chgData name="Nathan Ducker" userId="e1218156124bca11" providerId="LiveId" clId="{68FFA5EC-7E5F-4DFD-B243-403D7E3E9009}" dt="2022-05-16T03:01:18.750" v="0" actId="47"/>
        <pc:sldMkLst>
          <pc:docMk/>
          <pc:sldMk cId="783439572" sldId="291"/>
        </pc:sldMkLst>
      </pc:sldChg>
      <pc:sldChg chg="del">
        <pc:chgData name="Nathan Ducker" userId="e1218156124bca11" providerId="LiveId" clId="{68FFA5EC-7E5F-4DFD-B243-403D7E3E9009}" dt="2022-05-16T03:01:18.750" v="0" actId="47"/>
        <pc:sldMkLst>
          <pc:docMk/>
          <pc:sldMk cId="3826174430" sldId="292"/>
        </pc:sldMkLst>
      </pc:sldChg>
      <pc:sldChg chg="del">
        <pc:chgData name="Nathan Ducker" userId="e1218156124bca11" providerId="LiveId" clId="{68FFA5EC-7E5F-4DFD-B243-403D7E3E9009}" dt="2022-05-16T03:01:18.750" v="0" actId="47"/>
        <pc:sldMkLst>
          <pc:docMk/>
          <pc:sldMk cId="2279493663" sldId="293"/>
        </pc:sldMkLst>
      </pc:sldChg>
      <pc:sldChg chg="del">
        <pc:chgData name="Nathan Ducker" userId="e1218156124bca11" providerId="LiveId" clId="{68FFA5EC-7E5F-4DFD-B243-403D7E3E9009}" dt="2022-05-16T03:01:18.750" v="0" actId="47"/>
        <pc:sldMkLst>
          <pc:docMk/>
          <pc:sldMk cId="899484233" sldId="294"/>
        </pc:sldMkLst>
      </pc:sldChg>
      <pc:sldChg chg="del">
        <pc:chgData name="Nathan Ducker" userId="e1218156124bca11" providerId="LiveId" clId="{68FFA5EC-7E5F-4DFD-B243-403D7E3E9009}" dt="2022-05-16T03:01:18.750" v="0" actId="47"/>
        <pc:sldMkLst>
          <pc:docMk/>
          <pc:sldMk cId="2454331944" sldId="295"/>
        </pc:sldMkLst>
      </pc:sldChg>
      <pc:sldChg chg="del">
        <pc:chgData name="Nathan Ducker" userId="e1218156124bca11" providerId="LiveId" clId="{68FFA5EC-7E5F-4DFD-B243-403D7E3E9009}" dt="2022-05-16T03:01:18.750" v="0" actId="47"/>
        <pc:sldMkLst>
          <pc:docMk/>
          <pc:sldMk cId="2306353562" sldId="296"/>
        </pc:sldMkLst>
      </pc:sldChg>
      <pc:sldChg chg="del">
        <pc:chgData name="Nathan Ducker" userId="e1218156124bca11" providerId="LiveId" clId="{68FFA5EC-7E5F-4DFD-B243-403D7E3E9009}" dt="2022-05-16T03:01:18.750" v="0" actId="47"/>
        <pc:sldMkLst>
          <pc:docMk/>
          <pc:sldMk cId="2779734923" sldId="297"/>
        </pc:sldMkLst>
      </pc:sldChg>
      <pc:sldChg chg="del">
        <pc:chgData name="Nathan Ducker" userId="e1218156124bca11" providerId="LiveId" clId="{68FFA5EC-7E5F-4DFD-B243-403D7E3E9009}" dt="2022-05-16T03:01:23.280" v="1" actId="47"/>
        <pc:sldMkLst>
          <pc:docMk/>
          <pc:sldMk cId="0" sldId="302"/>
        </pc:sldMkLst>
      </pc:sldChg>
      <pc:sldChg chg="del">
        <pc:chgData name="Nathan Ducker" userId="e1218156124bca11" providerId="LiveId" clId="{68FFA5EC-7E5F-4DFD-B243-403D7E3E9009}" dt="2022-05-16T03:01:18.750" v="0" actId="47"/>
        <pc:sldMkLst>
          <pc:docMk/>
          <pc:sldMk cId="2283597740" sldId="304"/>
        </pc:sldMkLst>
      </pc:sldChg>
      <pc:sldChg chg="del">
        <pc:chgData name="Nathan Ducker" userId="e1218156124bca11" providerId="LiveId" clId="{68FFA5EC-7E5F-4DFD-B243-403D7E3E9009}" dt="2022-05-16T03:01:23.280" v="1" actId="47"/>
        <pc:sldMkLst>
          <pc:docMk/>
          <pc:sldMk cId="0" sldId="309"/>
        </pc:sldMkLst>
      </pc:sldChg>
      <pc:sldChg chg="del">
        <pc:chgData name="Nathan Ducker" userId="e1218156124bca11" providerId="LiveId" clId="{68FFA5EC-7E5F-4DFD-B243-403D7E3E9009}" dt="2022-05-16T03:01:23.280" v="1" actId="47"/>
        <pc:sldMkLst>
          <pc:docMk/>
          <pc:sldMk cId="0" sldId="310"/>
        </pc:sldMkLst>
      </pc:sldChg>
      <pc:sldChg chg="del">
        <pc:chgData name="Nathan Ducker" userId="e1218156124bca11" providerId="LiveId" clId="{68FFA5EC-7E5F-4DFD-B243-403D7E3E9009}" dt="2022-05-16T03:01:23.280" v="1" actId="47"/>
        <pc:sldMkLst>
          <pc:docMk/>
          <pc:sldMk cId="0" sldId="311"/>
        </pc:sldMkLst>
      </pc:sldChg>
      <pc:sldChg chg="del">
        <pc:chgData name="Nathan Ducker" userId="e1218156124bca11" providerId="LiveId" clId="{68FFA5EC-7E5F-4DFD-B243-403D7E3E9009}" dt="2022-05-16T03:01:23.280" v="1" actId="47"/>
        <pc:sldMkLst>
          <pc:docMk/>
          <pc:sldMk cId="0" sldId="314"/>
        </pc:sldMkLst>
      </pc:sldChg>
      <pc:sldChg chg="del">
        <pc:chgData name="Nathan Ducker" userId="e1218156124bca11" providerId="LiveId" clId="{68FFA5EC-7E5F-4DFD-B243-403D7E3E9009}" dt="2022-05-16T03:01:23.280" v="1" actId="47"/>
        <pc:sldMkLst>
          <pc:docMk/>
          <pc:sldMk cId="1227942403" sldId="315"/>
        </pc:sldMkLst>
      </pc:sldChg>
      <pc:sldChg chg="del">
        <pc:chgData name="Nathan Ducker" userId="e1218156124bca11" providerId="LiveId" clId="{68FFA5EC-7E5F-4DFD-B243-403D7E3E9009}" dt="2022-05-16T03:01:18.750" v="0" actId="47"/>
        <pc:sldMkLst>
          <pc:docMk/>
          <pc:sldMk cId="3887831864" sldId="316"/>
        </pc:sldMkLst>
      </pc:sldChg>
      <pc:sldChg chg="del">
        <pc:chgData name="Nathan Ducker" userId="e1218156124bca11" providerId="LiveId" clId="{68FFA5EC-7E5F-4DFD-B243-403D7E3E9009}" dt="2022-05-16T03:01:23.280" v="1" actId="47"/>
        <pc:sldMkLst>
          <pc:docMk/>
          <pc:sldMk cId="0" sldId="327"/>
        </pc:sldMkLst>
      </pc:sldChg>
      <pc:sldChg chg="del">
        <pc:chgData name="Nathan Ducker" userId="e1218156124bca11" providerId="LiveId" clId="{68FFA5EC-7E5F-4DFD-B243-403D7E3E9009}" dt="2022-05-16T03:01:23.280" v="1" actId="47"/>
        <pc:sldMkLst>
          <pc:docMk/>
          <pc:sldMk cId="0" sldId="328"/>
        </pc:sldMkLst>
      </pc:sldChg>
      <pc:sldChg chg="del">
        <pc:chgData name="Nathan Ducker" userId="e1218156124bca11" providerId="LiveId" clId="{68FFA5EC-7E5F-4DFD-B243-403D7E3E9009}" dt="2022-05-16T03:01:23.280" v="1" actId="47"/>
        <pc:sldMkLst>
          <pc:docMk/>
          <pc:sldMk cId="0" sldId="330"/>
        </pc:sldMkLst>
      </pc:sldChg>
      <pc:sldChg chg="del">
        <pc:chgData name="Nathan Ducker" userId="e1218156124bca11" providerId="LiveId" clId="{68FFA5EC-7E5F-4DFD-B243-403D7E3E9009}" dt="2022-05-16T03:01:23.280" v="1" actId="47"/>
        <pc:sldMkLst>
          <pc:docMk/>
          <pc:sldMk cId="0" sldId="331"/>
        </pc:sldMkLst>
      </pc:sldChg>
      <pc:sldChg chg="del">
        <pc:chgData name="Nathan Ducker" userId="e1218156124bca11" providerId="LiveId" clId="{68FFA5EC-7E5F-4DFD-B243-403D7E3E9009}" dt="2022-05-16T03:01:23.280" v="1" actId="47"/>
        <pc:sldMkLst>
          <pc:docMk/>
          <pc:sldMk cId="0" sldId="332"/>
        </pc:sldMkLst>
      </pc:sldChg>
      <pc:sldChg chg="del">
        <pc:chgData name="Nathan Ducker" userId="e1218156124bca11" providerId="LiveId" clId="{68FFA5EC-7E5F-4DFD-B243-403D7E3E9009}" dt="2022-05-16T03:01:18.750" v="0" actId="47"/>
        <pc:sldMkLst>
          <pc:docMk/>
          <pc:sldMk cId="3578982819" sldId="347"/>
        </pc:sldMkLst>
      </pc:sldChg>
      <pc:sldChg chg="del">
        <pc:chgData name="Nathan Ducker" userId="e1218156124bca11" providerId="LiveId" clId="{68FFA5EC-7E5F-4DFD-B243-403D7E3E9009}" dt="2022-05-16T03:01:18.750" v="0" actId="47"/>
        <pc:sldMkLst>
          <pc:docMk/>
          <pc:sldMk cId="3942674464" sldId="348"/>
        </pc:sldMkLst>
      </pc:sldChg>
      <pc:sldChg chg="del">
        <pc:chgData name="Nathan Ducker" userId="e1218156124bca11" providerId="LiveId" clId="{68FFA5EC-7E5F-4DFD-B243-403D7E3E9009}" dt="2022-05-16T03:01:18.750" v="0" actId="47"/>
        <pc:sldMkLst>
          <pc:docMk/>
          <pc:sldMk cId="1184252621" sldId="349"/>
        </pc:sldMkLst>
      </pc:sldChg>
      <pc:sldChg chg="del">
        <pc:chgData name="Nathan Ducker" userId="e1218156124bca11" providerId="LiveId" clId="{68FFA5EC-7E5F-4DFD-B243-403D7E3E9009}" dt="2022-05-16T03:01:18.750" v="0" actId="47"/>
        <pc:sldMkLst>
          <pc:docMk/>
          <pc:sldMk cId="3626589836" sldId="350"/>
        </pc:sldMkLst>
      </pc:sldChg>
      <pc:sldChg chg="del">
        <pc:chgData name="Nathan Ducker" userId="e1218156124bca11" providerId="LiveId" clId="{68FFA5EC-7E5F-4DFD-B243-403D7E3E9009}" dt="2022-05-16T03:01:18.750" v="0" actId="47"/>
        <pc:sldMkLst>
          <pc:docMk/>
          <pc:sldMk cId="544343565" sldId="351"/>
        </pc:sldMkLst>
      </pc:sldChg>
      <pc:sldChg chg="del">
        <pc:chgData name="Nathan Ducker" userId="e1218156124bca11" providerId="LiveId" clId="{68FFA5EC-7E5F-4DFD-B243-403D7E3E9009}" dt="2022-05-16T03:01:23.280" v="1" actId="47"/>
        <pc:sldMkLst>
          <pc:docMk/>
          <pc:sldMk cId="140747206" sldId="355"/>
        </pc:sldMkLst>
      </pc:sldChg>
      <pc:sldChg chg="del">
        <pc:chgData name="Nathan Ducker" userId="e1218156124bca11" providerId="LiveId" clId="{68FFA5EC-7E5F-4DFD-B243-403D7E3E9009}" dt="2022-05-16T03:01:23.280" v="1" actId="47"/>
        <pc:sldMkLst>
          <pc:docMk/>
          <pc:sldMk cId="2555559000" sldId="356"/>
        </pc:sldMkLst>
      </pc:sldChg>
      <pc:sldChg chg="del">
        <pc:chgData name="Nathan Ducker" userId="e1218156124bca11" providerId="LiveId" clId="{68FFA5EC-7E5F-4DFD-B243-403D7E3E9009}" dt="2022-05-16T03:01:23.280" v="1" actId="47"/>
        <pc:sldMkLst>
          <pc:docMk/>
          <pc:sldMk cId="3539076703" sldId="357"/>
        </pc:sldMkLst>
      </pc:sldChg>
      <pc:sldChg chg="del">
        <pc:chgData name="Nathan Ducker" userId="e1218156124bca11" providerId="LiveId" clId="{68FFA5EC-7E5F-4DFD-B243-403D7E3E9009}" dt="2022-05-16T03:01:23.280" v="1" actId="47"/>
        <pc:sldMkLst>
          <pc:docMk/>
          <pc:sldMk cId="1921118655" sldId="358"/>
        </pc:sldMkLst>
      </pc:sldChg>
      <pc:sldChg chg="del">
        <pc:chgData name="Nathan Ducker" userId="e1218156124bca11" providerId="LiveId" clId="{68FFA5EC-7E5F-4DFD-B243-403D7E3E9009}" dt="2022-05-16T03:01:23.280" v="1" actId="47"/>
        <pc:sldMkLst>
          <pc:docMk/>
          <pc:sldMk cId="2454450698" sldId="359"/>
        </pc:sldMkLst>
      </pc:sldChg>
      <pc:sldChg chg="del">
        <pc:chgData name="Nathan Ducker" userId="e1218156124bca11" providerId="LiveId" clId="{68FFA5EC-7E5F-4DFD-B243-403D7E3E9009}" dt="2022-05-16T03:01:23.280" v="1" actId="47"/>
        <pc:sldMkLst>
          <pc:docMk/>
          <pc:sldMk cId="1824274373" sldId="360"/>
        </pc:sldMkLst>
      </pc:sldChg>
      <pc:sldChg chg="del">
        <pc:chgData name="Nathan Ducker" userId="e1218156124bca11" providerId="LiveId" clId="{68FFA5EC-7E5F-4DFD-B243-403D7E3E9009}" dt="2022-05-16T03:01:23.280" v="1" actId="47"/>
        <pc:sldMkLst>
          <pc:docMk/>
          <pc:sldMk cId="1405070644" sldId="361"/>
        </pc:sldMkLst>
      </pc:sldChg>
      <pc:sldChg chg="del">
        <pc:chgData name="Nathan Ducker" userId="e1218156124bca11" providerId="LiveId" clId="{68FFA5EC-7E5F-4DFD-B243-403D7E3E9009}" dt="2022-05-16T03:01:18.750" v="0" actId="47"/>
        <pc:sldMkLst>
          <pc:docMk/>
          <pc:sldMk cId="2611052843" sldId="367"/>
        </pc:sldMkLst>
      </pc:sldChg>
      <pc:sldChg chg="del">
        <pc:chgData name="Nathan Ducker" userId="e1218156124bca11" providerId="LiveId" clId="{68FFA5EC-7E5F-4DFD-B243-403D7E3E9009}" dt="2022-05-16T03:01:18.750" v="0" actId="47"/>
        <pc:sldMkLst>
          <pc:docMk/>
          <pc:sldMk cId="123500852" sldId="513"/>
        </pc:sldMkLst>
      </pc:sldChg>
      <pc:sldChg chg="del">
        <pc:chgData name="Nathan Ducker" userId="e1218156124bca11" providerId="LiveId" clId="{68FFA5EC-7E5F-4DFD-B243-403D7E3E9009}" dt="2022-05-16T03:01:18.750" v="0" actId="47"/>
        <pc:sldMkLst>
          <pc:docMk/>
          <pc:sldMk cId="1377201207" sldId="516"/>
        </pc:sldMkLst>
      </pc:sldChg>
      <pc:sldChg chg="del">
        <pc:chgData name="Nathan Ducker" userId="e1218156124bca11" providerId="LiveId" clId="{68FFA5EC-7E5F-4DFD-B243-403D7E3E9009}" dt="2022-05-16T03:01:18.750" v="0" actId="47"/>
        <pc:sldMkLst>
          <pc:docMk/>
          <pc:sldMk cId="2074325731" sldId="517"/>
        </pc:sldMkLst>
      </pc:sldChg>
      <pc:sldChg chg="del">
        <pc:chgData name="Nathan Ducker" userId="e1218156124bca11" providerId="LiveId" clId="{68FFA5EC-7E5F-4DFD-B243-403D7E3E9009}" dt="2022-05-16T03:01:23.280" v="1" actId="47"/>
        <pc:sldMkLst>
          <pc:docMk/>
          <pc:sldMk cId="1099663952" sldId="518"/>
        </pc:sldMkLst>
      </pc:sldChg>
      <pc:sldChg chg="del">
        <pc:chgData name="Nathan Ducker" userId="e1218156124bca11" providerId="LiveId" clId="{68FFA5EC-7E5F-4DFD-B243-403D7E3E9009}" dt="2022-05-16T03:01:23.280" v="1" actId="47"/>
        <pc:sldMkLst>
          <pc:docMk/>
          <pc:sldMk cId="766731891" sldId="519"/>
        </pc:sldMkLst>
      </pc:sldChg>
      <pc:sldChg chg="del">
        <pc:chgData name="Nathan Ducker" userId="e1218156124bca11" providerId="LiveId" clId="{68FFA5EC-7E5F-4DFD-B243-403D7E3E9009}" dt="2022-05-16T03:01:18.750" v="0" actId="47"/>
        <pc:sldMkLst>
          <pc:docMk/>
          <pc:sldMk cId="3059298477" sldId="522"/>
        </pc:sldMkLst>
      </pc:sldChg>
      <pc:sldChg chg="del">
        <pc:chgData name="Nathan Ducker" userId="e1218156124bca11" providerId="LiveId" clId="{68FFA5EC-7E5F-4DFD-B243-403D7E3E9009}" dt="2022-05-16T03:01:18.750" v="0" actId="47"/>
        <pc:sldMkLst>
          <pc:docMk/>
          <pc:sldMk cId="4147397870" sldId="523"/>
        </pc:sldMkLst>
      </pc:sldChg>
      <pc:sldChg chg="del">
        <pc:chgData name="Nathan Ducker" userId="e1218156124bca11" providerId="LiveId" clId="{68FFA5EC-7E5F-4DFD-B243-403D7E3E9009}" dt="2022-05-16T03:01:18.750" v="0" actId="47"/>
        <pc:sldMkLst>
          <pc:docMk/>
          <pc:sldMk cId="3104319155" sldId="524"/>
        </pc:sldMkLst>
      </pc:sldChg>
      <pc:sldChg chg="del">
        <pc:chgData name="Nathan Ducker" userId="e1218156124bca11" providerId="LiveId" clId="{68FFA5EC-7E5F-4DFD-B243-403D7E3E9009}" dt="2022-05-16T03:01:18.750" v="0" actId="47"/>
        <pc:sldMkLst>
          <pc:docMk/>
          <pc:sldMk cId="2451076280" sldId="525"/>
        </pc:sldMkLst>
      </pc:sldChg>
      <pc:sldChg chg="del">
        <pc:chgData name="Nathan Ducker" userId="e1218156124bca11" providerId="LiveId" clId="{68FFA5EC-7E5F-4DFD-B243-403D7E3E9009}" dt="2022-05-16T03:01:18.750" v="0" actId="47"/>
        <pc:sldMkLst>
          <pc:docMk/>
          <pc:sldMk cId="1743677802" sldId="526"/>
        </pc:sldMkLst>
      </pc:sldChg>
      <pc:sldChg chg="del">
        <pc:chgData name="Nathan Ducker" userId="e1218156124bca11" providerId="LiveId" clId="{68FFA5EC-7E5F-4DFD-B243-403D7E3E9009}" dt="2022-05-16T03:01:18.750" v="0" actId="47"/>
        <pc:sldMkLst>
          <pc:docMk/>
          <pc:sldMk cId="2401194772" sldId="528"/>
        </pc:sldMkLst>
      </pc:sldChg>
      <pc:sldChg chg="del">
        <pc:chgData name="Nathan Ducker" userId="e1218156124bca11" providerId="LiveId" clId="{68FFA5EC-7E5F-4DFD-B243-403D7E3E9009}" dt="2022-05-16T03:01:18.750" v="0" actId="47"/>
        <pc:sldMkLst>
          <pc:docMk/>
          <pc:sldMk cId="994648273" sldId="529"/>
        </pc:sldMkLst>
      </pc:sldChg>
      <pc:sldChg chg="del">
        <pc:chgData name="Nathan Ducker" userId="e1218156124bca11" providerId="LiveId" clId="{68FFA5EC-7E5F-4DFD-B243-403D7E3E9009}" dt="2022-05-16T03:01:18.750" v="0" actId="47"/>
        <pc:sldMkLst>
          <pc:docMk/>
          <pc:sldMk cId="3482388925" sldId="530"/>
        </pc:sldMkLst>
      </pc:sldChg>
      <pc:sldChg chg="del">
        <pc:chgData name="Nathan Ducker" userId="e1218156124bca11" providerId="LiveId" clId="{68FFA5EC-7E5F-4DFD-B243-403D7E3E9009}" dt="2022-05-16T03:01:18.750" v="0" actId="47"/>
        <pc:sldMkLst>
          <pc:docMk/>
          <pc:sldMk cId="2804869877" sldId="531"/>
        </pc:sldMkLst>
      </pc:sldChg>
      <pc:sldChg chg="del">
        <pc:chgData name="Nathan Ducker" userId="e1218156124bca11" providerId="LiveId" clId="{68FFA5EC-7E5F-4DFD-B243-403D7E3E9009}" dt="2022-05-16T03:01:18.750" v="0" actId="47"/>
        <pc:sldMkLst>
          <pc:docMk/>
          <pc:sldMk cId="2903198912" sldId="533"/>
        </pc:sldMkLst>
      </pc:sldChg>
      <pc:sldChg chg="del">
        <pc:chgData name="Nathan Ducker" userId="e1218156124bca11" providerId="LiveId" clId="{68FFA5EC-7E5F-4DFD-B243-403D7E3E9009}" dt="2022-05-16T03:01:18.750" v="0" actId="47"/>
        <pc:sldMkLst>
          <pc:docMk/>
          <pc:sldMk cId="3803985839" sldId="534"/>
        </pc:sldMkLst>
      </pc:sldChg>
      <pc:sldChg chg="del">
        <pc:chgData name="Nathan Ducker" userId="e1218156124bca11" providerId="LiveId" clId="{68FFA5EC-7E5F-4DFD-B243-403D7E3E9009}" dt="2022-05-16T03:01:18.750" v="0" actId="47"/>
        <pc:sldMkLst>
          <pc:docMk/>
          <pc:sldMk cId="1902087842" sldId="535"/>
        </pc:sldMkLst>
      </pc:sldChg>
      <pc:sldChg chg="del">
        <pc:chgData name="Nathan Ducker" userId="e1218156124bca11" providerId="LiveId" clId="{68FFA5EC-7E5F-4DFD-B243-403D7E3E9009}" dt="2022-05-16T03:01:18.750" v="0" actId="47"/>
        <pc:sldMkLst>
          <pc:docMk/>
          <pc:sldMk cId="220973513" sldId="536"/>
        </pc:sldMkLst>
      </pc:sldChg>
      <pc:sldChg chg="del">
        <pc:chgData name="Nathan Ducker" userId="e1218156124bca11" providerId="LiveId" clId="{68FFA5EC-7E5F-4DFD-B243-403D7E3E9009}" dt="2022-05-16T03:01:18.750" v="0" actId="47"/>
        <pc:sldMkLst>
          <pc:docMk/>
          <pc:sldMk cId="2591376026" sldId="537"/>
        </pc:sldMkLst>
      </pc:sldChg>
      <pc:sldChg chg="del">
        <pc:chgData name="Nathan Ducker" userId="e1218156124bca11" providerId="LiveId" clId="{68FFA5EC-7E5F-4DFD-B243-403D7E3E9009}" dt="2022-05-16T03:01:18.750" v="0" actId="47"/>
        <pc:sldMkLst>
          <pc:docMk/>
          <pc:sldMk cId="4081433145" sldId="538"/>
        </pc:sldMkLst>
      </pc:sldChg>
      <pc:sldChg chg="del">
        <pc:chgData name="Nathan Ducker" userId="e1218156124bca11" providerId="LiveId" clId="{68FFA5EC-7E5F-4DFD-B243-403D7E3E9009}" dt="2022-05-16T03:01:18.750" v="0" actId="47"/>
        <pc:sldMkLst>
          <pc:docMk/>
          <pc:sldMk cId="1545933859" sldId="539"/>
        </pc:sldMkLst>
      </pc:sldChg>
      <pc:sldChg chg="del">
        <pc:chgData name="Nathan Ducker" userId="e1218156124bca11" providerId="LiveId" clId="{68FFA5EC-7E5F-4DFD-B243-403D7E3E9009}" dt="2022-05-16T03:01:18.750" v="0" actId="47"/>
        <pc:sldMkLst>
          <pc:docMk/>
          <pc:sldMk cId="2754913680" sldId="540"/>
        </pc:sldMkLst>
      </pc:sldChg>
      <pc:sldChg chg="del">
        <pc:chgData name="Nathan Ducker" userId="e1218156124bca11" providerId="LiveId" clId="{68FFA5EC-7E5F-4DFD-B243-403D7E3E9009}" dt="2022-05-16T03:01:18.750" v="0" actId="47"/>
        <pc:sldMkLst>
          <pc:docMk/>
          <pc:sldMk cId="948787045" sldId="541"/>
        </pc:sldMkLst>
      </pc:sldChg>
      <pc:sldChg chg="del">
        <pc:chgData name="Nathan Ducker" userId="e1218156124bca11" providerId="LiveId" clId="{68FFA5EC-7E5F-4DFD-B243-403D7E3E9009}" dt="2022-05-16T03:01:18.750" v="0" actId="47"/>
        <pc:sldMkLst>
          <pc:docMk/>
          <pc:sldMk cId="3196056940" sldId="542"/>
        </pc:sldMkLst>
      </pc:sldChg>
      <pc:sldChg chg="del">
        <pc:chgData name="Nathan Ducker" userId="e1218156124bca11" providerId="LiveId" clId="{68FFA5EC-7E5F-4DFD-B243-403D7E3E9009}" dt="2022-05-16T03:01:18.750" v="0" actId="47"/>
        <pc:sldMkLst>
          <pc:docMk/>
          <pc:sldMk cId="2696186747" sldId="543"/>
        </pc:sldMkLst>
      </pc:sldChg>
      <pc:sldChg chg="del">
        <pc:chgData name="Nathan Ducker" userId="e1218156124bca11" providerId="LiveId" clId="{68FFA5EC-7E5F-4DFD-B243-403D7E3E9009}" dt="2022-05-16T03:01:18.750" v="0" actId="47"/>
        <pc:sldMkLst>
          <pc:docMk/>
          <pc:sldMk cId="3147452942" sldId="546"/>
        </pc:sldMkLst>
      </pc:sldChg>
      <pc:sldChg chg="del">
        <pc:chgData name="Nathan Ducker" userId="e1218156124bca11" providerId="LiveId" clId="{68FFA5EC-7E5F-4DFD-B243-403D7E3E9009}" dt="2022-05-16T03:01:18.750" v="0" actId="47"/>
        <pc:sldMkLst>
          <pc:docMk/>
          <pc:sldMk cId="2812875155" sldId="548"/>
        </pc:sldMkLst>
      </pc:sldChg>
      <pc:sldChg chg="del">
        <pc:chgData name="Nathan Ducker" userId="e1218156124bca11" providerId="LiveId" clId="{68FFA5EC-7E5F-4DFD-B243-403D7E3E9009}" dt="2022-05-16T03:01:18.750" v="0" actId="47"/>
        <pc:sldMkLst>
          <pc:docMk/>
          <pc:sldMk cId="259516393" sldId="551"/>
        </pc:sldMkLst>
      </pc:sldChg>
      <pc:sldChg chg="del">
        <pc:chgData name="Nathan Ducker" userId="e1218156124bca11" providerId="LiveId" clId="{68FFA5EC-7E5F-4DFD-B243-403D7E3E9009}" dt="2022-05-16T03:01:18.750" v="0" actId="47"/>
        <pc:sldMkLst>
          <pc:docMk/>
          <pc:sldMk cId="42403460" sldId="552"/>
        </pc:sldMkLst>
      </pc:sldChg>
      <pc:sldChg chg="del">
        <pc:chgData name="Nathan Ducker" userId="e1218156124bca11" providerId="LiveId" clId="{68FFA5EC-7E5F-4DFD-B243-403D7E3E9009}" dt="2022-05-16T03:01:18.750" v="0" actId="47"/>
        <pc:sldMkLst>
          <pc:docMk/>
          <pc:sldMk cId="4194242119" sldId="554"/>
        </pc:sldMkLst>
      </pc:sldChg>
      <pc:sldChg chg="del">
        <pc:chgData name="Nathan Ducker" userId="e1218156124bca11" providerId="LiveId" clId="{68FFA5EC-7E5F-4DFD-B243-403D7E3E9009}" dt="2022-05-16T03:01:18.750" v="0" actId="47"/>
        <pc:sldMkLst>
          <pc:docMk/>
          <pc:sldMk cId="2123265999" sldId="556"/>
        </pc:sldMkLst>
      </pc:sldChg>
      <pc:sldChg chg="del">
        <pc:chgData name="Nathan Ducker" userId="e1218156124bca11" providerId="LiveId" clId="{68FFA5EC-7E5F-4DFD-B243-403D7E3E9009}" dt="2022-05-16T03:01:18.750" v="0" actId="47"/>
        <pc:sldMkLst>
          <pc:docMk/>
          <pc:sldMk cId="366607304" sldId="557"/>
        </pc:sldMkLst>
      </pc:sldChg>
      <pc:sldChg chg="del">
        <pc:chgData name="Nathan Ducker" userId="e1218156124bca11" providerId="LiveId" clId="{68FFA5EC-7E5F-4DFD-B243-403D7E3E9009}" dt="2022-05-16T03:01:18.750" v="0" actId="47"/>
        <pc:sldMkLst>
          <pc:docMk/>
          <pc:sldMk cId="760401459" sldId="558"/>
        </pc:sldMkLst>
      </pc:sldChg>
      <pc:sldChg chg="del">
        <pc:chgData name="Nathan Ducker" userId="e1218156124bca11" providerId="LiveId" clId="{68FFA5EC-7E5F-4DFD-B243-403D7E3E9009}" dt="2022-05-16T03:01:18.750" v="0" actId="47"/>
        <pc:sldMkLst>
          <pc:docMk/>
          <pc:sldMk cId="1293525480" sldId="559"/>
        </pc:sldMkLst>
      </pc:sldChg>
      <pc:sldChg chg="del">
        <pc:chgData name="Nathan Ducker" userId="e1218156124bca11" providerId="LiveId" clId="{68FFA5EC-7E5F-4DFD-B243-403D7E3E9009}" dt="2022-05-16T03:01:23.280" v="1" actId="47"/>
        <pc:sldMkLst>
          <pc:docMk/>
          <pc:sldMk cId="18053633" sldId="564"/>
        </pc:sldMkLst>
      </pc:sldChg>
      <pc:sldChg chg="del">
        <pc:chgData name="Nathan Ducker" userId="e1218156124bca11" providerId="LiveId" clId="{68FFA5EC-7E5F-4DFD-B243-403D7E3E9009}" dt="2022-05-16T03:01:18.750" v="0" actId="47"/>
        <pc:sldMkLst>
          <pc:docMk/>
          <pc:sldMk cId="2215155010" sldId="565"/>
        </pc:sldMkLst>
      </pc:sldChg>
      <pc:sldChg chg="del">
        <pc:chgData name="Nathan Ducker" userId="e1218156124bca11" providerId="LiveId" clId="{68FFA5EC-7E5F-4DFD-B243-403D7E3E9009}" dt="2022-05-16T03:01:18.750" v="0" actId="47"/>
        <pc:sldMkLst>
          <pc:docMk/>
          <pc:sldMk cId="3821152073" sldId="569"/>
        </pc:sldMkLst>
      </pc:sldChg>
      <pc:sldChg chg="del">
        <pc:chgData name="Nathan Ducker" userId="e1218156124bca11" providerId="LiveId" clId="{68FFA5EC-7E5F-4DFD-B243-403D7E3E9009}" dt="2022-05-16T03:01:18.750" v="0" actId="47"/>
        <pc:sldMkLst>
          <pc:docMk/>
          <pc:sldMk cId="3355035596" sldId="572"/>
        </pc:sldMkLst>
      </pc:sldChg>
      <pc:sldChg chg="del">
        <pc:chgData name="Nathan Ducker" userId="e1218156124bca11" providerId="LiveId" clId="{68FFA5EC-7E5F-4DFD-B243-403D7E3E9009}" dt="2022-05-16T03:01:18.750" v="0" actId="47"/>
        <pc:sldMkLst>
          <pc:docMk/>
          <pc:sldMk cId="4187150386" sldId="574"/>
        </pc:sldMkLst>
      </pc:sldChg>
      <pc:sldChg chg="del">
        <pc:chgData name="Nathan Ducker" userId="e1218156124bca11" providerId="LiveId" clId="{68FFA5EC-7E5F-4DFD-B243-403D7E3E9009}" dt="2022-05-16T03:01:18.750" v="0" actId="47"/>
        <pc:sldMkLst>
          <pc:docMk/>
          <pc:sldMk cId="291512018" sldId="577"/>
        </pc:sldMkLst>
      </pc:sldChg>
      <pc:sldChg chg="del">
        <pc:chgData name="Nathan Ducker" userId="e1218156124bca11" providerId="LiveId" clId="{68FFA5EC-7E5F-4DFD-B243-403D7E3E9009}" dt="2022-05-16T03:01:18.750" v="0" actId="47"/>
        <pc:sldMkLst>
          <pc:docMk/>
          <pc:sldMk cId="364805734" sldId="580"/>
        </pc:sldMkLst>
      </pc:sldChg>
      <pc:sldChg chg="del">
        <pc:chgData name="Nathan Ducker" userId="e1218156124bca11" providerId="LiveId" clId="{68FFA5EC-7E5F-4DFD-B243-403D7E3E9009}" dt="2022-05-16T03:01:18.750" v="0" actId="47"/>
        <pc:sldMkLst>
          <pc:docMk/>
          <pc:sldMk cId="4000985694" sldId="582"/>
        </pc:sldMkLst>
      </pc:sldChg>
      <pc:sldChg chg="del">
        <pc:chgData name="Nathan Ducker" userId="e1218156124bca11" providerId="LiveId" clId="{68FFA5EC-7E5F-4DFD-B243-403D7E3E9009}" dt="2022-05-16T03:01:18.750" v="0" actId="47"/>
        <pc:sldMkLst>
          <pc:docMk/>
          <pc:sldMk cId="66389429" sldId="583"/>
        </pc:sldMkLst>
      </pc:sldChg>
      <pc:sldChg chg="del">
        <pc:chgData name="Nathan Ducker" userId="e1218156124bca11" providerId="LiveId" clId="{68FFA5EC-7E5F-4DFD-B243-403D7E3E9009}" dt="2022-05-16T03:01:18.750" v="0" actId="47"/>
        <pc:sldMkLst>
          <pc:docMk/>
          <pc:sldMk cId="2473939076" sldId="584"/>
        </pc:sldMkLst>
      </pc:sldChg>
      <pc:sldChg chg="del">
        <pc:chgData name="Nathan Ducker" userId="e1218156124bca11" providerId="LiveId" clId="{68FFA5EC-7E5F-4DFD-B243-403D7E3E9009}" dt="2022-05-16T03:01:23.280" v="1" actId="47"/>
        <pc:sldMkLst>
          <pc:docMk/>
          <pc:sldMk cId="2269311236" sldId="585"/>
        </pc:sldMkLst>
      </pc:sldChg>
      <pc:sldChg chg="del">
        <pc:chgData name="Nathan Ducker" userId="e1218156124bca11" providerId="LiveId" clId="{68FFA5EC-7E5F-4DFD-B243-403D7E3E9009}" dt="2022-05-16T03:01:23.280" v="1" actId="47"/>
        <pc:sldMkLst>
          <pc:docMk/>
          <pc:sldMk cId="2989843323" sldId="586"/>
        </pc:sldMkLst>
      </pc:sldChg>
      <pc:sldChg chg="del">
        <pc:chgData name="Nathan Ducker" userId="e1218156124bca11" providerId="LiveId" clId="{68FFA5EC-7E5F-4DFD-B243-403D7E3E9009}" dt="2022-05-16T03:01:23.280" v="1" actId="47"/>
        <pc:sldMkLst>
          <pc:docMk/>
          <pc:sldMk cId="3471685014" sldId="587"/>
        </pc:sldMkLst>
      </pc:sldChg>
      <pc:sldChg chg="del">
        <pc:chgData name="Nathan Ducker" userId="e1218156124bca11" providerId="LiveId" clId="{68FFA5EC-7E5F-4DFD-B243-403D7E3E9009}" dt="2022-05-16T03:01:23.280" v="1" actId="47"/>
        <pc:sldMkLst>
          <pc:docMk/>
          <pc:sldMk cId="1794790258" sldId="588"/>
        </pc:sldMkLst>
      </pc:sldChg>
      <pc:sldChg chg="del">
        <pc:chgData name="Nathan Ducker" userId="e1218156124bca11" providerId="LiveId" clId="{68FFA5EC-7E5F-4DFD-B243-403D7E3E9009}" dt="2022-05-16T03:01:23.280" v="1" actId="47"/>
        <pc:sldMkLst>
          <pc:docMk/>
          <pc:sldMk cId="4052913549" sldId="589"/>
        </pc:sldMkLst>
      </pc:sldChg>
      <pc:sldChg chg="del">
        <pc:chgData name="Nathan Ducker" userId="e1218156124bca11" providerId="LiveId" clId="{68FFA5EC-7E5F-4DFD-B243-403D7E3E9009}" dt="2022-05-16T03:01:23.280" v="1" actId="47"/>
        <pc:sldMkLst>
          <pc:docMk/>
          <pc:sldMk cId="4055570190" sldId="591"/>
        </pc:sldMkLst>
      </pc:sldChg>
      <pc:sldChg chg="del">
        <pc:chgData name="Nathan Ducker" userId="e1218156124bca11" providerId="LiveId" clId="{68FFA5EC-7E5F-4DFD-B243-403D7E3E9009}" dt="2022-05-16T03:01:23.280" v="1" actId="47"/>
        <pc:sldMkLst>
          <pc:docMk/>
          <pc:sldMk cId="3457645539" sldId="592"/>
        </pc:sldMkLst>
      </pc:sldChg>
      <pc:sldChg chg="del">
        <pc:chgData name="Nathan Ducker" userId="e1218156124bca11" providerId="LiveId" clId="{68FFA5EC-7E5F-4DFD-B243-403D7E3E9009}" dt="2022-05-16T03:01:18.750" v="0" actId="47"/>
        <pc:sldMkLst>
          <pc:docMk/>
          <pc:sldMk cId="3296031519" sldId="593"/>
        </pc:sldMkLst>
      </pc:sldChg>
      <pc:sldChg chg="del">
        <pc:chgData name="Nathan Ducker" userId="e1218156124bca11" providerId="LiveId" clId="{68FFA5EC-7E5F-4DFD-B243-403D7E3E9009}" dt="2022-05-16T03:01:18.750" v="0" actId="47"/>
        <pc:sldMkLst>
          <pc:docMk/>
          <pc:sldMk cId="245392755" sldId="594"/>
        </pc:sldMkLst>
      </pc:sldChg>
      <pc:sldChg chg="del">
        <pc:chgData name="Nathan Ducker" userId="e1218156124bca11" providerId="LiveId" clId="{68FFA5EC-7E5F-4DFD-B243-403D7E3E9009}" dt="2022-05-16T03:01:23.280" v="1" actId="47"/>
        <pc:sldMkLst>
          <pc:docMk/>
          <pc:sldMk cId="1767091495" sldId="598"/>
        </pc:sldMkLst>
      </pc:sldChg>
      <pc:sldChg chg="del">
        <pc:chgData name="Nathan Ducker" userId="e1218156124bca11" providerId="LiveId" clId="{68FFA5EC-7E5F-4DFD-B243-403D7E3E9009}" dt="2022-05-16T03:01:23.280" v="1" actId="47"/>
        <pc:sldMkLst>
          <pc:docMk/>
          <pc:sldMk cId="674728631" sldId="599"/>
        </pc:sldMkLst>
      </pc:sldChg>
      <pc:sldChg chg="del">
        <pc:chgData name="Nathan Ducker" userId="e1218156124bca11" providerId="LiveId" clId="{68FFA5EC-7E5F-4DFD-B243-403D7E3E9009}" dt="2022-05-16T03:01:23.280" v="1" actId="47"/>
        <pc:sldMkLst>
          <pc:docMk/>
          <pc:sldMk cId="0" sldId="600"/>
        </pc:sldMkLst>
      </pc:sldChg>
      <pc:sldChg chg="del">
        <pc:chgData name="Nathan Ducker" userId="e1218156124bca11" providerId="LiveId" clId="{68FFA5EC-7E5F-4DFD-B243-403D7E3E9009}" dt="2022-05-16T03:01:23.280" v="1" actId="47"/>
        <pc:sldMkLst>
          <pc:docMk/>
          <pc:sldMk cId="0" sldId="601"/>
        </pc:sldMkLst>
      </pc:sldChg>
      <pc:sldChg chg="del">
        <pc:chgData name="Nathan Ducker" userId="e1218156124bca11" providerId="LiveId" clId="{68FFA5EC-7E5F-4DFD-B243-403D7E3E9009}" dt="2022-05-16T03:01:23.280" v="1" actId="47"/>
        <pc:sldMkLst>
          <pc:docMk/>
          <pc:sldMk cId="0" sldId="602"/>
        </pc:sldMkLst>
      </pc:sldChg>
      <pc:sldChg chg="del">
        <pc:chgData name="Nathan Ducker" userId="e1218156124bca11" providerId="LiveId" clId="{68FFA5EC-7E5F-4DFD-B243-403D7E3E9009}" dt="2022-05-16T03:01:23.280" v="1" actId="47"/>
        <pc:sldMkLst>
          <pc:docMk/>
          <pc:sldMk cId="0" sldId="603"/>
        </pc:sldMkLst>
      </pc:sldChg>
      <pc:sldChg chg="del">
        <pc:chgData name="Nathan Ducker" userId="e1218156124bca11" providerId="LiveId" clId="{68FFA5EC-7E5F-4DFD-B243-403D7E3E9009}" dt="2022-05-16T03:01:18.750" v="0" actId="47"/>
        <pc:sldMkLst>
          <pc:docMk/>
          <pc:sldMk cId="142814212" sldId="605"/>
        </pc:sldMkLst>
      </pc:sldChg>
      <pc:sldChg chg="del">
        <pc:chgData name="Nathan Ducker" userId="e1218156124bca11" providerId="LiveId" clId="{68FFA5EC-7E5F-4DFD-B243-403D7E3E9009}" dt="2022-05-16T03:01:18.750" v="0" actId="47"/>
        <pc:sldMkLst>
          <pc:docMk/>
          <pc:sldMk cId="2142240898" sldId="606"/>
        </pc:sldMkLst>
      </pc:sldChg>
      <pc:sldChg chg="del">
        <pc:chgData name="Nathan Ducker" userId="e1218156124bca11" providerId="LiveId" clId="{68FFA5EC-7E5F-4DFD-B243-403D7E3E9009}" dt="2022-05-16T03:01:18.750" v="0" actId="47"/>
        <pc:sldMkLst>
          <pc:docMk/>
          <pc:sldMk cId="3523371051" sldId="608"/>
        </pc:sldMkLst>
      </pc:sldChg>
      <pc:sldChg chg="del">
        <pc:chgData name="Nathan Ducker" userId="e1218156124bca11" providerId="LiveId" clId="{68FFA5EC-7E5F-4DFD-B243-403D7E3E9009}" dt="2022-05-16T03:01:18.750" v="0" actId="47"/>
        <pc:sldMkLst>
          <pc:docMk/>
          <pc:sldMk cId="607131271" sldId="609"/>
        </pc:sldMkLst>
      </pc:sldChg>
      <pc:sldChg chg="del">
        <pc:chgData name="Nathan Ducker" userId="e1218156124bca11" providerId="LiveId" clId="{68FFA5EC-7E5F-4DFD-B243-403D7E3E9009}" dt="2022-05-16T03:01:18.750" v="0" actId="47"/>
        <pc:sldMkLst>
          <pc:docMk/>
          <pc:sldMk cId="1877184894" sldId="611"/>
        </pc:sldMkLst>
      </pc:sldChg>
      <pc:sldMasterChg chg="del delSldLayout">
        <pc:chgData name="Nathan Ducker" userId="e1218156124bca11" providerId="LiveId" clId="{68FFA5EC-7E5F-4DFD-B243-403D7E3E9009}" dt="2022-05-16T03:01:23.280" v="1" actId="47"/>
        <pc:sldMasterMkLst>
          <pc:docMk/>
          <pc:sldMasterMk cId="365260879" sldId="2147483706"/>
        </pc:sldMasterMkLst>
        <pc:sldLayoutChg chg="del">
          <pc:chgData name="Nathan Ducker" userId="e1218156124bca11" providerId="LiveId" clId="{68FFA5EC-7E5F-4DFD-B243-403D7E3E9009}" dt="2022-05-16T03:01:23.280" v="1" actId="47"/>
          <pc:sldLayoutMkLst>
            <pc:docMk/>
            <pc:sldMasterMk cId="365260879" sldId="2147483706"/>
            <pc:sldLayoutMk cId="3711195830" sldId="2147483707"/>
          </pc:sldLayoutMkLst>
        </pc:sldLayoutChg>
        <pc:sldLayoutChg chg="del">
          <pc:chgData name="Nathan Ducker" userId="e1218156124bca11" providerId="LiveId" clId="{68FFA5EC-7E5F-4DFD-B243-403D7E3E9009}" dt="2022-05-16T03:01:23.280" v="1" actId="47"/>
          <pc:sldLayoutMkLst>
            <pc:docMk/>
            <pc:sldMasterMk cId="365260879" sldId="2147483706"/>
            <pc:sldLayoutMk cId="680701301" sldId="2147483708"/>
          </pc:sldLayoutMkLst>
        </pc:sldLayoutChg>
        <pc:sldLayoutChg chg="del">
          <pc:chgData name="Nathan Ducker" userId="e1218156124bca11" providerId="LiveId" clId="{68FFA5EC-7E5F-4DFD-B243-403D7E3E9009}" dt="2022-05-16T03:01:23.280" v="1" actId="47"/>
          <pc:sldLayoutMkLst>
            <pc:docMk/>
            <pc:sldMasterMk cId="365260879" sldId="2147483706"/>
            <pc:sldLayoutMk cId="255858130" sldId="2147483709"/>
          </pc:sldLayoutMkLst>
        </pc:sldLayoutChg>
        <pc:sldLayoutChg chg="del">
          <pc:chgData name="Nathan Ducker" userId="e1218156124bca11" providerId="LiveId" clId="{68FFA5EC-7E5F-4DFD-B243-403D7E3E9009}" dt="2022-05-16T03:01:23.280" v="1" actId="47"/>
          <pc:sldLayoutMkLst>
            <pc:docMk/>
            <pc:sldMasterMk cId="365260879" sldId="2147483706"/>
            <pc:sldLayoutMk cId="1261136896" sldId="2147483710"/>
          </pc:sldLayoutMkLst>
        </pc:sldLayoutChg>
        <pc:sldLayoutChg chg="del">
          <pc:chgData name="Nathan Ducker" userId="e1218156124bca11" providerId="LiveId" clId="{68FFA5EC-7E5F-4DFD-B243-403D7E3E9009}" dt="2022-05-16T03:01:23.280" v="1" actId="47"/>
          <pc:sldLayoutMkLst>
            <pc:docMk/>
            <pc:sldMasterMk cId="365260879" sldId="2147483706"/>
            <pc:sldLayoutMk cId="1007133979" sldId="2147483711"/>
          </pc:sldLayoutMkLst>
        </pc:sldLayoutChg>
        <pc:sldLayoutChg chg="del">
          <pc:chgData name="Nathan Ducker" userId="e1218156124bca11" providerId="LiveId" clId="{68FFA5EC-7E5F-4DFD-B243-403D7E3E9009}" dt="2022-05-16T03:01:23.280" v="1" actId="47"/>
          <pc:sldLayoutMkLst>
            <pc:docMk/>
            <pc:sldMasterMk cId="365260879" sldId="2147483706"/>
            <pc:sldLayoutMk cId="1006097049" sldId="2147483712"/>
          </pc:sldLayoutMkLst>
        </pc:sldLayoutChg>
        <pc:sldLayoutChg chg="del">
          <pc:chgData name="Nathan Ducker" userId="e1218156124bca11" providerId="LiveId" clId="{68FFA5EC-7E5F-4DFD-B243-403D7E3E9009}" dt="2022-05-16T03:01:23.280" v="1" actId="47"/>
          <pc:sldLayoutMkLst>
            <pc:docMk/>
            <pc:sldMasterMk cId="365260879" sldId="2147483706"/>
            <pc:sldLayoutMk cId="1543176981" sldId="2147483713"/>
          </pc:sldLayoutMkLst>
        </pc:sldLayoutChg>
        <pc:sldLayoutChg chg="del">
          <pc:chgData name="Nathan Ducker" userId="e1218156124bca11" providerId="LiveId" clId="{68FFA5EC-7E5F-4DFD-B243-403D7E3E9009}" dt="2022-05-16T03:01:23.280" v="1" actId="47"/>
          <pc:sldLayoutMkLst>
            <pc:docMk/>
            <pc:sldMasterMk cId="365260879" sldId="2147483706"/>
            <pc:sldLayoutMk cId="2625379320" sldId="2147483714"/>
          </pc:sldLayoutMkLst>
        </pc:sldLayoutChg>
        <pc:sldLayoutChg chg="del">
          <pc:chgData name="Nathan Ducker" userId="e1218156124bca11" providerId="LiveId" clId="{68FFA5EC-7E5F-4DFD-B243-403D7E3E9009}" dt="2022-05-16T03:01:23.280" v="1" actId="47"/>
          <pc:sldLayoutMkLst>
            <pc:docMk/>
            <pc:sldMasterMk cId="365260879" sldId="2147483706"/>
            <pc:sldLayoutMk cId="57646386" sldId="2147483715"/>
          </pc:sldLayoutMkLst>
        </pc:sldLayoutChg>
        <pc:sldLayoutChg chg="del">
          <pc:chgData name="Nathan Ducker" userId="e1218156124bca11" providerId="LiveId" clId="{68FFA5EC-7E5F-4DFD-B243-403D7E3E9009}" dt="2022-05-16T03:01:23.280" v="1" actId="47"/>
          <pc:sldLayoutMkLst>
            <pc:docMk/>
            <pc:sldMasterMk cId="365260879" sldId="2147483706"/>
            <pc:sldLayoutMk cId="2495603889" sldId="2147483716"/>
          </pc:sldLayoutMkLst>
        </pc:sldLayoutChg>
        <pc:sldLayoutChg chg="del">
          <pc:chgData name="Nathan Ducker" userId="e1218156124bca11" providerId="LiveId" clId="{68FFA5EC-7E5F-4DFD-B243-403D7E3E9009}" dt="2022-05-16T03:01:23.280" v="1" actId="47"/>
          <pc:sldLayoutMkLst>
            <pc:docMk/>
            <pc:sldMasterMk cId="365260879" sldId="2147483706"/>
            <pc:sldLayoutMk cId="1632627534" sldId="2147483717"/>
          </pc:sldLayoutMkLst>
        </pc:sldLayoutChg>
        <pc:sldLayoutChg chg="del">
          <pc:chgData name="Nathan Ducker" userId="e1218156124bca11" providerId="LiveId" clId="{68FFA5EC-7E5F-4DFD-B243-403D7E3E9009}" dt="2022-05-16T03:01:23.280" v="1" actId="47"/>
          <pc:sldLayoutMkLst>
            <pc:docMk/>
            <pc:sldMasterMk cId="365260879" sldId="2147483706"/>
            <pc:sldLayoutMk cId="3644277649" sldId="2147483718"/>
          </pc:sldLayoutMkLst>
        </pc:sldLayoutChg>
        <pc:sldLayoutChg chg="del">
          <pc:chgData name="Nathan Ducker" userId="e1218156124bca11" providerId="LiveId" clId="{68FFA5EC-7E5F-4DFD-B243-403D7E3E9009}" dt="2022-05-16T03:01:23.280" v="1" actId="47"/>
          <pc:sldLayoutMkLst>
            <pc:docMk/>
            <pc:sldMasterMk cId="365260879" sldId="2147483706"/>
            <pc:sldLayoutMk cId="1718752519" sldId="214748371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6C62E-0E52-486F-8913-BE664060BE32}" type="datetimeFigureOut">
              <a:rPr lang="en-AU" smtClean="0"/>
              <a:t>16/05/2022</a:t>
            </a:fld>
            <a:endParaRPr lang="en-AU"/>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C58CD-E171-48FF-B213-FDB5F56FFF82}" type="slidenum">
              <a:rPr lang="en-AU" smtClean="0"/>
              <a:t>‹#›</a:t>
            </a:fld>
            <a:endParaRPr lang="en-AU"/>
          </a:p>
        </p:txBody>
      </p:sp>
    </p:spTree>
    <p:extLst>
      <p:ext uri="{BB962C8B-B14F-4D97-AF65-F5344CB8AC3E}">
        <p14:creationId xmlns:p14="http://schemas.microsoft.com/office/powerpoint/2010/main" val="419871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p>
        </p:txBody>
      </p:sp>
      <p:sp>
        <p:nvSpPr>
          <p:cNvPr id="4" name="Date Placeholder 3"/>
          <p:cNvSpPr>
            <a:spLocks noGrp="1"/>
          </p:cNvSpPr>
          <p:nvPr>
            <p:ph type="dt" sz="half" idx="10"/>
          </p:nvPr>
        </p:nvSpPr>
        <p:spPr/>
        <p:txBody>
          <a:bodyPr/>
          <a:lstStyle/>
          <a:p>
            <a:fld id="{82B782CD-9B1E-4814-AD7D-64C3068ED4E2}" type="datetimeFigureOut">
              <a:rPr lang="en-AU" smtClean="0"/>
              <a:t>16/05/2022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1175499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782CD-9B1E-4814-AD7D-64C3068ED4E2}" type="datetimeFigureOut">
              <a:rPr lang="en-AU" smtClean="0"/>
              <a:t>16/05/2022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72271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782CD-9B1E-4814-AD7D-64C3068ED4E2}" type="datetimeFigureOut">
              <a:rPr lang="en-AU" smtClean="0"/>
              <a:t>16/05/2022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2975448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4591" y="306238"/>
            <a:ext cx="9622632" cy="1256446"/>
          </a:xfrm>
        </p:spPr>
        <p:txBody>
          <a:bodyPr/>
          <a:lstStyle/>
          <a:p>
            <a:r>
              <a:rPr lang="en-US"/>
              <a:t>Click to edit Master title style</a:t>
            </a:r>
            <a:endParaRPr lang="en-AU"/>
          </a:p>
        </p:txBody>
      </p:sp>
      <p:sp>
        <p:nvSpPr>
          <p:cNvPr id="3" name="Text Placeholder 2"/>
          <p:cNvSpPr>
            <a:spLocks noGrp="1"/>
          </p:cNvSpPr>
          <p:nvPr>
            <p:ph type="body" sz="half" idx="1"/>
          </p:nvPr>
        </p:nvSpPr>
        <p:spPr>
          <a:xfrm>
            <a:off x="534591" y="1795423"/>
            <a:ext cx="4722217" cy="4444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hart Placeholder 3"/>
          <p:cNvSpPr>
            <a:spLocks noGrp="1"/>
          </p:cNvSpPr>
          <p:nvPr>
            <p:ph type="chart" sz="half" idx="2"/>
          </p:nvPr>
        </p:nvSpPr>
        <p:spPr>
          <a:xfrm>
            <a:off x="5435005" y="1795423"/>
            <a:ext cx="4722217" cy="4444809"/>
          </a:xfrm>
        </p:spPr>
        <p:txBody>
          <a:bodyPr/>
          <a:lstStyle/>
          <a:p>
            <a:pPr lvl="0"/>
            <a:endParaRPr lang="en-AU" noProof="0"/>
          </a:p>
        </p:txBody>
      </p:sp>
    </p:spTree>
    <p:extLst>
      <p:ext uri="{BB962C8B-B14F-4D97-AF65-F5344CB8AC3E}">
        <p14:creationId xmlns:p14="http://schemas.microsoft.com/office/powerpoint/2010/main" val="329477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782CD-9B1E-4814-AD7D-64C3068ED4E2}" type="datetimeFigureOut">
              <a:rPr lang="en-AU" smtClean="0"/>
              <a:t>16/05/2022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375653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B782CD-9B1E-4814-AD7D-64C3068ED4E2}" type="datetimeFigureOut">
              <a:rPr lang="en-AU" smtClean="0"/>
              <a:t>16/05/2022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409997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B782CD-9B1E-4814-AD7D-64C3068ED4E2}" type="datetimeFigureOut">
              <a:rPr lang="en-AU" smtClean="0"/>
              <a:t>16/05/2022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74655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B782CD-9B1E-4814-AD7D-64C3068ED4E2}" type="datetimeFigureOut">
              <a:rPr lang="en-AU" smtClean="0"/>
              <a:t>16/05/2022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366699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B782CD-9B1E-4814-AD7D-64C3068ED4E2}" type="datetimeFigureOut">
              <a:rPr lang="en-AU" smtClean="0"/>
              <a:t>16/05/2022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150124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782CD-9B1E-4814-AD7D-64C3068ED4E2}" type="datetimeFigureOut">
              <a:rPr lang="en-AU" smtClean="0"/>
              <a:t>16/05/2022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2721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82B782CD-9B1E-4814-AD7D-64C3068ED4E2}" type="datetimeFigureOut">
              <a:rPr lang="en-AU" smtClean="0"/>
              <a:t>16/05/2022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40120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82B782CD-9B1E-4814-AD7D-64C3068ED4E2}" type="datetimeFigureOut">
              <a:rPr lang="en-AU" smtClean="0"/>
              <a:t>16/05/2022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382721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2B782CD-9B1E-4814-AD7D-64C3068ED4E2}" type="datetimeFigureOut">
              <a:rPr lang="en-AU" smtClean="0"/>
              <a:t>16/05/2022</a:t>
            </a:fld>
            <a:endParaRPr lang="en-AU"/>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84B496F-932C-42EF-9165-ADAAD2EB8BD2}" type="slidenum">
              <a:rPr lang="en-AU" smtClean="0"/>
              <a:t>‹#›</a:t>
            </a:fld>
            <a:endParaRPr lang="en-AU"/>
          </a:p>
        </p:txBody>
      </p:sp>
    </p:spTree>
    <p:extLst>
      <p:ext uri="{BB962C8B-B14F-4D97-AF65-F5344CB8AC3E}">
        <p14:creationId xmlns:p14="http://schemas.microsoft.com/office/powerpoint/2010/main" val="7223634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05" r:id="rId12"/>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harkbay.org/restoration/dirk-hartog-island-return-1616/reports-media-copy/" TargetMode="External"/><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hD9arWXIddM?feature=oembed" TargetMode="External"/><Relationship Id="rId6" Type="http://schemas.openxmlformats.org/officeDocument/2006/relationships/hyperlink" Target="https://pressbooks.senecacollege.ca/buscomm/chapter/8-4-persuasive-messages/" TargetMode="External"/><Relationship Id="rId5" Type="http://schemas.openxmlformats.org/officeDocument/2006/relationships/image" Target="../media/image2.jpeg"/><Relationship Id="rId4" Type="http://schemas.openxmlformats.org/officeDocument/2006/relationships/hyperlink" Target="https://www.youtube.com/watch?v=hD9arWXIddM"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FF58D1-3F60-459E-B046-630DB1FEFA16}"/>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0" y="-53235"/>
            <a:ext cx="10691813" cy="1381992"/>
          </a:xfrm>
          <a:prstGeom prst="rect">
            <a:avLst/>
          </a:prstGeom>
        </p:spPr>
      </p:pic>
      <p:sp>
        <p:nvSpPr>
          <p:cNvPr id="2" name="Title 1">
            <a:extLst>
              <a:ext uri="{FF2B5EF4-FFF2-40B4-BE49-F238E27FC236}">
                <a16:creationId xmlns:a16="http://schemas.microsoft.com/office/drawing/2014/main" id="{EC831958-D185-4099-9C82-1865B47FB271}"/>
              </a:ext>
            </a:extLst>
          </p:cNvPr>
          <p:cNvSpPr>
            <a:spLocks noGrp="1"/>
          </p:cNvSpPr>
          <p:nvPr>
            <p:ph type="title"/>
          </p:nvPr>
        </p:nvSpPr>
        <p:spPr>
          <a:xfrm>
            <a:off x="2833" y="0"/>
            <a:ext cx="7508310" cy="1179871"/>
          </a:xfrm>
        </p:spPr>
        <p:txBody>
          <a:bodyPr>
            <a:normAutofit/>
          </a:bodyPr>
          <a:lstStyle/>
          <a:p>
            <a:r>
              <a:rPr lang="en-US" sz="1400" b="1" i="1">
                <a:solidFill>
                  <a:schemeClr val="bg1"/>
                </a:solidFill>
                <a:latin typeface="Arial" panose="020B0604020202020204" pitchFamily="34" charset="0"/>
                <a:cs typeface="Arial" panose="020B0604020202020204" pitchFamily="34" charset="0"/>
              </a:rPr>
              <a:t>Return to 1616 </a:t>
            </a:r>
            <a:br>
              <a:rPr lang="en-US" sz="3600" b="1" i="1">
                <a:solidFill>
                  <a:schemeClr val="bg1"/>
                </a:solidFill>
                <a:latin typeface="Arial" panose="020B0604020202020204" pitchFamily="34" charset="0"/>
                <a:cs typeface="Arial" panose="020B0604020202020204" pitchFamily="34" charset="0"/>
              </a:rPr>
            </a:br>
            <a:r>
              <a:rPr lang="en-US" sz="2400" b="1">
                <a:solidFill>
                  <a:schemeClr val="bg1"/>
                </a:solidFill>
                <a:latin typeface="Arial" panose="020B0604020202020204" pitchFamily="34" charset="0"/>
                <a:cs typeface="Arial" panose="020B0604020202020204" pitchFamily="34" charset="0"/>
              </a:rPr>
              <a:t>Positive Persuasion</a:t>
            </a:r>
            <a:endParaRPr lang="en-AU" sz="2400" b="1">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C802EB9-40BD-4841-A55C-1C8BD7EF8950}"/>
              </a:ext>
            </a:extLst>
          </p:cNvPr>
          <p:cNvSpPr txBox="1"/>
          <p:nvPr/>
        </p:nvSpPr>
        <p:spPr>
          <a:xfrm>
            <a:off x="91615" y="1609445"/>
            <a:ext cx="4637654" cy="544764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The </a:t>
            </a:r>
            <a:r>
              <a:rPr kumimoji="0" lang="en-US" sz="1200" b="0" i="1" u="none" strike="noStrike" kern="1200" cap="none" spc="0" normalizeH="0" baseline="0" noProof="0">
                <a:ln>
                  <a:noFill/>
                </a:ln>
                <a:solidFill>
                  <a:prstClr val="black"/>
                </a:solidFill>
                <a:effectLst/>
                <a:uLnTx/>
                <a:uFillTx/>
                <a:latin typeface="Arial" panose="020B0604020202020204"/>
                <a:ea typeface="+mn-ea"/>
                <a:cs typeface="+mn-cs"/>
              </a:rPr>
              <a:t>Return to 1616</a:t>
            </a: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 Project has facilitated the reintroduction of many species of animals to Dirk Hartog Island’s ecosystem. Choose one of the animals and research their importance and the threats they face. Using your research, consider actions that will help to ensure the survival of the species.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Arial" panose="020B0604020202020204"/>
                <a:ea typeface="+mn-ea"/>
                <a:cs typeface="+mn-cs"/>
              </a:rPr>
              <a:t>Challenge: </a:t>
            </a: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Prepare a persuasive text to encourage others to support and implement positive actions to protect your animal.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This activity is intended to encourage a positive and respectful approach to protecting Australia’s threatened animals. Explore persuasive writing and learn how it is different to whining and complaining. For example, </a:t>
            </a: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hlinkClick r:id="rId4"/>
              </a:rPr>
              <a:t>https://www.youtube.com/watch?v=hD9arWXIddM</a:t>
            </a: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Arial" panose="020B0604020202020204"/>
                <a:ea typeface="+mn-ea"/>
                <a:cs typeface="+mn-cs"/>
              </a:rPr>
              <a:t>Guiding Questions</a:t>
            </a: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What are the key actions that will help your animal to survive?</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What would you like to achieve through persuasive text?</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Who will be your target audience?</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How will you present your persuasive text for positive impact (poster, newspaper article, letter, etc.)?</a:t>
            </a:r>
          </a:p>
        </p:txBody>
      </p:sp>
      <p:pic>
        <p:nvPicPr>
          <p:cNvPr id="15" name="Picture 14" descr="Diagram&#10;&#10;Description automatically generated">
            <a:extLst>
              <a:ext uri="{FF2B5EF4-FFF2-40B4-BE49-F238E27FC236}">
                <a16:creationId xmlns:a16="http://schemas.microsoft.com/office/drawing/2014/main" id="{046ED1C6-80E2-46C5-849B-0D8A188052AB}"/>
              </a:ext>
            </a:extLst>
          </p:cNvPr>
          <p:cNvPicPr>
            <a:picLocks noChangeAspect="1"/>
          </p:cNvPicPr>
          <p:nvPr/>
        </p:nvPicPr>
        <p:blipFill>
          <a:blip r:embed="rId5">
            <a:extLst>
              <a:ext uri="{28A0092B-C50C-407E-A947-70E740481C1C}">
                <a14:useLocalDpi xmlns:a14="http://schemas.microsoft.com/office/drawing/2010/main"/>
              </a:ext>
              <a:ext uri="{837473B0-CC2E-450A-ABE3-18F120FF3D39}">
                <a1611:picAttrSrcUrl xmlns:a1611="http://schemas.microsoft.com/office/drawing/2016/11/main" r:id="rId6"/>
              </a:ext>
            </a:extLst>
          </a:blip>
          <a:stretch>
            <a:fillRect/>
          </a:stretch>
        </p:blipFill>
        <p:spPr>
          <a:xfrm>
            <a:off x="4912136" y="5190694"/>
            <a:ext cx="5688062" cy="1866396"/>
          </a:xfrm>
          <a:prstGeom prst="rect">
            <a:avLst/>
          </a:prstGeom>
        </p:spPr>
      </p:pic>
      <p:pic>
        <p:nvPicPr>
          <p:cNvPr id="18" name="Online Media 17" title="Persuasive Writing for Kids: What is It?">
            <a:hlinkClick r:id="" action="ppaction://media"/>
            <a:extLst>
              <a:ext uri="{FF2B5EF4-FFF2-40B4-BE49-F238E27FC236}">
                <a16:creationId xmlns:a16="http://schemas.microsoft.com/office/drawing/2014/main" id="{CF84EB02-0A04-4F59-84BE-92F11517EA77}"/>
              </a:ext>
            </a:extLst>
          </p:cNvPr>
          <p:cNvPicPr>
            <a:picLocks noRot="1" noChangeAspect="1"/>
          </p:cNvPicPr>
          <p:nvPr>
            <a:videoFile r:link="rId1"/>
          </p:nvPr>
        </p:nvPicPr>
        <p:blipFill>
          <a:blip r:embed="rId7"/>
          <a:stretch>
            <a:fillRect/>
          </a:stretch>
        </p:blipFill>
        <p:spPr>
          <a:xfrm>
            <a:off x="4912136" y="1609445"/>
            <a:ext cx="5618774" cy="3174607"/>
          </a:xfrm>
          <a:prstGeom prst="rect">
            <a:avLst/>
          </a:prstGeom>
          <a:solidFill>
            <a:srgbClr val="4F81BD"/>
          </a:solidFill>
          <a:ln>
            <a:noFill/>
          </a:ln>
          <a:effectLst>
            <a:innerShdw blurRad="469900">
              <a:srgbClr val="000000">
                <a:alpha val="86000"/>
              </a:srgbClr>
            </a:innerShdw>
          </a:effectLst>
          <a:scene3d>
            <a:camera prst="orthographicFront"/>
            <a:lightRig rig="soft" dir="t"/>
          </a:scene3d>
          <a:sp3d/>
        </p:spPr>
      </p:pic>
      <p:grpSp>
        <p:nvGrpSpPr>
          <p:cNvPr id="7" name="Group 6">
            <a:extLst>
              <a:ext uri="{FF2B5EF4-FFF2-40B4-BE49-F238E27FC236}">
                <a16:creationId xmlns:a16="http://schemas.microsoft.com/office/drawing/2014/main" id="{86EA7E61-E629-3D1B-817A-9EEDAD301C3B}"/>
              </a:ext>
            </a:extLst>
          </p:cNvPr>
          <p:cNvGrpSpPr/>
          <p:nvPr/>
        </p:nvGrpSpPr>
        <p:grpSpPr>
          <a:xfrm>
            <a:off x="7222142" y="-27643"/>
            <a:ext cx="3423684" cy="556305"/>
            <a:chOff x="6932428" y="81648"/>
            <a:chExt cx="3423684" cy="556305"/>
          </a:xfrm>
        </p:grpSpPr>
        <p:sp>
          <p:nvSpPr>
            <p:cNvPr id="8" name="Rectangle: Rounded Corners 7">
              <a:hlinkClick r:id="rId8"/>
              <a:extLst>
                <a:ext uri="{FF2B5EF4-FFF2-40B4-BE49-F238E27FC236}">
                  <a16:creationId xmlns:a16="http://schemas.microsoft.com/office/drawing/2014/main" id="{3C453E56-FC83-DFD7-DAEF-B1928E358C60}"/>
                </a:ext>
              </a:extLst>
            </p:cNvPr>
            <p:cNvSpPr/>
            <p:nvPr/>
          </p:nvSpPr>
          <p:spPr>
            <a:xfrm>
              <a:off x="6932428" y="159488"/>
              <a:ext cx="3423684" cy="478465"/>
            </a:xfrm>
            <a:prstGeom prst="roundRect">
              <a:avLst/>
            </a:prstGeom>
          </p:spPr>
          <p:style>
            <a:lnRef idx="1">
              <a:schemeClr val="dk1"/>
            </a:lnRef>
            <a:fillRef idx="3">
              <a:schemeClr val="dk1"/>
            </a:fillRef>
            <a:effectRef idx="2">
              <a:schemeClr val="dk1"/>
            </a:effectRef>
            <a:fontRef idx="minor">
              <a:schemeClr val="lt1"/>
            </a:fontRef>
          </p:style>
          <p:txBody>
            <a:bodyPr rtlCol="0" anchor="b"/>
            <a:lstStyle/>
            <a:p>
              <a:pPr algn="ctr"/>
              <a:r>
                <a:rPr lang="en-AU" sz="700">
                  <a:solidFill>
                    <a:schemeClr val="bg1">
                      <a:lumMod val="75000"/>
                    </a:schemeClr>
                  </a:solidFill>
                </a:rPr>
                <a:t>Dirk Hartog Island National Park Return to 1616 Ecological Restoration Project</a:t>
              </a:r>
            </a:p>
          </p:txBody>
        </p:sp>
        <p:pic>
          <p:nvPicPr>
            <p:cNvPr id="9" name="Picture 8" descr="A picture containing text&#10;&#10;Description automatically generated">
              <a:hlinkClick r:id="rId8"/>
              <a:extLst>
                <a:ext uri="{FF2B5EF4-FFF2-40B4-BE49-F238E27FC236}">
                  <a16:creationId xmlns:a16="http://schemas.microsoft.com/office/drawing/2014/main" id="{8A82753C-5274-CDBB-BAEA-BFDEEBCF5072}"/>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7323658" y="81648"/>
              <a:ext cx="2801580" cy="469592"/>
            </a:xfrm>
            <a:prstGeom prst="rect">
              <a:avLst/>
            </a:prstGeom>
          </p:spPr>
        </p:pic>
      </p:grpSp>
    </p:spTree>
    <p:extLst>
      <p:ext uri="{BB962C8B-B14F-4D97-AF65-F5344CB8AC3E}">
        <p14:creationId xmlns:p14="http://schemas.microsoft.com/office/powerpoint/2010/main" val="471518634"/>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8"/>
                </p:tgtEl>
              </p:cMediaNode>
            </p:video>
            <p:seq concurrent="1" nextAc="seek">
              <p:cTn id="8" restart="whenNotActive" fill="hold" evtFilter="cancelBubble" nodeType="interactiveSeq">
                <p:stCondLst>
                  <p:cond evt="onClick" delay="0">
                    <p:tgtEl>
                      <p:spTgt spid="1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8"/>
                                        </p:tgtEl>
                                      </p:cBhvr>
                                    </p:cmd>
                                  </p:childTnLst>
                                </p:cTn>
                              </p:par>
                            </p:childTnLst>
                          </p:cTn>
                        </p:par>
                      </p:childTnLst>
                    </p:cTn>
                  </p:par>
                </p:childTnLst>
              </p:cTn>
              <p:nextCondLst>
                <p:cond evt="onClick" delay="0">
                  <p:tgtEl>
                    <p:spTgt spid="18"/>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188</Words>
  <Application>Microsoft Office PowerPoint</Application>
  <PresentationFormat>Custom</PresentationFormat>
  <Paragraphs>21</Paragraphs>
  <Slides>1</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Return to 1616  Positive Persuasion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COASTAL BIODIVERSITY</dc:title>
  <dc:creator>Nathan</dc:creator>
  <cp:lastModifiedBy>Nathan Ducker</cp:lastModifiedBy>
  <cp:revision>1</cp:revision>
  <dcterms:created xsi:type="dcterms:W3CDTF">2021-01-30T05:56:35Z</dcterms:created>
  <dcterms:modified xsi:type="dcterms:W3CDTF">2022-05-16T03:01:25Z</dcterms:modified>
</cp:coreProperties>
</file>