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6" r:id="rId2"/>
  </p:sldMasterIdLst>
  <p:notesMasterIdLst>
    <p:notesMasterId r:id="rId125"/>
  </p:notesMasterIdLst>
  <p:sldIdLst>
    <p:sldId id="513" r:id="rId3"/>
    <p:sldId id="526" r:id="rId4"/>
    <p:sldId id="522" r:id="rId5"/>
    <p:sldId id="546" r:id="rId6"/>
    <p:sldId id="316" r:id="rId7"/>
    <p:sldId id="523" r:id="rId8"/>
    <p:sldId id="525" r:id="rId9"/>
    <p:sldId id="528" r:id="rId10"/>
    <p:sldId id="529" r:id="rId11"/>
    <p:sldId id="524" r:id="rId12"/>
    <p:sldId id="530" r:id="rId13"/>
    <p:sldId id="605" r:id="rId14"/>
    <p:sldId id="569" r:id="rId15"/>
    <p:sldId id="517" r:id="rId16"/>
    <p:sldId id="304" r:id="rId17"/>
    <p:sldId id="533" r:id="rId18"/>
    <p:sldId id="608" r:id="rId19"/>
    <p:sldId id="534" r:id="rId20"/>
    <p:sldId id="535" r:id="rId21"/>
    <p:sldId id="536" r:id="rId22"/>
    <p:sldId id="537" r:id="rId23"/>
    <p:sldId id="538" r:id="rId24"/>
    <p:sldId id="539" r:id="rId25"/>
    <p:sldId id="540" r:id="rId26"/>
    <p:sldId id="541" r:id="rId27"/>
    <p:sldId id="543" r:id="rId28"/>
    <p:sldId id="542" r:id="rId29"/>
    <p:sldId id="580" r:id="rId30"/>
    <p:sldId id="516" r:id="rId31"/>
    <p:sldId id="351" r:id="rId32"/>
    <p:sldId id="367" r:id="rId33"/>
    <p:sldId id="347" r:id="rId34"/>
    <p:sldId id="348" r:id="rId35"/>
    <p:sldId id="259" r:id="rId36"/>
    <p:sldId id="349" r:id="rId37"/>
    <p:sldId id="261" r:id="rId38"/>
    <p:sldId id="350" r:id="rId39"/>
    <p:sldId id="531" r:id="rId40"/>
    <p:sldId id="262" r:id="rId41"/>
    <p:sldId id="574" r:id="rId42"/>
    <p:sldId id="609" r:id="rId43"/>
    <p:sldId id="297" r:id="rId44"/>
    <p:sldId id="291" r:id="rId45"/>
    <p:sldId id="292" r:id="rId46"/>
    <p:sldId id="293" r:id="rId47"/>
    <p:sldId id="294" r:id="rId48"/>
    <p:sldId id="295" r:id="rId49"/>
    <p:sldId id="296" r:id="rId50"/>
    <p:sldId id="548" r:id="rId51"/>
    <p:sldId id="551" r:id="rId52"/>
    <p:sldId id="593" r:id="rId53"/>
    <p:sldId id="552" r:id="rId54"/>
    <p:sldId id="611" r:id="rId55"/>
    <p:sldId id="582" r:id="rId56"/>
    <p:sldId id="584" r:id="rId57"/>
    <p:sldId id="583" r:id="rId58"/>
    <p:sldId id="559" r:id="rId59"/>
    <p:sldId id="554" r:id="rId60"/>
    <p:sldId id="558" r:id="rId61"/>
    <p:sldId id="565" r:id="rId62"/>
    <p:sldId id="557" r:id="rId63"/>
    <p:sldId id="577" r:id="rId64"/>
    <p:sldId id="594" r:id="rId65"/>
    <p:sldId id="606" r:id="rId66"/>
    <p:sldId id="572" r:id="rId67"/>
    <p:sldId id="556" r:id="rId68"/>
    <p:sldId id="597" r:id="rId69"/>
    <p:sldId id="585" r:id="rId70"/>
    <p:sldId id="598" r:id="rId71"/>
    <p:sldId id="599" r:id="rId72"/>
    <p:sldId id="588" r:id="rId73"/>
    <p:sldId id="587" r:id="rId74"/>
    <p:sldId id="589" r:id="rId75"/>
    <p:sldId id="624" r:id="rId76"/>
    <p:sldId id="625" r:id="rId77"/>
    <p:sldId id="518" r:id="rId78"/>
    <p:sldId id="256" r:id="rId79"/>
    <p:sldId id="600" r:id="rId80"/>
    <p:sldId id="327" r:id="rId81"/>
    <p:sldId id="257" r:id="rId82"/>
    <p:sldId id="287" r:id="rId83"/>
    <p:sldId id="302" r:id="rId84"/>
    <p:sldId id="328" r:id="rId85"/>
    <p:sldId id="332" r:id="rId86"/>
    <p:sldId id="601" r:id="rId87"/>
    <p:sldId id="271" r:id="rId88"/>
    <p:sldId id="314" r:id="rId89"/>
    <p:sldId id="331" r:id="rId90"/>
    <p:sldId id="263" r:id="rId91"/>
    <p:sldId id="602" r:id="rId92"/>
    <p:sldId id="330" r:id="rId93"/>
    <p:sldId id="277" r:id="rId94"/>
    <p:sldId id="309" r:id="rId95"/>
    <p:sldId id="310" r:id="rId96"/>
    <p:sldId id="311" r:id="rId97"/>
    <p:sldId id="603" r:id="rId98"/>
    <p:sldId id="270" r:id="rId99"/>
    <p:sldId id="519" r:id="rId100"/>
    <p:sldId id="564" r:id="rId101"/>
    <p:sldId id="315" r:id="rId102"/>
    <p:sldId id="355" r:id="rId103"/>
    <p:sldId id="360" r:id="rId104"/>
    <p:sldId id="359" r:id="rId105"/>
    <p:sldId id="358" r:id="rId106"/>
    <p:sldId id="357" r:id="rId107"/>
    <p:sldId id="356" r:id="rId108"/>
    <p:sldId id="361" r:id="rId109"/>
    <p:sldId id="613" r:id="rId110"/>
    <p:sldId id="614" r:id="rId111"/>
    <p:sldId id="615" r:id="rId112"/>
    <p:sldId id="616" r:id="rId113"/>
    <p:sldId id="612" r:id="rId114"/>
    <p:sldId id="288" r:id="rId115"/>
    <p:sldId id="627" r:id="rId116"/>
    <p:sldId id="630" r:id="rId117"/>
    <p:sldId id="628" r:id="rId118"/>
    <p:sldId id="631" r:id="rId119"/>
    <p:sldId id="629" r:id="rId120"/>
    <p:sldId id="626" r:id="rId121"/>
    <p:sldId id="622" r:id="rId122"/>
    <p:sldId id="623" r:id="rId123"/>
    <p:sldId id="591" r:id="rId124"/>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dy Bamford" initials="MB" lastIdx="90" clrIdx="0">
    <p:extLst>
      <p:ext uri="{19B8F6BF-5375-455C-9EA6-DF929625EA0E}">
        <p15:presenceInfo xmlns:p15="http://schemas.microsoft.com/office/powerpoint/2012/main" userId="a8257ca2aaa2fcfe" providerId="Windows Live"/>
      </p:ext>
    </p:extLst>
  </p:cmAuthor>
  <p:cmAuthor id="2" name="Nathan Ducker" initials="ND" lastIdx="231" clrIdx="1">
    <p:extLst>
      <p:ext uri="{19B8F6BF-5375-455C-9EA6-DF929625EA0E}">
        <p15:presenceInfo xmlns:p15="http://schemas.microsoft.com/office/powerpoint/2012/main" userId="e1218156124bca11" providerId="Windows Live"/>
      </p:ext>
    </p:extLst>
  </p:cmAuthor>
  <p:cmAuthor id="3" name="Guest User" initials="GU" lastIdx="264"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98B8"/>
    <a:srgbClr val="ED924B"/>
    <a:srgbClr val="0D1A56"/>
    <a:srgbClr val="114D8F"/>
    <a:srgbClr val="F0964F"/>
    <a:srgbClr val="419DC1"/>
    <a:srgbClr val="909090"/>
    <a:srgbClr val="439EAC"/>
    <a:srgbClr val="69A12B"/>
    <a:srgbClr val="43C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0A77B-BEA6-4A56-AC9A-E5CA11DF9350}" v="248" dt="2024-07-25T09:49:25.393"/>
    <p1510:client id="{FCC5AD2B-883C-45C8-B899-0C07B552AE66}" v="1" dt="2024-07-26T09:07:55.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28" autoAdjust="0"/>
    <p:restoredTop sz="94125" autoAdjust="0"/>
  </p:normalViewPr>
  <p:slideViewPr>
    <p:cSldViewPr snapToGrid="0">
      <p:cViewPr varScale="1">
        <p:scale>
          <a:sx n="92" d="100"/>
          <a:sy n="92" d="100"/>
        </p:scale>
        <p:origin x="1098" y="108"/>
      </p:cViewPr>
      <p:guideLst/>
    </p:cSldViewPr>
  </p:slideViewPr>
  <p:notesTextViewPr>
    <p:cViewPr>
      <p:scale>
        <a:sx n="1" d="1"/>
        <a:sy n="1" d="1"/>
      </p:scale>
      <p:origin x="0" y="0"/>
    </p:cViewPr>
  </p:notesTextViewPr>
  <p:sorterViewPr>
    <p:cViewPr varScale="1">
      <p:scale>
        <a:sx n="100" d="100"/>
        <a:sy n="100" d="100"/>
      </p:scale>
      <p:origin x="0" y="-1656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microsoft.com/office/2015/10/relationships/revisionInfo" Target="revisionInfo.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Bamford" userId="a8257ca2aaa2fcfe" providerId="Windows Live" clId="Web-{69609DB2-1C23-48BB-94FE-3DD3014E8A89}"/>
    <pc:docChg chg="modSld">
      <pc:chgData name="Mandy Bamford" userId="a8257ca2aaa2fcfe" providerId="Windows Live" clId="Web-{69609DB2-1C23-48BB-94FE-3DD3014E8A89}" dt="2024-07-25T03:48:15.099" v="16" actId="20577"/>
      <pc:docMkLst>
        <pc:docMk/>
      </pc:docMkLst>
      <pc:sldChg chg="modSp">
        <pc:chgData name="Mandy Bamford" userId="a8257ca2aaa2fcfe" providerId="Windows Live" clId="Web-{69609DB2-1C23-48BB-94FE-3DD3014E8A89}" dt="2024-07-25T03:48:15.099" v="16" actId="20577"/>
        <pc:sldMkLst>
          <pc:docMk/>
          <pc:sldMk cId="4055570190" sldId="591"/>
        </pc:sldMkLst>
        <pc:spChg chg="mod">
          <ac:chgData name="Mandy Bamford" userId="a8257ca2aaa2fcfe" providerId="Windows Live" clId="Web-{69609DB2-1C23-48BB-94FE-3DD3014E8A89}" dt="2024-07-25T03:48:15.099" v="16" actId="20577"/>
          <ac:spMkLst>
            <pc:docMk/>
            <pc:sldMk cId="4055570190" sldId="591"/>
            <ac:spMk id="2" creationId="{EC831958-D185-4099-9C82-1865B47FB271}"/>
          </ac:spMkLst>
        </pc:spChg>
      </pc:sldChg>
      <pc:sldChg chg="modSp">
        <pc:chgData name="Mandy Bamford" userId="a8257ca2aaa2fcfe" providerId="Windows Live" clId="Web-{69609DB2-1C23-48BB-94FE-3DD3014E8A89}" dt="2024-07-25T03:45:45.861" v="5" actId="1076"/>
        <pc:sldMkLst>
          <pc:docMk/>
          <pc:sldMk cId="2070788925" sldId="624"/>
        </pc:sldMkLst>
        <pc:picChg chg="mod">
          <ac:chgData name="Mandy Bamford" userId="a8257ca2aaa2fcfe" providerId="Windows Live" clId="Web-{69609DB2-1C23-48BB-94FE-3DD3014E8A89}" dt="2024-07-25T03:45:45.861" v="5" actId="1076"/>
          <ac:picMkLst>
            <pc:docMk/>
            <pc:sldMk cId="2070788925" sldId="624"/>
            <ac:picMk id="86" creationId="{65BA6E09-31E4-42CC-9473-B7C348065B3F}"/>
          </ac:picMkLst>
        </pc:picChg>
      </pc:sldChg>
    </pc:docChg>
  </pc:docChgLst>
  <pc:docChgLst>
    <pc:chgData name="Mandy Bamford" userId="a8257ca2aaa2fcfe" providerId="Windows Live" clId="Web-{B60160A8-36EC-41BD-A5CD-108CB7E84AD2}"/>
    <pc:docChg chg="modSld">
      <pc:chgData name="Mandy Bamford" userId="a8257ca2aaa2fcfe" providerId="Windows Live" clId="Web-{B60160A8-36EC-41BD-A5CD-108CB7E84AD2}" dt="2024-07-25T10:55:52.422" v="294" actId="20577"/>
      <pc:docMkLst>
        <pc:docMk/>
      </pc:docMkLst>
      <pc:sldChg chg="modSp">
        <pc:chgData name="Mandy Bamford" userId="a8257ca2aaa2fcfe" providerId="Windows Live" clId="Web-{B60160A8-36EC-41BD-A5CD-108CB7E84AD2}" dt="2024-07-25T10:26:34.355" v="28" actId="20577"/>
        <pc:sldMkLst>
          <pc:docMk/>
          <pc:sldMk cId="361918108" sldId="627"/>
        </pc:sldMkLst>
        <pc:graphicFrameChg chg="modGraphic">
          <ac:chgData name="Mandy Bamford" userId="a8257ca2aaa2fcfe" providerId="Windows Live" clId="Web-{B60160A8-36EC-41BD-A5CD-108CB7E84AD2}" dt="2024-07-25T10:26:34.355" v="28" actId="20577"/>
          <ac:graphicFrameMkLst>
            <pc:docMk/>
            <pc:sldMk cId="361918108" sldId="627"/>
            <ac:graphicFrameMk id="3" creationId="{6AC778A6-6C6E-C41D-1245-07A8DD321C98}"/>
          </ac:graphicFrameMkLst>
        </pc:graphicFrameChg>
      </pc:sldChg>
      <pc:sldChg chg="modSp">
        <pc:chgData name="Mandy Bamford" userId="a8257ca2aaa2fcfe" providerId="Windows Live" clId="Web-{B60160A8-36EC-41BD-A5CD-108CB7E84AD2}" dt="2024-07-25T10:55:52.422" v="294" actId="20577"/>
        <pc:sldMkLst>
          <pc:docMk/>
          <pc:sldMk cId="127200471" sldId="630"/>
        </pc:sldMkLst>
        <pc:graphicFrameChg chg="modGraphic">
          <ac:chgData name="Mandy Bamford" userId="a8257ca2aaa2fcfe" providerId="Windows Live" clId="Web-{B60160A8-36EC-41BD-A5CD-108CB7E84AD2}" dt="2024-07-25T10:55:52.422" v="294" actId="20577"/>
          <ac:graphicFrameMkLst>
            <pc:docMk/>
            <pc:sldMk cId="127200471" sldId="630"/>
            <ac:graphicFrameMk id="3" creationId="{6AC778A6-6C6E-C41D-1245-07A8DD321C98}"/>
          </ac:graphicFrameMkLst>
        </pc:graphicFrameChg>
      </pc:sldChg>
    </pc:docChg>
  </pc:docChgLst>
  <pc:docChgLst>
    <pc:chgData name="Nathan Ducker" userId="e1218156124bca11" providerId="LiveId" clId="{C6ABFD29-885E-48C6-91CF-8FDCC6EF6C26}"/>
    <pc:docChg chg="undo redo custSel addSld delSld modSld sldOrd">
      <pc:chgData name="Nathan Ducker" userId="e1218156124bca11" providerId="LiveId" clId="{C6ABFD29-885E-48C6-91CF-8FDCC6EF6C26}" dt="2024-07-25T06:35:03.054" v="4533" actId="20577"/>
      <pc:docMkLst>
        <pc:docMk/>
      </pc:docMkLst>
      <pc:sldChg chg="addSp delSp modSp mod">
        <pc:chgData name="Nathan Ducker" userId="e1218156124bca11" providerId="LiveId" clId="{C6ABFD29-885E-48C6-91CF-8FDCC6EF6C26}" dt="2024-07-23T09:22:13.760" v="936" actId="478"/>
        <pc:sldMkLst>
          <pc:docMk/>
          <pc:sldMk cId="0" sldId="256"/>
        </pc:sldMkLst>
        <pc:spChg chg="mod">
          <ac:chgData name="Nathan Ducker" userId="e1218156124bca11" providerId="LiveId" clId="{C6ABFD29-885E-48C6-91CF-8FDCC6EF6C26}" dt="2024-07-23T09:21:44.793" v="930"/>
          <ac:spMkLst>
            <pc:docMk/>
            <pc:sldMk cId="0" sldId="256"/>
            <ac:spMk id="3" creationId="{C35123B8-C78F-3132-77C4-0D5FB3A37C85}"/>
          </ac:spMkLst>
        </pc:spChg>
        <pc:grpChg chg="add del mod">
          <ac:chgData name="Nathan Ducker" userId="e1218156124bca11" providerId="LiveId" clId="{C6ABFD29-885E-48C6-91CF-8FDCC6EF6C26}" dt="2024-07-23T09:22:13.760" v="936" actId="478"/>
          <ac:grpSpMkLst>
            <pc:docMk/>
            <pc:sldMk cId="0" sldId="256"/>
            <ac:grpSpMk id="2" creationId="{FDAA236C-F442-922C-9EF9-5F4DDDA0A469}"/>
          </ac:grpSpMkLst>
        </pc:grpChg>
        <pc:picChg chg="mod">
          <ac:chgData name="Nathan Ducker" userId="e1218156124bca11" providerId="LiveId" clId="{C6ABFD29-885E-48C6-91CF-8FDCC6EF6C26}" dt="2024-07-23T09:21:44.793" v="930"/>
          <ac:picMkLst>
            <pc:docMk/>
            <pc:sldMk cId="0" sldId="256"/>
            <ac:picMk id="5" creationId="{15C5CD12-91DE-734E-CDB4-45AA9D109FBE}"/>
          </ac:picMkLst>
        </pc:picChg>
        <pc:picChg chg="mod">
          <ac:chgData name="Nathan Ducker" userId="e1218156124bca11" providerId="LiveId" clId="{C6ABFD29-885E-48C6-91CF-8FDCC6EF6C26}" dt="2024-07-23T09:21:44.793" v="930"/>
          <ac:picMkLst>
            <pc:docMk/>
            <pc:sldMk cId="0" sldId="256"/>
            <ac:picMk id="6" creationId="{6065FCCD-8FCB-F000-D68E-E07FAF9568D7}"/>
          </ac:picMkLst>
        </pc:picChg>
        <pc:picChg chg="mod">
          <ac:chgData name="Nathan Ducker" userId="e1218156124bca11" providerId="LiveId" clId="{C6ABFD29-885E-48C6-91CF-8FDCC6EF6C26}" dt="2024-07-23T09:21:44.793" v="930"/>
          <ac:picMkLst>
            <pc:docMk/>
            <pc:sldMk cId="0" sldId="256"/>
            <ac:picMk id="7" creationId="{53007CC3-2694-D257-1554-15E8AB220893}"/>
          </ac:picMkLst>
        </pc:picChg>
      </pc:sldChg>
      <pc:sldChg chg="addSp delSp modSp mod">
        <pc:chgData name="Nathan Ducker" userId="e1218156124bca11" providerId="LiveId" clId="{C6ABFD29-885E-48C6-91CF-8FDCC6EF6C26}" dt="2024-07-23T09:22:04.743" v="934" actId="478"/>
        <pc:sldMkLst>
          <pc:docMk/>
          <pc:sldMk cId="0" sldId="257"/>
        </pc:sldMkLst>
        <pc:spChg chg="mod">
          <ac:chgData name="Nathan Ducker" userId="e1218156124bca11" providerId="LiveId" clId="{C6ABFD29-885E-48C6-91CF-8FDCC6EF6C26}" dt="2024-07-23T09:21:55.135" v="933"/>
          <ac:spMkLst>
            <pc:docMk/>
            <pc:sldMk cId="0" sldId="257"/>
            <ac:spMk id="3" creationId="{B1E3B42F-A377-021D-6196-A970D0A15807}"/>
          </ac:spMkLst>
        </pc:spChg>
        <pc:grpChg chg="add del mod">
          <ac:chgData name="Nathan Ducker" userId="e1218156124bca11" providerId="LiveId" clId="{C6ABFD29-885E-48C6-91CF-8FDCC6EF6C26}" dt="2024-07-23T09:22:04.743" v="934" actId="478"/>
          <ac:grpSpMkLst>
            <pc:docMk/>
            <pc:sldMk cId="0" sldId="257"/>
            <ac:grpSpMk id="2" creationId="{217AB8E3-437D-0E95-87A4-0DE1284A7564}"/>
          </ac:grpSpMkLst>
        </pc:grpChg>
        <pc:picChg chg="mod">
          <ac:chgData name="Nathan Ducker" userId="e1218156124bca11" providerId="LiveId" clId="{C6ABFD29-885E-48C6-91CF-8FDCC6EF6C26}" dt="2024-07-23T09:21:55.135" v="933"/>
          <ac:picMkLst>
            <pc:docMk/>
            <pc:sldMk cId="0" sldId="257"/>
            <ac:picMk id="4" creationId="{9F645D79-1F9C-92FC-91DE-C7A4B9C53B8C}"/>
          </ac:picMkLst>
        </pc:picChg>
        <pc:picChg chg="mod">
          <ac:chgData name="Nathan Ducker" userId="e1218156124bca11" providerId="LiveId" clId="{C6ABFD29-885E-48C6-91CF-8FDCC6EF6C26}" dt="2024-07-23T09:21:55.135" v="933"/>
          <ac:picMkLst>
            <pc:docMk/>
            <pc:sldMk cId="0" sldId="257"/>
            <ac:picMk id="5" creationId="{E7A14A3F-EA9F-CD24-EC2C-794707E92C84}"/>
          </ac:picMkLst>
        </pc:picChg>
        <pc:picChg chg="mod">
          <ac:chgData name="Nathan Ducker" userId="e1218156124bca11" providerId="LiveId" clId="{C6ABFD29-885E-48C6-91CF-8FDCC6EF6C26}" dt="2024-07-23T09:21:55.135" v="933"/>
          <ac:picMkLst>
            <pc:docMk/>
            <pc:sldMk cId="0" sldId="257"/>
            <ac:picMk id="7" creationId="{B669103D-D5F7-0404-0D17-CF1E256EC551}"/>
          </ac:picMkLst>
        </pc:picChg>
      </pc:sldChg>
      <pc:sldChg chg="addSp delSp modSp mod">
        <pc:chgData name="Nathan Ducker" userId="e1218156124bca11" providerId="LiveId" clId="{C6ABFD29-885E-48C6-91CF-8FDCC6EF6C26}" dt="2024-07-25T00:54:29.800" v="2720" actId="20577"/>
        <pc:sldMkLst>
          <pc:docMk/>
          <pc:sldMk cId="2182458758" sldId="259"/>
        </pc:sldMkLst>
        <pc:spChg chg="mod">
          <ac:chgData name="Nathan Ducker" userId="e1218156124bca11" providerId="LiveId" clId="{C6ABFD29-885E-48C6-91CF-8FDCC6EF6C26}" dt="2024-07-23T09:20:36.746" v="888"/>
          <ac:spMkLst>
            <pc:docMk/>
            <pc:sldMk cId="2182458758" sldId="259"/>
            <ac:spMk id="3" creationId="{502B929F-902B-F35C-130A-CB7ED264D027}"/>
          </ac:spMkLst>
        </pc:spChg>
        <pc:spChg chg="mod">
          <ac:chgData name="Nathan Ducker" userId="e1218156124bca11" providerId="LiveId" clId="{C6ABFD29-885E-48C6-91CF-8FDCC6EF6C26}" dt="2024-07-25T00:54:29.800" v="2720" actId="20577"/>
          <ac:spMkLst>
            <pc:docMk/>
            <pc:sldMk cId="2182458758" sldId="259"/>
            <ac:spMk id="9" creationId="{F9ACB354-5B12-49A1-9851-34393C72B972}"/>
          </ac:spMkLst>
        </pc:spChg>
        <pc:spChg chg="mod">
          <ac:chgData name="Nathan Ducker" userId="e1218156124bca11" providerId="LiveId" clId="{C6ABFD29-885E-48C6-91CF-8FDCC6EF6C26}" dt="2024-07-24T10:56:09.574" v="2128"/>
          <ac:spMkLst>
            <pc:docMk/>
            <pc:sldMk cId="2182458758" sldId="259"/>
            <ac:spMk id="14" creationId="{FD8FC9B5-EE42-1E85-3CEC-7E03FD326175}"/>
          </ac:spMkLst>
        </pc:spChg>
        <pc:grpChg chg="add del mod">
          <ac:chgData name="Nathan Ducker" userId="e1218156124bca11" providerId="LiveId" clId="{C6ABFD29-885E-48C6-91CF-8FDCC6EF6C26}" dt="2024-07-24T10:56:09.110" v="2127" actId="478"/>
          <ac:grpSpMkLst>
            <pc:docMk/>
            <pc:sldMk cId="2182458758" sldId="259"/>
            <ac:grpSpMk id="2" creationId="{33B871CF-FDC3-4BC4-6404-2DFF7B656135}"/>
          </ac:grpSpMkLst>
        </pc:grpChg>
        <pc:grpChg chg="add mod">
          <ac:chgData name="Nathan Ducker" userId="e1218156124bca11" providerId="LiveId" clId="{C6ABFD29-885E-48C6-91CF-8FDCC6EF6C26}" dt="2024-07-24T10:56:09.574" v="2128"/>
          <ac:grpSpMkLst>
            <pc:docMk/>
            <pc:sldMk cId="2182458758" sldId="259"/>
            <ac:grpSpMk id="13" creationId="{E6E42490-51DF-A351-E69C-D19D09EA9D6A}"/>
          </ac:grpSpMkLst>
        </pc:grpChg>
        <pc:picChg chg="mod">
          <ac:chgData name="Nathan Ducker" userId="e1218156124bca11" providerId="LiveId" clId="{C6ABFD29-885E-48C6-91CF-8FDCC6EF6C26}" dt="2024-07-23T09:20:36.746" v="888"/>
          <ac:picMkLst>
            <pc:docMk/>
            <pc:sldMk cId="2182458758" sldId="259"/>
            <ac:picMk id="4" creationId="{7D9D50E3-4FF5-6FDD-73EF-97E1D30EFF3D}"/>
          </ac:picMkLst>
        </pc:picChg>
        <pc:picChg chg="mod">
          <ac:chgData name="Nathan Ducker" userId="e1218156124bca11" providerId="LiveId" clId="{C6ABFD29-885E-48C6-91CF-8FDCC6EF6C26}" dt="2024-07-23T09:20:36.746" v="888"/>
          <ac:picMkLst>
            <pc:docMk/>
            <pc:sldMk cId="2182458758" sldId="259"/>
            <ac:picMk id="5" creationId="{FC9ED763-F784-8926-46AC-E0EBDDA7CB36}"/>
          </ac:picMkLst>
        </pc:picChg>
        <pc:picChg chg="mod">
          <ac:chgData name="Nathan Ducker" userId="e1218156124bca11" providerId="LiveId" clId="{C6ABFD29-885E-48C6-91CF-8FDCC6EF6C26}" dt="2024-07-23T09:20:36.746" v="888"/>
          <ac:picMkLst>
            <pc:docMk/>
            <pc:sldMk cId="2182458758" sldId="259"/>
            <ac:picMk id="12" creationId="{77117FDE-A94F-52D5-445E-8F76C627D502}"/>
          </ac:picMkLst>
        </pc:picChg>
        <pc:picChg chg="mod">
          <ac:chgData name="Nathan Ducker" userId="e1218156124bca11" providerId="LiveId" clId="{C6ABFD29-885E-48C6-91CF-8FDCC6EF6C26}" dt="2024-07-24T10:56:09.574" v="2128"/>
          <ac:picMkLst>
            <pc:docMk/>
            <pc:sldMk cId="2182458758" sldId="259"/>
            <ac:picMk id="15" creationId="{3E1748DA-F7DE-BB7D-CFBA-1C97A578D104}"/>
          </ac:picMkLst>
        </pc:picChg>
        <pc:picChg chg="mod">
          <ac:chgData name="Nathan Ducker" userId="e1218156124bca11" providerId="LiveId" clId="{C6ABFD29-885E-48C6-91CF-8FDCC6EF6C26}" dt="2024-07-24T10:56:09.574" v="2128"/>
          <ac:picMkLst>
            <pc:docMk/>
            <pc:sldMk cId="2182458758" sldId="259"/>
            <ac:picMk id="16" creationId="{C3DE77A9-457D-D6F3-F989-B82082FC4C60}"/>
          </ac:picMkLst>
        </pc:picChg>
      </pc:sldChg>
      <pc:sldChg chg="addSp delSp modSp mod">
        <pc:chgData name="Nathan Ducker" userId="e1218156124bca11" providerId="LiveId" clId="{C6ABFD29-885E-48C6-91CF-8FDCC6EF6C26}" dt="2024-07-24T10:55:46.804" v="2124"/>
        <pc:sldMkLst>
          <pc:docMk/>
          <pc:sldMk cId="323617079" sldId="261"/>
        </pc:sldMkLst>
        <pc:spChg chg="mod">
          <ac:chgData name="Nathan Ducker" userId="e1218156124bca11" providerId="LiveId" clId="{C6ABFD29-885E-48C6-91CF-8FDCC6EF6C26}" dt="2024-07-23T09:20:39.156" v="890"/>
          <ac:spMkLst>
            <pc:docMk/>
            <pc:sldMk cId="323617079" sldId="261"/>
            <ac:spMk id="3" creationId="{7A2194A8-9F9B-D033-2064-3B7C800BF63D}"/>
          </ac:spMkLst>
        </pc:spChg>
        <pc:spChg chg="mod">
          <ac:chgData name="Nathan Ducker" userId="e1218156124bca11" providerId="LiveId" clId="{C6ABFD29-885E-48C6-91CF-8FDCC6EF6C26}" dt="2024-07-24T10:55:46.804" v="2124"/>
          <ac:spMkLst>
            <pc:docMk/>
            <pc:sldMk cId="323617079" sldId="261"/>
            <ac:spMk id="14" creationId="{67018789-6A61-C05C-6843-D4AF8559C9C4}"/>
          </ac:spMkLst>
        </pc:spChg>
        <pc:grpChg chg="add del mod">
          <ac:chgData name="Nathan Ducker" userId="e1218156124bca11" providerId="LiveId" clId="{C6ABFD29-885E-48C6-91CF-8FDCC6EF6C26}" dt="2024-07-24T10:55:46.410" v="2123" actId="478"/>
          <ac:grpSpMkLst>
            <pc:docMk/>
            <pc:sldMk cId="323617079" sldId="261"/>
            <ac:grpSpMk id="2" creationId="{FDA3FD55-1D7B-2DCB-A1E4-C5C1D856FCE5}"/>
          </ac:grpSpMkLst>
        </pc:grpChg>
        <pc:grpChg chg="add mod">
          <ac:chgData name="Nathan Ducker" userId="e1218156124bca11" providerId="LiveId" clId="{C6ABFD29-885E-48C6-91CF-8FDCC6EF6C26}" dt="2024-07-24T10:55:46.804" v="2124"/>
          <ac:grpSpMkLst>
            <pc:docMk/>
            <pc:sldMk cId="323617079" sldId="261"/>
            <ac:grpSpMk id="13" creationId="{F82E4C11-D470-AF2B-04B6-74479D13119D}"/>
          </ac:grpSpMkLst>
        </pc:grpChg>
        <pc:picChg chg="mod">
          <ac:chgData name="Nathan Ducker" userId="e1218156124bca11" providerId="LiveId" clId="{C6ABFD29-885E-48C6-91CF-8FDCC6EF6C26}" dt="2024-07-23T09:20:39.156" v="890"/>
          <ac:picMkLst>
            <pc:docMk/>
            <pc:sldMk cId="323617079" sldId="261"/>
            <ac:picMk id="4" creationId="{AF55B19D-A649-87E3-0B93-AD0962A1C481}"/>
          </ac:picMkLst>
        </pc:picChg>
        <pc:picChg chg="mod">
          <ac:chgData name="Nathan Ducker" userId="e1218156124bca11" providerId="LiveId" clId="{C6ABFD29-885E-48C6-91CF-8FDCC6EF6C26}" dt="2024-07-23T09:20:39.156" v="890"/>
          <ac:picMkLst>
            <pc:docMk/>
            <pc:sldMk cId="323617079" sldId="261"/>
            <ac:picMk id="5" creationId="{405781DE-770F-48E8-CD50-475DB224D440}"/>
          </ac:picMkLst>
        </pc:picChg>
        <pc:picChg chg="mod">
          <ac:chgData name="Nathan Ducker" userId="e1218156124bca11" providerId="LiveId" clId="{C6ABFD29-885E-48C6-91CF-8FDCC6EF6C26}" dt="2024-07-23T09:20:39.156" v="890"/>
          <ac:picMkLst>
            <pc:docMk/>
            <pc:sldMk cId="323617079" sldId="261"/>
            <ac:picMk id="12" creationId="{0282DDE9-85CD-206D-CE0F-018D829FB51E}"/>
          </ac:picMkLst>
        </pc:picChg>
        <pc:picChg chg="mod">
          <ac:chgData name="Nathan Ducker" userId="e1218156124bca11" providerId="LiveId" clId="{C6ABFD29-885E-48C6-91CF-8FDCC6EF6C26}" dt="2024-07-24T10:55:46.804" v="2124"/>
          <ac:picMkLst>
            <pc:docMk/>
            <pc:sldMk cId="323617079" sldId="261"/>
            <ac:picMk id="15" creationId="{F3554244-C866-1E88-3718-53B9799422B9}"/>
          </ac:picMkLst>
        </pc:picChg>
        <pc:picChg chg="mod">
          <ac:chgData name="Nathan Ducker" userId="e1218156124bca11" providerId="LiveId" clId="{C6ABFD29-885E-48C6-91CF-8FDCC6EF6C26}" dt="2024-07-24T10:55:46.804" v="2124"/>
          <ac:picMkLst>
            <pc:docMk/>
            <pc:sldMk cId="323617079" sldId="261"/>
            <ac:picMk id="16" creationId="{B81D3352-EB21-AC5A-61F2-9DC46267D340}"/>
          </ac:picMkLst>
        </pc:picChg>
      </pc:sldChg>
      <pc:sldChg chg="addSp delSp modSp mod">
        <pc:chgData name="Nathan Ducker" userId="e1218156124bca11" providerId="LiveId" clId="{C6ABFD29-885E-48C6-91CF-8FDCC6EF6C26}" dt="2024-07-24T10:55:36.993" v="2120"/>
        <pc:sldMkLst>
          <pc:docMk/>
          <pc:sldMk cId="1082928024" sldId="262"/>
        </pc:sldMkLst>
        <pc:spChg chg="mod">
          <ac:chgData name="Nathan Ducker" userId="e1218156124bca11" providerId="LiveId" clId="{C6ABFD29-885E-48C6-91CF-8FDCC6EF6C26}" dt="2024-07-23T09:20:42.285" v="892"/>
          <ac:spMkLst>
            <pc:docMk/>
            <pc:sldMk cId="1082928024" sldId="262"/>
            <ac:spMk id="3" creationId="{32363BD9-B3DC-0A93-D868-91EF4BE8A86A}"/>
          </ac:spMkLst>
        </pc:spChg>
        <pc:spChg chg="mod">
          <ac:chgData name="Nathan Ducker" userId="e1218156124bca11" providerId="LiveId" clId="{C6ABFD29-885E-48C6-91CF-8FDCC6EF6C26}" dt="2024-07-24T10:55:36.993" v="2120"/>
          <ac:spMkLst>
            <pc:docMk/>
            <pc:sldMk cId="1082928024" sldId="262"/>
            <ac:spMk id="10" creationId="{913688E0-0283-76EC-59D5-95D27E40973C}"/>
          </ac:spMkLst>
        </pc:spChg>
        <pc:grpChg chg="add del mod">
          <ac:chgData name="Nathan Ducker" userId="e1218156124bca11" providerId="LiveId" clId="{C6ABFD29-885E-48C6-91CF-8FDCC6EF6C26}" dt="2024-07-24T10:55:36.623" v="2119" actId="478"/>
          <ac:grpSpMkLst>
            <pc:docMk/>
            <pc:sldMk cId="1082928024" sldId="262"/>
            <ac:grpSpMk id="2" creationId="{AD2A13DD-AD61-A46A-7A2A-DD0AD829E709}"/>
          </ac:grpSpMkLst>
        </pc:grpChg>
        <pc:grpChg chg="add mod">
          <ac:chgData name="Nathan Ducker" userId="e1218156124bca11" providerId="LiveId" clId="{C6ABFD29-885E-48C6-91CF-8FDCC6EF6C26}" dt="2024-07-24T10:55:36.993" v="2120"/>
          <ac:grpSpMkLst>
            <pc:docMk/>
            <pc:sldMk cId="1082928024" sldId="262"/>
            <ac:grpSpMk id="8" creationId="{2BD01D9E-F432-18DB-2F71-AD0285A56F3E}"/>
          </ac:grpSpMkLst>
        </pc:grpChg>
        <pc:picChg chg="mod">
          <ac:chgData name="Nathan Ducker" userId="e1218156124bca11" providerId="LiveId" clId="{C6ABFD29-885E-48C6-91CF-8FDCC6EF6C26}" dt="2024-07-23T09:20:42.285" v="892"/>
          <ac:picMkLst>
            <pc:docMk/>
            <pc:sldMk cId="1082928024" sldId="262"/>
            <ac:picMk id="4" creationId="{E9B406BD-5E27-9CA6-3E5D-E4F0CB66DF25}"/>
          </ac:picMkLst>
        </pc:picChg>
        <pc:picChg chg="mod">
          <ac:chgData name="Nathan Ducker" userId="e1218156124bca11" providerId="LiveId" clId="{C6ABFD29-885E-48C6-91CF-8FDCC6EF6C26}" dt="2024-07-23T09:20:42.285" v="892"/>
          <ac:picMkLst>
            <pc:docMk/>
            <pc:sldMk cId="1082928024" sldId="262"/>
            <ac:picMk id="5" creationId="{CA23AE00-EB39-3638-1635-4517E9E5A763}"/>
          </ac:picMkLst>
        </pc:picChg>
        <pc:picChg chg="mod">
          <ac:chgData name="Nathan Ducker" userId="e1218156124bca11" providerId="LiveId" clId="{C6ABFD29-885E-48C6-91CF-8FDCC6EF6C26}" dt="2024-07-23T09:20:42.285" v="892"/>
          <ac:picMkLst>
            <pc:docMk/>
            <pc:sldMk cId="1082928024" sldId="262"/>
            <ac:picMk id="6" creationId="{7BFB66FE-A4D7-D25B-03E0-8A092CDE51EE}"/>
          </ac:picMkLst>
        </pc:picChg>
        <pc:picChg chg="mod">
          <ac:chgData name="Nathan Ducker" userId="e1218156124bca11" providerId="LiveId" clId="{C6ABFD29-885E-48C6-91CF-8FDCC6EF6C26}" dt="2024-07-24T10:55:36.993" v="2120"/>
          <ac:picMkLst>
            <pc:docMk/>
            <pc:sldMk cId="1082928024" sldId="262"/>
            <ac:picMk id="11" creationId="{F950C4DF-D890-8D03-55D3-D3AB853EE83D}"/>
          </ac:picMkLst>
        </pc:picChg>
        <pc:picChg chg="mod">
          <ac:chgData name="Nathan Ducker" userId="e1218156124bca11" providerId="LiveId" clId="{C6ABFD29-885E-48C6-91CF-8FDCC6EF6C26}" dt="2024-07-24T10:55:36.993" v="2120"/>
          <ac:picMkLst>
            <pc:docMk/>
            <pc:sldMk cId="1082928024" sldId="262"/>
            <ac:picMk id="13" creationId="{08F98472-AA43-50B4-A539-579C9D94649D}"/>
          </ac:picMkLst>
        </pc:picChg>
      </pc:sldChg>
      <pc:sldChg chg="addSp delSp modSp mod">
        <pc:chgData name="Nathan Ducker" userId="e1218156124bca11" providerId="LiveId" clId="{C6ABFD29-885E-48C6-91CF-8FDCC6EF6C26}" dt="2024-07-25T01:18:30.654" v="2737" actId="1076"/>
        <pc:sldMkLst>
          <pc:docMk/>
          <pc:sldMk cId="472766696" sldId="288"/>
        </pc:sldMkLst>
        <pc:spChg chg="mod">
          <ac:chgData name="Nathan Ducker" userId="e1218156124bca11" providerId="LiveId" clId="{C6ABFD29-885E-48C6-91CF-8FDCC6EF6C26}" dt="2024-07-25T01:18:25.272" v="2736" actId="1076"/>
          <ac:spMkLst>
            <pc:docMk/>
            <pc:sldMk cId="472766696" sldId="288"/>
            <ac:spMk id="14" creationId="{58582D2C-F1AB-4341-B7F8-B350A57CC1A2}"/>
          </ac:spMkLst>
        </pc:spChg>
        <pc:picChg chg="mod">
          <ac:chgData name="Nathan Ducker" userId="e1218156124bca11" providerId="LiveId" clId="{C6ABFD29-885E-48C6-91CF-8FDCC6EF6C26}" dt="2024-07-25T01:18:20.984" v="2735" actId="1076"/>
          <ac:picMkLst>
            <pc:docMk/>
            <pc:sldMk cId="472766696" sldId="288"/>
            <ac:picMk id="5" creationId="{B273DA32-43E2-44C8-B92C-C83982B3F65D}"/>
          </ac:picMkLst>
        </pc:picChg>
        <pc:picChg chg="add mod">
          <ac:chgData name="Nathan Ducker" userId="e1218156124bca11" providerId="LiveId" clId="{C6ABFD29-885E-48C6-91CF-8FDCC6EF6C26}" dt="2024-07-22T05:04:23.120" v="153" actId="1076"/>
          <ac:picMkLst>
            <pc:docMk/>
            <pc:sldMk cId="472766696" sldId="288"/>
            <ac:picMk id="6" creationId="{C8C7B506-5DAC-5AD6-49EB-5AA7090B6043}"/>
          </ac:picMkLst>
        </pc:picChg>
        <pc:picChg chg="mod">
          <ac:chgData name="Nathan Ducker" userId="e1218156124bca11" providerId="LiveId" clId="{C6ABFD29-885E-48C6-91CF-8FDCC6EF6C26}" dt="2024-07-25T01:18:30.654" v="2737" actId="1076"/>
          <ac:picMkLst>
            <pc:docMk/>
            <pc:sldMk cId="472766696" sldId="288"/>
            <ac:picMk id="7" creationId="{29D7D99D-9678-4C22-94B9-F30462211F80}"/>
          </ac:picMkLst>
        </pc:picChg>
        <pc:picChg chg="add del">
          <ac:chgData name="Nathan Ducker" userId="e1218156124bca11" providerId="LiveId" clId="{C6ABFD29-885E-48C6-91CF-8FDCC6EF6C26}" dt="2024-07-22T05:04:22.488" v="152" actId="478"/>
          <ac:picMkLst>
            <pc:docMk/>
            <pc:sldMk cId="472766696" sldId="288"/>
            <ac:picMk id="12" creationId="{02DC9318-AA29-4544-9574-1A18D92ACED3}"/>
          </ac:picMkLst>
        </pc:picChg>
      </pc:sldChg>
      <pc:sldChg chg="addSp delSp modSp mod">
        <pc:chgData name="Nathan Ducker" userId="e1218156124bca11" providerId="LiveId" clId="{C6ABFD29-885E-48C6-91CF-8FDCC6EF6C26}" dt="2024-07-24T10:55:14.977" v="2112"/>
        <pc:sldMkLst>
          <pc:docMk/>
          <pc:sldMk cId="783439572" sldId="291"/>
        </pc:sldMkLst>
        <pc:spChg chg="mod">
          <ac:chgData name="Nathan Ducker" userId="e1218156124bca11" providerId="LiveId" clId="{C6ABFD29-885E-48C6-91CF-8FDCC6EF6C26}" dt="2024-07-23T09:20:47.643" v="896"/>
          <ac:spMkLst>
            <pc:docMk/>
            <pc:sldMk cId="783439572" sldId="291"/>
            <ac:spMk id="4" creationId="{B1E54CBE-B18E-DF75-E502-9EC255C3C881}"/>
          </ac:spMkLst>
        </pc:spChg>
        <pc:spChg chg="mod">
          <ac:chgData name="Nathan Ducker" userId="e1218156124bca11" providerId="LiveId" clId="{C6ABFD29-885E-48C6-91CF-8FDCC6EF6C26}" dt="2024-07-24T10:55:14.977" v="2112"/>
          <ac:spMkLst>
            <pc:docMk/>
            <pc:sldMk cId="783439572" sldId="291"/>
            <ac:spMk id="14" creationId="{B977A47F-AF13-60E7-AB76-3D97F037D974}"/>
          </ac:spMkLst>
        </pc:spChg>
        <pc:grpChg chg="add del mod">
          <ac:chgData name="Nathan Ducker" userId="e1218156124bca11" providerId="LiveId" clId="{C6ABFD29-885E-48C6-91CF-8FDCC6EF6C26}" dt="2024-07-24T10:55:14.456" v="2111" actId="478"/>
          <ac:grpSpMkLst>
            <pc:docMk/>
            <pc:sldMk cId="783439572" sldId="291"/>
            <ac:grpSpMk id="2" creationId="{822B2359-75D2-023E-0E82-4070F76352D9}"/>
          </ac:grpSpMkLst>
        </pc:grpChg>
        <pc:grpChg chg="add mod">
          <ac:chgData name="Nathan Ducker" userId="e1218156124bca11" providerId="LiveId" clId="{C6ABFD29-885E-48C6-91CF-8FDCC6EF6C26}" dt="2024-07-24T10:55:14.977" v="2112"/>
          <ac:grpSpMkLst>
            <pc:docMk/>
            <pc:sldMk cId="783439572" sldId="291"/>
            <ac:grpSpMk id="13" creationId="{A4CCF404-2019-8277-51FB-BFDAA618A0FF}"/>
          </ac:grpSpMkLst>
        </pc:grpChg>
        <pc:picChg chg="mod">
          <ac:chgData name="Nathan Ducker" userId="e1218156124bca11" providerId="LiveId" clId="{C6ABFD29-885E-48C6-91CF-8FDCC6EF6C26}" dt="2024-07-23T09:20:47.643" v="896"/>
          <ac:picMkLst>
            <pc:docMk/>
            <pc:sldMk cId="783439572" sldId="291"/>
            <ac:picMk id="5" creationId="{F034EFE5-6EC6-9425-DC28-ACE4D359D87E}"/>
          </ac:picMkLst>
        </pc:picChg>
        <pc:picChg chg="mod">
          <ac:chgData name="Nathan Ducker" userId="e1218156124bca11" providerId="LiveId" clId="{C6ABFD29-885E-48C6-91CF-8FDCC6EF6C26}" dt="2024-07-23T09:20:47.643" v="896"/>
          <ac:picMkLst>
            <pc:docMk/>
            <pc:sldMk cId="783439572" sldId="291"/>
            <ac:picMk id="11" creationId="{4EAF18CC-6E34-EB53-A5C4-4C10F7E97B2F}"/>
          </ac:picMkLst>
        </pc:picChg>
        <pc:picChg chg="mod">
          <ac:chgData name="Nathan Ducker" userId="e1218156124bca11" providerId="LiveId" clId="{C6ABFD29-885E-48C6-91CF-8FDCC6EF6C26}" dt="2024-07-23T09:20:47.643" v="896"/>
          <ac:picMkLst>
            <pc:docMk/>
            <pc:sldMk cId="783439572" sldId="291"/>
            <ac:picMk id="12" creationId="{AB9CDE71-D9F1-CDEE-7352-C36035316350}"/>
          </ac:picMkLst>
        </pc:picChg>
        <pc:picChg chg="mod">
          <ac:chgData name="Nathan Ducker" userId="e1218156124bca11" providerId="LiveId" clId="{C6ABFD29-885E-48C6-91CF-8FDCC6EF6C26}" dt="2024-07-24T10:55:14.977" v="2112"/>
          <ac:picMkLst>
            <pc:docMk/>
            <pc:sldMk cId="783439572" sldId="291"/>
            <ac:picMk id="15" creationId="{ED034A87-C3C7-A7F0-4B96-B061E75CACFD}"/>
          </ac:picMkLst>
        </pc:picChg>
        <pc:picChg chg="mod">
          <ac:chgData name="Nathan Ducker" userId="e1218156124bca11" providerId="LiveId" clId="{C6ABFD29-885E-48C6-91CF-8FDCC6EF6C26}" dt="2024-07-24T10:55:14.977" v="2112"/>
          <ac:picMkLst>
            <pc:docMk/>
            <pc:sldMk cId="783439572" sldId="291"/>
            <ac:picMk id="16" creationId="{0425B86A-51EE-9C0C-9258-28C4713A81D1}"/>
          </ac:picMkLst>
        </pc:picChg>
      </pc:sldChg>
      <pc:sldChg chg="addSp delSp modSp mod">
        <pc:chgData name="Nathan Ducker" userId="e1218156124bca11" providerId="LiveId" clId="{C6ABFD29-885E-48C6-91CF-8FDCC6EF6C26}" dt="2024-07-24T10:55:10.796" v="2110"/>
        <pc:sldMkLst>
          <pc:docMk/>
          <pc:sldMk cId="3826174430" sldId="292"/>
        </pc:sldMkLst>
        <pc:spChg chg="mod">
          <ac:chgData name="Nathan Ducker" userId="e1218156124bca11" providerId="LiveId" clId="{C6ABFD29-885E-48C6-91CF-8FDCC6EF6C26}" dt="2024-07-23T09:20:48.898" v="897"/>
          <ac:spMkLst>
            <pc:docMk/>
            <pc:sldMk cId="3826174430" sldId="292"/>
            <ac:spMk id="4" creationId="{1F9F33AF-DE30-3E92-6359-8972EC473D20}"/>
          </ac:spMkLst>
        </pc:spChg>
        <pc:spChg chg="mod">
          <ac:chgData name="Nathan Ducker" userId="e1218156124bca11" providerId="LiveId" clId="{C6ABFD29-885E-48C6-91CF-8FDCC6EF6C26}" dt="2024-07-24T10:55:10.796" v="2110"/>
          <ac:spMkLst>
            <pc:docMk/>
            <pc:sldMk cId="3826174430" sldId="292"/>
            <ac:spMk id="14" creationId="{B1EE7F1D-5B29-5F08-FAB1-D75A21C9F972}"/>
          </ac:spMkLst>
        </pc:spChg>
        <pc:grpChg chg="add del mod">
          <ac:chgData name="Nathan Ducker" userId="e1218156124bca11" providerId="LiveId" clId="{C6ABFD29-885E-48C6-91CF-8FDCC6EF6C26}" dt="2024-07-24T10:55:10.331" v="2109" actId="478"/>
          <ac:grpSpMkLst>
            <pc:docMk/>
            <pc:sldMk cId="3826174430" sldId="292"/>
            <ac:grpSpMk id="2" creationId="{EA6F1C5C-D6C2-44D2-9DEF-7CD32C9DF024}"/>
          </ac:grpSpMkLst>
        </pc:grpChg>
        <pc:grpChg chg="add mod">
          <ac:chgData name="Nathan Ducker" userId="e1218156124bca11" providerId="LiveId" clId="{C6ABFD29-885E-48C6-91CF-8FDCC6EF6C26}" dt="2024-07-24T10:55:10.796" v="2110"/>
          <ac:grpSpMkLst>
            <pc:docMk/>
            <pc:sldMk cId="3826174430" sldId="292"/>
            <ac:grpSpMk id="13" creationId="{3621FC65-F27A-8761-3C97-E3AAC721C007}"/>
          </ac:grpSpMkLst>
        </pc:grpChg>
        <pc:picChg chg="mod">
          <ac:chgData name="Nathan Ducker" userId="e1218156124bca11" providerId="LiveId" clId="{C6ABFD29-885E-48C6-91CF-8FDCC6EF6C26}" dt="2024-07-23T09:20:48.898" v="897"/>
          <ac:picMkLst>
            <pc:docMk/>
            <pc:sldMk cId="3826174430" sldId="292"/>
            <ac:picMk id="5" creationId="{4A1DEE57-5E49-9847-C605-5E1104A22F0C}"/>
          </ac:picMkLst>
        </pc:picChg>
        <pc:picChg chg="mod">
          <ac:chgData name="Nathan Ducker" userId="e1218156124bca11" providerId="LiveId" clId="{C6ABFD29-885E-48C6-91CF-8FDCC6EF6C26}" dt="2024-07-23T09:20:48.898" v="897"/>
          <ac:picMkLst>
            <pc:docMk/>
            <pc:sldMk cId="3826174430" sldId="292"/>
            <ac:picMk id="11" creationId="{ABD29177-ADF1-35C4-7442-52EC85682C4E}"/>
          </ac:picMkLst>
        </pc:picChg>
        <pc:picChg chg="mod">
          <ac:chgData name="Nathan Ducker" userId="e1218156124bca11" providerId="LiveId" clId="{C6ABFD29-885E-48C6-91CF-8FDCC6EF6C26}" dt="2024-07-23T09:20:48.898" v="897"/>
          <ac:picMkLst>
            <pc:docMk/>
            <pc:sldMk cId="3826174430" sldId="292"/>
            <ac:picMk id="12" creationId="{DB18167A-1372-99AC-0E5B-6ACC46EDDBEF}"/>
          </ac:picMkLst>
        </pc:picChg>
        <pc:picChg chg="mod">
          <ac:chgData name="Nathan Ducker" userId="e1218156124bca11" providerId="LiveId" clId="{C6ABFD29-885E-48C6-91CF-8FDCC6EF6C26}" dt="2024-07-24T10:55:10.796" v="2110"/>
          <ac:picMkLst>
            <pc:docMk/>
            <pc:sldMk cId="3826174430" sldId="292"/>
            <ac:picMk id="15" creationId="{760B75ED-2E3B-29EA-277E-C7557B989CAC}"/>
          </ac:picMkLst>
        </pc:picChg>
        <pc:picChg chg="mod">
          <ac:chgData name="Nathan Ducker" userId="e1218156124bca11" providerId="LiveId" clId="{C6ABFD29-885E-48C6-91CF-8FDCC6EF6C26}" dt="2024-07-24T10:55:10.796" v="2110"/>
          <ac:picMkLst>
            <pc:docMk/>
            <pc:sldMk cId="3826174430" sldId="292"/>
            <ac:picMk id="16" creationId="{42B24F4B-3485-F87B-9945-2B71F7E19D47}"/>
          </ac:picMkLst>
        </pc:picChg>
      </pc:sldChg>
      <pc:sldChg chg="addSp delSp modSp mod">
        <pc:chgData name="Nathan Ducker" userId="e1218156124bca11" providerId="LiveId" clId="{C6ABFD29-885E-48C6-91CF-8FDCC6EF6C26}" dt="2024-07-24T10:55:03.738" v="2108"/>
        <pc:sldMkLst>
          <pc:docMk/>
          <pc:sldMk cId="2279493663" sldId="293"/>
        </pc:sldMkLst>
        <pc:spChg chg="mod">
          <ac:chgData name="Nathan Ducker" userId="e1218156124bca11" providerId="LiveId" clId="{C6ABFD29-885E-48C6-91CF-8FDCC6EF6C26}" dt="2024-07-23T09:20:50.064" v="898"/>
          <ac:spMkLst>
            <pc:docMk/>
            <pc:sldMk cId="2279493663" sldId="293"/>
            <ac:spMk id="5" creationId="{78108B0F-6BF1-3312-3B69-9C1282530631}"/>
          </ac:spMkLst>
        </pc:spChg>
        <pc:spChg chg="mod">
          <ac:chgData name="Nathan Ducker" userId="e1218156124bca11" providerId="LiveId" clId="{C6ABFD29-885E-48C6-91CF-8FDCC6EF6C26}" dt="2024-07-24T10:55:03.738" v="2108"/>
          <ac:spMkLst>
            <pc:docMk/>
            <pc:sldMk cId="2279493663" sldId="293"/>
            <ac:spMk id="15" creationId="{7486C9F7-C70F-FB19-76B2-C2B5FAC36603}"/>
          </ac:spMkLst>
        </pc:spChg>
        <pc:grpChg chg="add del mod">
          <ac:chgData name="Nathan Ducker" userId="e1218156124bca11" providerId="LiveId" clId="{C6ABFD29-885E-48C6-91CF-8FDCC6EF6C26}" dt="2024-07-24T10:55:03.245" v="2107" actId="478"/>
          <ac:grpSpMkLst>
            <pc:docMk/>
            <pc:sldMk cId="2279493663" sldId="293"/>
            <ac:grpSpMk id="4" creationId="{E5D5E79A-903E-291F-901C-30675B5F69DA}"/>
          </ac:grpSpMkLst>
        </pc:grpChg>
        <pc:grpChg chg="add mod">
          <ac:chgData name="Nathan Ducker" userId="e1218156124bca11" providerId="LiveId" clId="{C6ABFD29-885E-48C6-91CF-8FDCC6EF6C26}" dt="2024-07-24T10:55:03.738" v="2108"/>
          <ac:grpSpMkLst>
            <pc:docMk/>
            <pc:sldMk cId="2279493663" sldId="293"/>
            <ac:grpSpMk id="14" creationId="{FC33575D-3BA7-0065-BD29-DBF85A72F1EB}"/>
          </ac:grpSpMkLst>
        </pc:grpChg>
        <pc:picChg chg="mod">
          <ac:chgData name="Nathan Ducker" userId="e1218156124bca11" providerId="LiveId" clId="{C6ABFD29-885E-48C6-91CF-8FDCC6EF6C26}" dt="2024-07-23T09:20:50.064" v="898"/>
          <ac:picMkLst>
            <pc:docMk/>
            <pc:sldMk cId="2279493663" sldId="293"/>
            <ac:picMk id="6" creationId="{3375155C-FA13-ECF3-C828-797A180B3C8C}"/>
          </ac:picMkLst>
        </pc:picChg>
        <pc:picChg chg="mod">
          <ac:chgData name="Nathan Ducker" userId="e1218156124bca11" providerId="LiveId" clId="{C6ABFD29-885E-48C6-91CF-8FDCC6EF6C26}" dt="2024-07-23T09:20:50.064" v="898"/>
          <ac:picMkLst>
            <pc:docMk/>
            <pc:sldMk cId="2279493663" sldId="293"/>
            <ac:picMk id="12" creationId="{ED6D7B7C-41CD-782E-3EBA-6E076A629204}"/>
          </ac:picMkLst>
        </pc:picChg>
        <pc:picChg chg="mod">
          <ac:chgData name="Nathan Ducker" userId="e1218156124bca11" providerId="LiveId" clId="{C6ABFD29-885E-48C6-91CF-8FDCC6EF6C26}" dt="2024-07-23T09:20:50.064" v="898"/>
          <ac:picMkLst>
            <pc:docMk/>
            <pc:sldMk cId="2279493663" sldId="293"/>
            <ac:picMk id="13" creationId="{4978D64A-EBD1-1284-76DB-BD52E2C35218}"/>
          </ac:picMkLst>
        </pc:picChg>
        <pc:picChg chg="mod">
          <ac:chgData name="Nathan Ducker" userId="e1218156124bca11" providerId="LiveId" clId="{C6ABFD29-885E-48C6-91CF-8FDCC6EF6C26}" dt="2024-07-24T10:55:03.738" v="2108"/>
          <ac:picMkLst>
            <pc:docMk/>
            <pc:sldMk cId="2279493663" sldId="293"/>
            <ac:picMk id="16" creationId="{4A98801C-EBB9-513B-5AA2-8BF8741FC515}"/>
          </ac:picMkLst>
        </pc:picChg>
        <pc:picChg chg="mod">
          <ac:chgData name="Nathan Ducker" userId="e1218156124bca11" providerId="LiveId" clId="{C6ABFD29-885E-48C6-91CF-8FDCC6EF6C26}" dt="2024-07-24T10:55:03.738" v="2108"/>
          <ac:picMkLst>
            <pc:docMk/>
            <pc:sldMk cId="2279493663" sldId="293"/>
            <ac:picMk id="17" creationId="{3A686007-25AC-16D0-C582-1271766D0ED3}"/>
          </ac:picMkLst>
        </pc:picChg>
      </pc:sldChg>
      <pc:sldChg chg="addSp delSp modSp mod">
        <pc:chgData name="Nathan Ducker" userId="e1218156124bca11" providerId="LiveId" clId="{C6ABFD29-885E-48C6-91CF-8FDCC6EF6C26}" dt="2024-07-24T10:55:00.041" v="2106"/>
        <pc:sldMkLst>
          <pc:docMk/>
          <pc:sldMk cId="899484233" sldId="294"/>
        </pc:sldMkLst>
        <pc:spChg chg="mod">
          <ac:chgData name="Nathan Ducker" userId="e1218156124bca11" providerId="LiveId" clId="{C6ABFD29-885E-48C6-91CF-8FDCC6EF6C26}" dt="2024-07-23T09:20:51.221" v="899"/>
          <ac:spMkLst>
            <pc:docMk/>
            <pc:sldMk cId="899484233" sldId="294"/>
            <ac:spMk id="5" creationId="{96DDE8A3-ABE5-AF2A-23C0-B744FF7A774B}"/>
          </ac:spMkLst>
        </pc:spChg>
        <pc:spChg chg="mod">
          <ac:chgData name="Nathan Ducker" userId="e1218156124bca11" providerId="LiveId" clId="{C6ABFD29-885E-48C6-91CF-8FDCC6EF6C26}" dt="2024-07-24T10:55:00.041" v="2106"/>
          <ac:spMkLst>
            <pc:docMk/>
            <pc:sldMk cId="899484233" sldId="294"/>
            <ac:spMk id="15" creationId="{3409866F-6D26-2511-14CF-FC63643525C2}"/>
          </ac:spMkLst>
        </pc:spChg>
        <pc:grpChg chg="add del mod">
          <ac:chgData name="Nathan Ducker" userId="e1218156124bca11" providerId="LiveId" clId="{C6ABFD29-885E-48C6-91CF-8FDCC6EF6C26}" dt="2024-07-24T10:54:59.643" v="2105" actId="478"/>
          <ac:grpSpMkLst>
            <pc:docMk/>
            <pc:sldMk cId="899484233" sldId="294"/>
            <ac:grpSpMk id="4" creationId="{772A46A6-A3B6-4B60-9D12-779FCC0D36E2}"/>
          </ac:grpSpMkLst>
        </pc:grpChg>
        <pc:grpChg chg="add mod">
          <ac:chgData name="Nathan Ducker" userId="e1218156124bca11" providerId="LiveId" clId="{C6ABFD29-885E-48C6-91CF-8FDCC6EF6C26}" dt="2024-07-24T10:55:00.041" v="2106"/>
          <ac:grpSpMkLst>
            <pc:docMk/>
            <pc:sldMk cId="899484233" sldId="294"/>
            <ac:grpSpMk id="14" creationId="{BD22CE64-E041-58DE-62D9-49209DAA2B1E}"/>
          </ac:grpSpMkLst>
        </pc:grpChg>
        <pc:picChg chg="mod">
          <ac:chgData name="Nathan Ducker" userId="e1218156124bca11" providerId="LiveId" clId="{C6ABFD29-885E-48C6-91CF-8FDCC6EF6C26}" dt="2024-07-23T09:20:51.221" v="899"/>
          <ac:picMkLst>
            <pc:docMk/>
            <pc:sldMk cId="899484233" sldId="294"/>
            <ac:picMk id="6" creationId="{84CD9635-2623-A0CB-A28B-FC1D1C75E778}"/>
          </ac:picMkLst>
        </pc:picChg>
        <pc:picChg chg="mod">
          <ac:chgData name="Nathan Ducker" userId="e1218156124bca11" providerId="LiveId" clId="{C6ABFD29-885E-48C6-91CF-8FDCC6EF6C26}" dt="2024-07-23T09:20:51.221" v="899"/>
          <ac:picMkLst>
            <pc:docMk/>
            <pc:sldMk cId="899484233" sldId="294"/>
            <ac:picMk id="12" creationId="{AB473FE1-919E-F944-D091-AEA35AECDEE5}"/>
          </ac:picMkLst>
        </pc:picChg>
        <pc:picChg chg="mod">
          <ac:chgData name="Nathan Ducker" userId="e1218156124bca11" providerId="LiveId" clId="{C6ABFD29-885E-48C6-91CF-8FDCC6EF6C26}" dt="2024-07-23T09:20:51.221" v="899"/>
          <ac:picMkLst>
            <pc:docMk/>
            <pc:sldMk cId="899484233" sldId="294"/>
            <ac:picMk id="13" creationId="{1565B76F-AFDB-8E59-D40A-BF13E16FB2F7}"/>
          </ac:picMkLst>
        </pc:picChg>
        <pc:picChg chg="mod">
          <ac:chgData name="Nathan Ducker" userId="e1218156124bca11" providerId="LiveId" clId="{C6ABFD29-885E-48C6-91CF-8FDCC6EF6C26}" dt="2024-07-24T10:55:00.041" v="2106"/>
          <ac:picMkLst>
            <pc:docMk/>
            <pc:sldMk cId="899484233" sldId="294"/>
            <ac:picMk id="16" creationId="{6DBC0FD6-C819-84FC-A656-9AED3900ED09}"/>
          </ac:picMkLst>
        </pc:picChg>
        <pc:picChg chg="mod">
          <ac:chgData name="Nathan Ducker" userId="e1218156124bca11" providerId="LiveId" clId="{C6ABFD29-885E-48C6-91CF-8FDCC6EF6C26}" dt="2024-07-24T10:55:00.041" v="2106"/>
          <ac:picMkLst>
            <pc:docMk/>
            <pc:sldMk cId="899484233" sldId="294"/>
            <ac:picMk id="17" creationId="{9DAAEC65-89C1-7AE3-94BE-991072B13894}"/>
          </ac:picMkLst>
        </pc:picChg>
      </pc:sldChg>
      <pc:sldChg chg="addSp delSp modSp mod">
        <pc:chgData name="Nathan Ducker" userId="e1218156124bca11" providerId="LiveId" clId="{C6ABFD29-885E-48C6-91CF-8FDCC6EF6C26}" dt="2024-07-24T10:54:56.300" v="2104"/>
        <pc:sldMkLst>
          <pc:docMk/>
          <pc:sldMk cId="2454331944" sldId="295"/>
        </pc:sldMkLst>
        <pc:spChg chg="mod">
          <ac:chgData name="Nathan Ducker" userId="e1218156124bca11" providerId="LiveId" clId="{C6ABFD29-885E-48C6-91CF-8FDCC6EF6C26}" dt="2024-07-23T09:20:52.520" v="900"/>
          <ac:spMkLst>
            <pc:docMk/>
            <pc:sldMk cId="2454331944" sldId="295"/>
            <ac:spMk id="4" creationId="{443878AD-AC2D-B92F-2463-80F401A74A71}"/>
          </ac:spMkLst>
        </pc:spChg>
        <pc:spChg chg="mod">
          <ac:chgData name="Nathan Ducker" userId="e1218156124bca11" providerId="LiveId" clId="{C6ABFD29-885E-48C6-91CF-8FDCC6EF6C26}" dt="2024-07-24T10:54:56.300" v="2104"/>
          <ac:spMkLst>
            <pc:docMk/>
            <pc:sldMk cId="2454331944" sldId="295"/>
            <ac:spMk id="14" creationId="{F50841F8-A91F-6A16-199D-43FAA0B9BB0B}"/>
          </ac:spMkLst>
        </pc:spChg>
        <pc:grpChg chg="add del mod">
          <ac:chgData name="Nathan Ducker" userId="e1218156124bca11" providerId="LiveId" clId="{C6ABFD29-885E-48C6-91CF-8FDCC6EF6C26}" dt="2024-07-24T10:54:55.995" v="2103" actId="478"/>
          <ac:grpSpMkLst>
            <pc:docMk/>
            <pc:sldMk cId="2454331944" sldId="295"/>
            <ac:grpSpMk id="2" creationId="{3E9A0AC6-66E4-E2C3-4464-5CF76CF7F55E}"/>
          </ac:grpSpMkLst>
        </pc:grpChg>
        <pc:grpChg chg="add mod">
          <ac:chgData name="Nathan Ducker" userId="e1218156124bca11" providerId="LiveId" clId="{C6ABFD29-885E-48C6-91CF-8FDCC6EF6C26}" dt="2024-07-24T10:54:56.300" v="2104"/>
          <ac:grpSpMkLst>
            <pc:docMk/>
            <pc:sldMk cId="2454331944" sldId="295"/>
            <ac:grpSpMk id="13" creationId="{BD1BC99E-26DA-D535-C6F6-405AFBD09C4F}"/>
          </ac:grpSpMkLst>
        </pc:grpChg>
        <pc:picChg chg="mod">
          <ac:chgData name="Nathan Ducker" userId="e1218156124bca11" providerId="LiveId" clId="{C6ABFD29-885E-48C6-91CF-8FDCC6EF6C26}" dt="2024-07-23T09:20:52.520" v="900"/>
          <ac:picMkLst>
            <pc:docMk/>
            <pc:sldMk cId="2454331944" sldId="295"/>
            <ac:picMk id="5" creationId="{C56B6767-2B92-1C2E-3B4D-690C01058C5E}"/>
          </ac:picMkLst>
        </pc:picChg>
        <pc:picChg chg="mod">
          <ac:chgData name="Nathan Ducker" userId="e1218156124bca11" providerId="LiveId" clId="{C6ABFD29-885E-48C6-91CF-8FDCC6EF6C26}" dt="2024-07-23T09:20:52.520" v="900"/>
          <ac:picMkLst>
            <pc:docMk/>
            <pc:sldMk cId="2454331944" sldId="295"/>
            <ac:picMk id="11" creationId="{895D29D7-D99A-4E21-B648-736AA46CA1ED}"/>
          </ac:picMkLst>
        </pc:picChg>
        <pc:picChg chg="mod">
          <ac:chgData name="Nathan Ducker" userId="e1218156124bca11" providerId="LiveId" clId="{C6ABFD29-885E-48C6-91CF-8FDCC6EF6C26}" dt="2024-07-23T09:20:52.520" v="900"/>
          <ac:picMkLst>
            <pc:docMk/>
            <pc:sldMk cId="2454331944" sldId="295"/>
            <ac:picMk id="12" creationId="{37F5CF9D-CD9C-AE62-476B-A4E1CC4751C6}"/>
          </ac:picMkLst>
        </pc:picChg>
        <pc:picChg chg="mod">
          <ac:chgData name="Nathan Ducker" userId="e1218156124bca11" providerId="LiveId" clId="{C6ABFD29-885E-48C6-91CF-8FDCC6EF6C26}" dt="2024-07-24T10:54:56.300" v="2104"/>
          <ac:picMkLst>
            <pc:docMk/>
            <pc:sldMk cId="2454331944" sldId="295"/>
            <ac:picMk id="15" creationId="{3CBBCBB2-49DF-E97A-53F4-7D2698BDBDA6}"/>
          </ac:picMkLst>
        </pc:picChg>
        <pc:picChg chg="mod">
          <ac:chgData name="Nathan Ducker" userId="e1218156124bca11" providerId="LiveId" clId="{C6ABFD29-885E-48C6-91CF-8FDCC6EF6C26}" dt="2024-07-24T10:54:56.300" v="2104"/>
          <ac:picMkLst>
            <pc:docMk/>
            <pc:sldMk cId="2454331944" sldId="295"/>
            <ac:picMk id="16" creationId="{F6B74F2C-0A98-23B8-2EEC-084A00C2E590}"/>
          </ac:picMkLst>
        </pc:picChg>
      </pc:sldChg>
      <pc:sldChg chg="addSp delSp modSp mod">
        <pc:chgData name="Nathan Ducker" userId="e1218156124bca11" providerId="LiveId" clId="{C6ABFD29-885E-48C6-91CF-8FDCC6EF6C26}" dt="2024-07-24T10:54:50.348" v="2102"/>
        <pc:sldMkLst>
          <pc:docMk/>
          <pc:sldMk cId="2306353562" sldId="296"/>
        </pc:sldMkLst>
        <pc:spChg chg="mod">
          <ac:chgData name="Nathan Ducker" userId="e1218156124bca11" providerId="LiveId" clId="{C6ABFD29-885E-48C6-91CF-8FDCC6EF6C26}" dt="2024-07-23T09:20:53.697" v="901"/>
          <ac:spMkLst>
            <pc:docMk/>
            <pc:sldMk cId="2306353562" sldId="296"/>
            <ac:spMk id="5" creationId="{1D57D1E3-1E1C-1E41-69CD-99D26C75B762}"/>
          </ac:spMkLst>
        </pc:spChg>
        <pc:spChg chg="mod">
          <ac:chgData name="Nathan Ducker" userId="e1218156124bca11" providerId="LiveId" clId="{C6ABFD29-885E-48C6-91CF-8FDCC6EF6C26}" dt="2024-07-24T10:54:50.348" v="2102"/>
          <ac:spMkLst>
            <pc:docMk/>
            <pc:sldMk cId="2306353562" sldId="296"/>
            <ac:spMk id="16" creationId="{5BC70B54-0FB4-2FAD-E80E-348685B33C8D}"/>
          </ac:spMkLst>
        </pc:spChg>
        <pc:grpChg chg="add del mod">
          <ac:chgData name="Nathan Ducker" userId="e1218156124bca11" providerId="LiveId" clId="{C6ABFD29-885E-48C6-91CF-8FDCC6EF6C26}" dt="2024-07-24T10:54:49.973" v="2101" actId="478"/>
          <ac:grpSpMkLst>
            <pc:docMk/>
            <pc:sldMk cId="2306353562" sldId="296"/>
            <ac:grpSpMk id="4" creationId="{1D818109-D98D-29E8-D8ED-67E7CC217F24}"/>
          </ac:grpSpMkLst>
        </pc:grpChg>
        <pc:grpChg chg="add mod">
          <ac:chgData name="Nathan Ducker" userId="e1218156124bca11" providerId="LiveId" clId="{C6ABFD29-885E-48C6-91CF-8FDCC6EF6C26}" dt="2024-07-24T10:54:50.348" v="2102"/>
          <ac:grpSpMkLst>
            <pc:docMk/>
            <pc:sldMk cId="2306353562" sldId="296"/>
            <ac:grpSpMk id="15" creationId="{A21106CA-9B33-0822-160C-4FE6A30F4B47}"/>
          </ac:grpSpMkLst>
        </pc:grpChg>
        <pc:picChg chg="mod">
          <ac:chgData name="Nathan Ducker" userId="e1218156124bca11" providerId="LiveId" clId="{C6ABFD29-885E-48C6-91CF-8FDCC6EF6C26}" dt="2024-07-23T09:20:53.697" v="901"/>
          <ac:picMkLst>
            <pc:docMk/>
            <pc:sldMk cId="2306353562" sldId="296"/>
            <ac:picMk id="6" creationId="{5A67C5A4-6D28-BF2E-DE57-6AA244903463}"/>
          </ac:picMkLst>
        </pc:picChg>
        <pc:picChg chg="mod">
          <ac:chgData name="Nathan Ducker" userId="e1218156124bca11" providerId="LiveId" clId="{C6ABFD29-885E-48C6-91CF-8FDCC6EF6C26}" dt="2024-07-23T09:20:53.697" v="901"/>
          <ac:picMkLst>
            <pc:docMk/>
            <pc:sldMk cId="2306353562" sldId="296"/>
            <ac:picMk id="7" creationId="{DC6D71BD-A0A2-09F7-6B04-F7624B3F9A94}"/>
          </ac:picMkLst>
        </pc:picChg>
        <pc:picChg chg="mod">
          <ac:chgData name="Nathan Ducker" userId="e1218156124bca11" providerId="LiveId" clId="{C6ABFD29-885E-48C6-91CF-8FDCC6EF6C26}" dt="2024-07-23T09:20:53.697" v="901"/>
          <ac:picMkLst>
            <pc:docMk/>
            <pc:sldMk cId="2306353562" sldId="296"/>
            <ac:picMk id="14" creationId="{4815CC18-6B03-0C3D-8DB2-34127477624D}"/>
          </ac:picMkLst>
        </pc:picChg>
        <pc:picChg chg="mod">
          <ac:chgData name="Nathan Ducker" userId="e1218156124bca11" providerId="LiveId" clId="{C6ABFD29-885E-48C6-91CF-8FDCC6EF6C26}" dt="2024-07-24T10:54:50.348" v="2102"/>
          <ac:picMkLst>
            <pc:docMk/>
            <pc:sldMk cId="2306353562" sldId="296"/>
            <ac:picMk id="17" creationId="{2F632C24-9038-AD57-205F-52F7181F664D}"/>
          </ac:picMkLst>
        </pc:picChg>
        <pc:picChg chg="mod">
          <ac:chgData name="Nathan Ducker" userId="e1218156124bca11" providerId="LiveId" clId="{C6ABFD29-885E-48C6-91CF-8FDCC6EF6C26}" dt="2024-07-24T10:54:50.348" v="2102"/>
          <ac:picMkLst>
            <pc:docMk/>
            <pc:sldMk cId="2306353562" sldId="296"/>
            <ac:picMk id="18" creationId="{DC18825E-EF5B-6D55-8FCA-7EB9D62405ED}"/>
          </ac:picMkLst>
        </pc:picChg>
      </pc:sldChg>
      <pc:sldChg chg="addSp delSp modSp mod">
        <pc:chgData name="Nathan Ducker" userId="e1218156124bca11" providerId="LiveId" clId="{C6ABFD29-885E-48C6-91CF-8FDCC6EF6C26}" dt="2024-07-24T10:55:18.639" v="2114"/>
        <pc:sldMkLst>
          <pc:docMk/>
          <pc:sldMk cId="2779734923" sldId="297"/>
        </pc:sldMkLst>
        <pc:spChg chg="mod">
          <ac:chgData name="Nathan Ducker" userId="e1218156124bca11" providerId="LiveId" clId="{C6ABFD29-885E-48C6-91CF-8FDCC6EF6C26}" dt="2024-07-23T09:20:46.182" v="895"/>
          <ac:spMkLst>
            <pc:docMk/>
            <pc:sldMk cId="2779734923" sldId="297"/>
            <ac:spMk id="4" creationId="{DA790111-95B5-226D-2DA9-8767F337EE9A}"/>
          </ac:spMkLst>
        </pc:spChg>
        <pc:spChg chg="mod">
          <ac:chgData name="Nathan Ducker" userId="e1218156124bca11" providerId="LiveId" clId="{C6ABFD29-885E-48C6-91CF-8FDCC6EF6C26}" dt="2024-07-24T10:55:18.639" v="2114"/>
          <ac:spMkLst>
            <pc:docMk/>
            <pc:sldMk cId="2779734923" sldId="297"/>
            <ac:spMk id="10" creationId="{19695E3D-A029-82FA-2A13-86B33C39B8F3}"/>
          </ac:spMkLst>
        </pc:spChg>
        <pc:grpChg chg="add del mod">
          <ac:chgData name="Nathan Ducker" userId="e1218156124bca11" providerId="LiveId" clId="{C6ABFD29-885E-48C6-91CF-8FDCC6EF6C26}" dt="2024-07-24T10:55:18.181" v="2113" actId="478"/>
          <ac:grpSpMkLst>
            <pc:docMk/>
            <pc:sldMk cId="2779734923" sldId="297"/>
            <ac:grpSpMk id="2" creationId="{B96A8889-80AD-0B19-DAC6-C1FB6EEA2AB6}"/>
          </ac:grpSpMkLst>
        </pc:grpChg>
        <pc:grpChg chg="add mod">
          <ac:chgData name="Nathan Ducker" userId="e1218156124bca11" providerId="LiveId" clId="{C6ABFD29-885E-48C6-91CF-8FDCC6EF6C26}" dt="2024-07-24T10:55:18.639" v="2114"/>
          <ac:grpSpMkLst>
            <pc:docMk/>
            <pc:sldMk cId="2779734923" sldId="297"/>
            <ac:grpSpMk id="9" creationId="{C4A6FA90-0F3A-D0F1-7C87-36AD2DD32F47}"/>
          </ac:grpSpMkLst>
        </pc:grpChg>
        <pc:picChg chg="mod">
          <ac:chgData name="Nathan Ducker" userId="e1218156124bca11" providerId="LiveId" clId="{C6ABFD29-885E-48C6-91CF-8FDCC6EF6C26}" dt="2024-07-23T09:20:46.182" v="895"/>
          <ac:picMkLst>
            <pc:docMk/>
            <pc:sldMk cId="2779734923" sldId="297"/>
            <ac:picMk id="5" creationId="{C9E2F740-6BD9-C2DD-5506-C4FE8D406AAD}"/>
          </ac:picMkLst>
        </pc:picChg>
        <pc:picChg chg="mod">
          <ac:chgData name="Nathan Ducker" userId="e1218156124bca11" providerId="LiveId" clId="{C6ABFD29-885E-48C6-91CF-8FDCC6EF6C26}" dt="2024-07-23T09:20:46.182" v="895"/>
          <ac:picMkLst>
            <pc:docMk/>
            <pc:sldMk cId="2779734923" sldId="297"/>
            <ac:picMk id="6" creationId="{684870A9-BCEF-0BA4-F905-2F9788E4350E}"/>
          </ac:picMkLst>
        </pc:picChg>
        <pc:picChg chg="mod">
          <ac:chgData name="Nathan Ducker" userId="e1218156124bca11" providerId="LiveId" clId="{C6ABFD29-885E-48C6-91CF-8FDCC6EF6C26}" dt="2024-07-23T09:20:46.182" v="895"/>
          <ac:picMkLst>
            <pc:docMk/>
            <pc:sldMk cId="2779734923" sldId="297"/>
            <ac:picMk id="8" creationId="{9AD2A035-3A70-B28A-70D8-6EDC0CD820D0}"/>
          </ac:picMkLst>
        </pc:picChg>
        <pc:picChg chg="mod">
          <ac:chgData name="Nathan Ducker" userId="e1218156124bca11" providerId="LiveId" clId="{C6ABFD29-885E-48C6-91CF-8FDCC6EF6C26}" dt="2024-07-24T10:55:18.639" v="2114"/>
          <ac:picMkLst>
            <pc:docMk/>
            <pc:sldMk cId="2779734923" sldId="297"/>
            <ac:picMk id="13" creationId="{F7B318E2-EB53-B66B-CE6B-B601A1B2C4EF}"/>
          </ac:picMkLst>
        </pc:picChg>
        <pc:picChg chg="mod">
          <ac:chgData name="Nathan Ducker" userId="e1218156124bca11" providerId="LiveId" clId="{C6ABFD29-885E-48C6-91CF-8FDCC6EF6C26}" dt="2024-07-24T10:55:18.639" v="2114"/>
          <ac:picMkLst>
            <pc:docMk/>
            <pc:sldMk cId="2779734923" sldId="297"/>
            <ac:picMk id="14" creationId="{924230BA-A0CC-6096-CEA9-303A0717E7AC}"/>
          </ac:picMkLst>
        </pc:picChg>
      </pc:sldChg>
      <pc:sldChg chg="addSp delSp modSp mod">
        <pc:chgData name="Nathan Ducker" userId="e1218156124bca11" providerId="LiveId" clId="{C6ABFD29-885E-48C6-91CF-8FDCC6EF6C26}" dt="2024-07-24T10:57:39.965" v="2164"/>
        <pc:sldMkLst>
          <pc:docMk/>
          <pc:sldMk cId="2283597740" sldId="304"/>
        </pc:sldMkLst>
        <pc:spChg chg="mod">
          <ac:chgData name="Nathan Ducker" userId="e1218156124bca11" providerId="LiveId" clId="{C6ABFD29-885E-48C6-91CF-8FDCC6EF6C26}" dt="2024-07-23T09:20:08.791" v="870"/>
          <ac:spMkLst>
            <pc:docMk/>
            <pc:sldMk cId="2283597740" sldId="304"/>
            <ac:spMk id="9" creationId="{5BB5224E-B23E-764C-8A9E-C2D1B7FBB6BE}"/>
          </ac:spMkLst>
        </pc:spChg>
        <pc:spChg chg="mod">
          <ac:chgData name="Nathan Ducker" userId="e1218156124bca11" providerId="LiveId" clId="{C6ABFD29-885E-48C6-91CF-8FDCC6EF6C26}" dt="2024-07-24T10:57:39.965" v="2164"/>
          <ac:spMkLst>
            <pc:docMk/>
            <pc:sldMk cId="2283597740" sldId="304"/>
            <ac:spMk id="16" creationId="{949FFE6D-57DF-BB00-270E-2F4F2CDAE40B}"/>
          </ac:spMkLst>
        </pc:spChg>
        <pc:spChg chg="mod">
          <ac:chgData name="Nathan Ducker" userId="e1218156124bca11" providerId="LiveId" clId="{C6ABFD29-885E-48C6-91CF-8FDCC6EF6C26}" dt="2024-07-22T23:43:55.397" v="245" actId="113"/>
          <ac:spMkLst>
            <pc:docMk/>
            <pc:sldMk cId="2283597740" sldId="304"/>
            <ac:spMk id="17" creationId="{3DAB8619-7F31-41A5-B870-B016DD1646A2}"/>
          </ac:spMkLst>
        </pc:spChg>
        <pc:spChg chg="mod">
          <ac:chgData name="Nathan Ducker" userId="e1218156124bca11" providerId="LiveId" clId="{C6ABFD29-885E-48C6-91CF-8FDCC6EF6C26}" dt="2024-07-23T08:46:07.926" v="614" actId="404"/>
          <ac:spMkLst>
            <pc:docMk/>
            <pc:sldMk cId="2283597740" sldId="304"/>
            <ac:spMk id="22" creationId="{3F9535AA-EF12-4B6B-BB9F-1384E5829F15}"/>
          </ac:spMkLst>
        </pc:spChg>
        <pc:grpChg chg="add del mod">
          <ac:chgData name="Nathan Ducker" userId="e1218156124bca11" providerId="LiveId" clId="{C6ABFD29-885E-48C6-91CF-8FDCC6EF6C26}" dt="2024-07-24T10:57:39.408" v="2163" actId="478"/>
          <ac:grpSpMkLst>
            <pc:docMk/>
            <pc:sldMk cId="2283597740" sldId="304"/>
            <ac:grpSpMk id="2" creationId="{75B06CE5-FC8F-74F4-CD29-4A82359DE97A}"/>
          </ac:grpSpMkLst>
        </pc:grpChg>
        <pc:grpChg chg="add mod">
          <ac:chgData name="Nathan Ducker" userId="e1218156124bca11" providerId="LiveId" clId="{C6ABFD29-885E-48C6-91CF-8FDCC6EF6C26}" dt="2024-07-24T10:57:39.965" v="2164"/>
          <ac:grpSpMkLst>
            <pc:docMk/>
            <pc:sldMk cId="2283597740" sldId="304"/>
            <ac:grpSpMk id="15" creationId="{D40EA46B-412D-89B2-B056-A6B1F1020C56}"/>
          </ac:grpSpMkLst>
        </pc:grpChg>
        <pc:picChg chg="mod">
          <ac:chgData name="Nathan Ducker" userId="e1218156124bca11" providerId="LiveId" clId="{C6ABFD29-885E-48C6-91CF-8FDCC6EF6C26}" dt="2024-07-23T09:20:08.791" v="870"/>
          <ac:picMkLst>
            <pc:docMk/>
            <pc:sldMk cId="2283597740" sldId="304"/>
            <ac:picMk id="12" creationId="{9F424004-2083-E297-9C0F-0A8338679C08}"/>
          </ac:picMkLst>
        </pc:picChg>
        <pc:picChg chg="mod">
          <ac:chgData name="Nathan Ducker" userId="e1218156124bca11" providerId="LiveId" clId="{C6ABFD29-885E-48C6-91CF-8FDCC6EF6C26}" dt="2024-07-23T09:20:08.791" v="870"/>
          <ac:picMkLst>
            <pc:docMk/>
            <pc:sldMk cId="2283597740" sldId="304"/>
            <ac:picMk id="13" creationId="{9ED72888-3D30-9B61-DC84-5AB4F9EA8C44}"/>
          </ac:picMkLst>
        </pc:picChg>
        <pc:picChg chg="mod">
          <ac:chgData name="Nathan Ducker" userId="e1218156124bca11" providerId="LiveId" clId="{C6ABFD29-885E-48C6-91CF-8FDCC6EF6C26}" dt="2024-07-23T09:20:08.791" v="870"/>
          <ac:picMkLst>
            <pc:docMk/>
            <pc:sldMk cId="2283597740" sldId="304"/>
            <ac:picMk id="14" creationId="{6811CCD8-9E55-0C1D-C7CE-6E3DB3E945EA}"/>
          </ac:picMkLst>
        </pc:picChg>
        <pc:picChg chg="mod">
          <ac:chgData name="Nathan Ducker" userId="e1218156124bca11" providerId="LiveId" clId="{C6ABFD29-885E-48C6-91CF-8FDCC6EF6C26}" dt="2024-07-24T10:57:39.965" v="2164"/>
          <ac:picMkLst>
            <pc:docMk/>
            <pc:sldMk cId="2283597740" sldId="304"/>
            <ac:picMk id="18" creationId="{17FFB41D-AD61-FF40-7F47-65620AC4739D}"/>
          </ac:picMkLst>
        </pc:picChg>
        <pc:picChg chg="mod">
          <ac:chgData name="Nathan Ducker" userId="e1218156124bca11" providerId="LiveId" clId="{C6ABFD29-885E-48C6-91CF-8FDCC6EF6C26}" dt="2024-07-24T10:57:39.965" v="2164"/>
          <ac:picMkLst>
            <pc:docMk/>
            <pc:sldMk cId="2283597740" sldId="304"/>
            <ac:picMk id="21" creationId="{CC53BD79-349D-799D-B6B6-4955D1511C2C}"/>
          </ac:picMkLst>
        </pc:picChg>
      </pc:sldChg>
      <pc:sldChg chg="addSp delSp modSp mod">
        <pc:chgData name="Nathan Ducker" userId="e1218156124bca11" providerId="LiveId" clId="{C6ABFD29-885E-48C6-91CF-8FDCC6EF6C26}" dt="2024-07-24T10:52:15.267" v="2048"/>
        <pc:sldMkLst>
          <pc:docMk/>
          <pc:sldMk cId="1227942403" sldId="315"/>
        </pc:sldMkLst>
        <pc:spChg chg="mod">
          <ac:chgData name="Nathan Ducker" userId="e1218156124bca11" providerId="LiveId" clId="{C6ABFD29-885E-48C6-91CF-8FDCC6EF6C26}" dt="2024-07-23T09:22:30.621" v="940"/>
          <ac:spMkLst>
            <pc:docMk/>
            <pc:sldMk cId="1227942403" sldId="315"/>
            <ac:spMk id="4" creationId="{21191BEE-875C-B4C5-62A1-5AB04FD6B185}"/>
          </ac:spMkLst>
        </pc:spChg>
        <pc:spChg chg="mod">
          <ac:chgData name="Nathan Ducker" userId="e1218156124bca11" providerId="LiveId" clId="{C6ABFD29-885E-48C6-91CF-8FDCC6EF6C26}" dt="2024-07-24T10:52:15.267" v="2048"/>
          <ac:spMkLst>
            <pc:docMk/>
            <pc:sldMk cId="1227942403" sldId="315"/>
            <ac:spMk id="13" creationId="{AF4C9262-8674-9153-ABE7-BF0FC6F83BF2}"/>
          </ac:spMkLst>
        </pc:spChg>
        <pc:grpChg chg="add del mod">
          <ac:chgData name="Nathan Ducker" userId="e1218156124bca11" providerId="LiveId" clId="{C6ABFD29-885E-48C6-91CF-8FDCC6EF6C26}" dt="2024-07-24T10:52:14.010" v="2047" actId="478"/>
          <ac:grpSpMkLst>
            <pc:docMk/>
            <pc:sldMk cId="1227942403" sldId="315"/>
            <ac:grpSpMk id="2" creationId="{3663D91C-A251-000D-D04F-5E9BE7FE799A}"/>
          </ac:grpSpMkLst>
        </pc:grpChg>
        <pc:grpChg chg="add mod">
          <ac:chgData name="Nathan Ducker" userId="e1218156124bca11" providerId="LiveId" clId="{C6ABFD29-885E-48C6-91CF-8FDCC6EF6C26}" dt="2024-07-24T10:52:15.267" v="2048"/>
          <ac:grpSpMkLst>
            <pc:docMk/>
            <pc:sldMk cId="1227942403" sldId="315"/>
            <ac:grpSpMk id="12" creationId="{9784A170-B70A-EFF8-A47A-5FC45BF38826}"/>
          </ac:grpSpMkLst>
        </pc:grpChg>
        <pc:picChg chg="mod">
          <ac:chgData name="Nathan Ducker" userId="e1218156124bca11" providerId="LiveId" clId="{C6ABFD29-885E-48C6-91CF-8FDCC6EF6C26}" dt="2024-07-23T09:22:30.621" v="940"/>
          <ac:picMkLst>
            <pc:docMk/>
            <pc:sldMk cId="1227942403" sldId="315"/>
            <ac:picMk id="8" creationId="{830D6BD2-8A38-6176-1207-D28AB5414FA1}"/>
          </ac:picMkLst>
        </pc:picChg>
        <pc:picChg chg="mod">
          <ac:chgData name="Nathan Ducker" userId="e1218156124bca11" providerId="LiveId" clId="{C6ABFD29-885E-48C6-91CF-8FDCC6EF6C26}" dt="2024-07-23T09:22:30.621" v="940"/>
          <ac:picMkLst>
            <pc:docMk/>
            <pc:sldMk cId="1227942403" sldId="315"/>
            <ac:picMk id="10" creationId="{DF225624-5CEC-7C7D-593F-B5239CBFA41C}"/>
          </ac:picMkLst>
        </pc:picChg>
        <pc:picChg chg="mod">
          <ac:chgData name="Nathan Ducker" userId="e1218156124bca11" providerId="LiveId" clId="{C6ABFD29-885E-48C6-91CF-8FDCC6EF6C26}" dt="2024-07-23T09:22:30.621" v="940"/>
          <ac:picMkLst>
            <pc:docMk/>
            <pc:sldMk cId="1227942403" sldId="315"/>
            <ac:picMk id="11" creationId="{435CF141-07C3-4AD9-1BD4-85A49BCD096C}"/>
          </ac:picMkLst>
        </pc:picChg>
        <pc:picChg chg="mod">
          <ac:chgData name="Nathan Ducker" userId="e1218156124bca11" providerId="LiveId" clId="{C6ABFD29-885E-48C6-91CF-8FDCC6EF6C26}" dt="2024-07-24T10:52:15.267" v="2048"/>
          <ac:picMkLst>
            <pc:docMk/>
            <pc:sldMk cId="1227942403" sldId="315"/>
            <ac:picMk id="14" creationId="{C225C34C-0405-64FA-3F5E-016EED4F6407}"/>
          </ac:picMkLst>
        </pc:picChg>
        <pc:picChg chg="mod">
          <ac:chgData name="Nathan Ducker" userId="e1218156124bca11" providerId="LiveId" clId="{C6ABFD29-885E-48C6-91CF-8FDCC6EF6C26}" dt="2024-07-24T10:52:15.267" v="2048"/>
          <ac:picMkLst>
            <pc:docMk/>
            <pc:sldMk cId="1227942403" sldId="315"/>
            <ac:picMk id="15" creationId="{02D94EF1-B154-073D-2D79-D619AFEDBB67}"/>
          </ac:picMkLst>
        </pc:picChg>
      </pc:sldChg>
      <pc:sldChg chg="addSp modSp">
        <pc:chgData name="Nathan Ducker" userId="e1218156124bca11" providerId="LiveId" clId="{C6ABFD29-885E-48C6-91CF-8FDCC6EF6C26}" dt="2024-07-24T10:58:13.205" v="2175"/>
        <pc:sldMkLst>
          <pc:docMk/>
          <pc:sldMk cId="3887831864" sldId="316"/>
        </pc:sldMkLst>
        <pc:spChg chg="mod">
          <ac:chgData name="Nathan Ducker" userId="e1218156124bca11" providerId="LiveId" clId="{C6ABFD29-885E-48C6-91CF-8FDCC6EF6C26}" dt="2024-07-24T10:58:13.205" v="2175"/>
          <ac:spMkLst>
            <pc:docMk/>
            <pc:sldMk cId="3887831864" sldId="316"/>
            <ac:spMk id="4" creationId="{92515859-2BBF-3C7D-EEB3-595D36A4D8C0}"/>
          </ac:spMkLst>
        </pc:spChg>
        <pc:grpChg chg="add mod">
          <ac:chgData name="Nathan Ducker" userId="e1218156124bca11" providerId="LiveId" clId="{C6ABFD29-885E-48C6-91CF-8FDCC6EF6C26}" dt="2024-07-24T10:58:13.205" v="2175"/>
          <ac:grpSpMkLst>
            <pc:docMk/>
            <pc:sldMk cId="3887831864" sldId="316"/>
            <ac:grpSpMk id="2" creationId="{23F08B4C-9A04-E18D-81E8-FBCA2F57CF92}"/>
          </ac:grpSpMkLst>
        </pc:grpChg>
        <pc:picChg chg="mod">
          <ac:chgData name="Nathan Ducker" userId="e1218156124bca11" providerId="LiveId" clId="{C6ABFD29-885E-48C6-91CF-8FDCC6EF6C26}" dt="2024-07-24T10:58:13.205" v="2175"/>
          <ac:picMkLst>
            <pc:docMk/>
            <pc:sldMk cId="3887831864" sldId="316"/>
            <ac:picMk id="5" creationId="{961DD2F4-AABE-21DD-CDE0-D2382113B550}"/>
          </ac:picMkLst>
        </pc:picChg>
        <pc:picChg chg="mod">
          <ac:chgData name="Nathan Ducker" userId="e1218156124bca11" providerId="LiveId" clId="{C6ABFD29-885E-48C6-91CF-8FDCC6EF6C26}" dt="2024-07-24T10:58:13.205" v="2175"/>
          <ac:picMkLst>
            <pc:docMk/>
            <pc:sldMk cId="3887831864" sldId="316"/>
            <ac:picMk id="6" creationId="{93BFBC5C-86B4-B26C-D63E-518B5049F44B}"/>
          </ac:picMkLst>
        </pc:picChg>
      </pc:sldChg>
      <pc:sldChg chg="addSp modSp">
        <pc:chgData name="Nathan Ducker" userId="e1218156124bca11" providerId="LiveId" clId="{C6ABFD29-885E-48C6-91CF-8FDCC6EF6C26}" dt="2024-07-23T09:21:49.873" v="932"/>
        <pc:sldMkLst>
          <pc:docMk/>
          <pc:sldMk cId="0" sldId="327"/>
        </pc:sldMkLst>
        <pc:spChg chg="mod">
          <ac:chgData name="Nathan Ducker" userId="e1218156124bca11" providerId="LiveId" clId="{C6ABFD29-885E-48C6-91CF-8FDCC6EF6C26}" dt="2024-07-23T09:21:49.873" v="932"/>
          <ac:spMkLst>
            <pc:docMk/>
            <pc:sldMk cId="0" sldId="327"/>
            <ac:spMk id="5" creationId="{951AD556-4EDD-0A25-3075-9889A222DB14}"/>
          </ac:spMkLst>
        </pc:spChg>
        <pc:grpChg chg="add mod">
          <ac:chgData name="Nathan Ducker" userId="e1218156124bca11" providerId="LiveId" clId="{C6ABFD29-885E-48C6-91CF-8FDCC6EF6C26}" dt="2024-07-23T09:21:49.873" v="932"/>
          <ac:grpSpMkLst>
            <pc:docMk/>
            <pc:sldMk cId="0" sldId="327"/>
            <ac:grpSpMk id="2" creationId="{DC1711E2-79D2-16B9-A536-C90EB728ED3F}"/>
          </ac:grpSpMkLst>
        </pc:grpChg>
        <pc:picChg chg="mod">
          <ac:chgData name="Nathan Ducker" userId="e1218156124bca11" providerId="LiveId" clId="{C6ABFD29-885E-48C6-91CF-8FDCC6EF6C26}" dt="2024-07-23T09:21:49.873" v="932"/>
          <ac:picMkLst>
            <pc:docMk/>
            <pc:sldMk cId="0" sldId="327"/>
            <ac:picMk id="6" creationId="{C69FD943-39AB-C11D-D74C-910A850F4181}"/>
          </ac:picMkLst>
        </pc:picChg>
        <pc:picChg chg="mod">
          <ac:chgData name="Nathan Ducker" userId="e1218156124bca11" providerId="LiveId" clId="{C6ABFD29-885E-48C6-91CF-8FDCC6EF6C26}" dt="2024-07-23T09:21:49.873" v="932"/>
          <ac:picMkLst>
            <pc:docMk/>
            <pc:sldMk cId="0" sldId="327"/>
            <ac:picMk id="7" creationId="{FC32D97B-3278-A38E-3A66-7097273C707B}"/>
          </ac:picMkLst>
        </pc:picChg>
        <pc:picChg chg="mod">
          <ac:chgData name="Nathan Ducker" userId="e1218156124bca11" providerId="LiveId" clId="{C6ABFD29-885E-48C6-91CF-8FDCC6EF6C26}" dt="2024-07-23T09:21:49.873" v="932"/>
          <ac:picMkLst>
            <pc:docMk/>
            <pc:sldMk cId="0" sldId="327"/>
            <ac:picMk id="8" creationId="{11DF670D-ADEB-5121-C216-141445FB852D}"/>
          </ac:picMkLst>
        </pc:picChg>
      </pc:sldChg>
      <pc:sldChg chg="addSp delSp modSp mod">
        <pc:chgData name="Nathan Ducker" userId="e1218156124bca11" providerId="LiveId" clId="{C6ABFD29-885E-48C6-91CF-8FDCC6EF6C26}" dt="2024-07-24T10:56:18.090" v="2132"/>
        <pc:sldMkLst>
          <pc:docMk/>
          <pc:sldMk cId="3578982819" sldId="347"/>
        </pc:sldMkLst>
        <pc:spChg chg="mod">
          <ac:chgData name="Nathan Ducker" userId="e1218156124bca11" providerId="LiveId" clId="{C6ABFD29-885E-48C6-91CF-8FDCC6EF6C26}" dt="2024-07-23T09:20:34.216" v="886"/>
          <ac:spMkLst>
            <pc:docMk/>
            <pc:sldMk cId="3578982819" sldId="347"/>
            <ac:spMk id="6" creationId="{78977453-3872-8CDE-DE48-BD4DF9D5CB38}"/>
          </ac:spMkLst>
        </pc:spChg>
        <pc:spChg chg="mod">
          <ac:chgData name="Nathan Ducker" userId="e1218156124bca11" providerId="LiveId" clId="{C6ABFD29-885E-48C6-91CF-8FDCC6EF6C26}" dt="2024-07-24T10:56:18.090" v="2132"/>
          <ac:spMkLst>
            <pc:docMk/>
            <pc:sldMk cId="3578982819" sldId="347"/>
            <ac:spMk id="14" creationId="{2593E89E-7F06-CFCA-E999-40D4F1238AEE}"/>
          </ac:spMkLst>
        </pc:spChg>
        <pc:grpChg chg="add del mod">
          <ac:chgData name="Nathan Ducker" userId="e1218156124bca11" providerId="LiveId" clId="{C6ABFD29-885E-48C6-91CF-8FDCC6EF6C26}" dt="2024-07-24T10:56:17.564" v="2131" actId="478"/>
          <ac:grpSpMkLst>
            <pc:docMk/>
            <pc:sldMk cId="3578982819" sldId="347"/>
            <ac:grpSpMk id="5" creationId="{F87031C5-6BFA-745F-23DE-A8CB77AA3F4A}"/>
          </ac:grpSpMkLst>
        </pc:grpChg>
        <pc:grpChg chg="add mod">
          <ac:chgData name="Nathan Ducker" userId="e1218156124bca11" providerId="LiveId" clId="{C6ABFD29-885E-48C6-91CF-8FDCC6EF6C26}" dt="2024-07-24T10:56:18.090" v="2132"/>
          <ac:grpSpMkLst>
            <pc:docMk/>
            <pc:sldMk cId="3578982819" sldId="347"/>
            <ac:grpSpMk id="13" creationId="{6564869D-EB7B-141E-62C7-5B402D28A47C}"/>
          </ac:grpSpMkLst>
        </pc:grpChg>
        <pc:picChg chg="mod">
          <ac:chgData name="Nathan Ducker" userId="e1218156124bca11" providerId="LiveId" clId="{C6ABFD29-885E-48C6-91CF-8FDCC6EF6C26}" dt="2024-07-23T09:20:34.216" v="886"/>
          <ac:picMkLst>
            <pc:docMk/>
            <pc:sldMk cId="3578982819" sldId="347"/>
            <ac:picMk id="7" creationId="{0CE65D4D-C54C-3420-4C69-5CC51AEC6401}"/>
          </ac:picMkLst>
        </pc:picChg>
        <pc:picChg chg="mod">
          <ac:chgData name="Nathan Ducker" userId="e1218156124bca11" providerId="LiveId" clId="{C6ABFD29-885E-48C6-91CF-8FDCC6EF6C26}" dt="2024-07-23T09:20:34.216" v="886"/>
          <ac:picMkLst>
            <pc:docMk/>
            <pc:sldMk cId="3578982819" sldId="347"/>
            <ac:picMk id="8" creationId="{827F00BF-7ABD-BE3B-2BFB-BBF12B07B6E3}"/>
          </ac:picMkLst>
        </pc:picChg>
        <pc:picChg chg="mod">
          <ac:chgData name="Nathan Ducker" userId="e1218156124bca11" providerId="LiveId" clId="{C6ABFD29-885E-48C6-91CF-8FDCC6EF6C26}" dt="2024-07-23T09:20:34.216" v="886"/>
          <ac:picMkLst>
            <pc:docMk/>
            <pc:sldMk cId="3578982819" sldId="347"/>
            <ac:picMk id="10" creationId="{98AB8A77-1261-EB67-3F97-9C180159F7D1}"/>
          </ac:picMkLst>
        </pc:picChg>
        <pc:picChg chg="mod">
          <ac:chgData name="Nathan Ducker" userId="e1218156124bca11" providerId="LiveId" clId="{C6ABFD29-885E-48C6-91CF-8FDCC6EF6C26}" dt="2024-07-24T10:56:18.090" v="2132"/>
          <ac:picMkLst>
            <pc:docMk/>
            <pc:sldMk cId="3578982819" sldId="347"/>
            <ac:picMk id="15" creationId="{1F6DD126-E367-70EB-FC0D-B2EC3F38138F}"/>
          </ac:picMkLst>
        </pc:picChg>
        <pc:picChg chg="mod">
          <ac:chgData name="Nathan Ducker" userId="e1218156124bca11" providerId="LiveId" clId="{C6ABFD29-885E-48C6-91CF-8FDCC6EF6C26}" dt="2024-07-24T10:56:18.090" v="2132"/>
          <ac:picMkLst>
            <pc:docMk/>
            <pc:sldMk cId="3578982819" sldId="347"/>
            <ac:picMk id="16" creationId="{5828497E-826A-038C-3433-9D6AE8EE1997}"/>
          </ac:picMkLst>
        </pc:picChg>
      </pc:sldChg>
      <pc:sldChg chg="addSp delSp modSp mod">
        <pc:chgData name="Nathan Ducker" userId="e1218156124bca11" providerId="LiveId" clId="{C6ABFD29-885E-48C6-91CF-8FDCC6EF6C26}" dt="2024-07-24T10:56:14.036" v="2130"/>
        <pc:sldMkLst>
          <pc:docMk/>
          <pc:sldMk cId="3942674464" sldId="348"/>
        </pc:sldMkLst>
        <pc:spChg chg="mod">
          <ac:chgData name="Nathan Ducker" userId="e1218156124bca11" providerId="LiveId" clId="{C6ABFD29-885E-48C6-91CF-8FDCC6EF6C26}" dt="2024-07-23T09:20:35.483" v="887"/>
          <ac:spMkLst>
            <pc:docMk/>
            <pc:sldMk cId="3942674464" sldId="348"/>
            <ac:spMk id="3" creationId="{7B253664-137D-B53D-EC47-DC93A80F75D1}"/>
          </ac:spMkLst>
        </pc:spChg>
        <pc:spChg chg="mod">
          <ac:chgData name="Nathan Ducker" userId="e1218156124bca11" providerId="LiveId" clId="{C6ABFD29-885E-48C6-91CF-8FDCC6EF6C26}" dt="2024-07-23T09:33:11.184" v="971" actId="14100"/>
          <ac:spMkLst>
            <pc:docMk/>
            <pc:sldMk cId="3942674464" sldId="348"/>
            <ac:spMk id="6" creationId="{93168AE9-DE55-45B7-B4A2-571F995AFC31}"/>
          </ac:spMkLst>
        </pc:spChg>
        <pc:spChg chg="del">
          <ac:chgData name="Nathan Ducker" userId="e1218156124bca11" providerId="LiveId" clId="{C6ABFD29-885E-48C6-91CF-8FDCC6EF6C26}" dt="2024-07-23T09:31:46.590" v="965" actId="478"/>
          <ac:spMkLst>
            <pc:docMk/>
            <pc:sldMk cId="3942674464" sldId="348"/>
            <ac:spMk id="8" creationId="{E0D63DC3-2F54-464E-87F1-298C24463358}"/>
          </ac:spMkLst>
        </pc:spChg>
        <pc:spChg chg="mod">
          <ac:chgData name="Nathan Ducker" userId="e1218156124bca11" providerId="LiveId" clId="{C6ABFD29-885E-48C6-91CF-8FDCC6EF6C26}" dt="2024-07-24T10:56:14.036" v="2130"/>
          <ac:spMkLst>
            <pc:docMk/>
            <pc:sldMk cId="3942674464" sldId="348"/>
            <ac:spMk id="15" creationId="{21F360D8-45BE-B82E-43D7-4DED70FD147C}"/>
          </ac:spMkLst>
        </pc:spChg>
        <pc:grpChg chg="add del mod">
          <ac:chgData name="Nathan Ducker" userId="e1218156124bca11" providerId="LiveId" clId="{C6ABFD29-885E-48C6-91CF-8FDCC6EF6C26}" dt="2024-07-24T10:56:13.655" v="2129" actId="478"/>
          <ac:grpSpMkLst>
            <pc:docMk/>
            <pc:sldMk cId="3942674464" sldId="348"/>
            <ac:grpSpMk id="2" creationId="{DEB23108-0C98-52FC-B5FC-4FA2E8A90397}"/>
          </ac:grpSpMkLst>
        </pc:grpChg>
        <pc:grpChg chg="add mod">
          <ac:chgData name="Nathan Ducker" userId="e1218156124bca11" providerId="LiveId" clId="{C6ABFD29-885E-48C6-91CF-8FDCC6EF6C26}" dt="2024-07-24T10:56:14.036" v="2130"/>
          <ac:grpSpMkLst>
            <pc:docMk/>
            <pc:sldMk cId="3942674464" sldId="348"/>
            <ac:grpSpMk id="8" creationId="{3B084E59-34B0-EC43-41BC-459CEA7D0B13}"/>
          </ac:grpSpMkLst>
        </pc:grpChg>
        <pc:picChg chg="mod">
          <ac:chgData name="Nathan Ducker" userId="e1218156124bca11" providerId="LiveId" clId="{C6ABFD29-885E-48C6-91CF-8FDCC6EF6C26}" dt="2024-07-23T09:20:35.483" v="887"/>
          <ac:picMkLst>
            <pc:docMk/>
            <pc:sldMk cId="3942674464" sldId="348"/>
            <ac:picMk id="4" creationId="{426A918F-B9AE-B41A-9CB7-2C9F07447918}"/>
          </ac:picMkLst>
        </pc:picChg>
        <pc:picChg chg="mod">
          <ac:chgData name="Nathan Ducker" userId="e1218156124bca11" providerId="LiveId" clId="{C6ABFD29-885E-48C6-91CF-8FDCC6EF6C26}" dt="2024-07-23T09:20:35.483" v="887"/>
          <ac:picMkLst>
            <pc:docMk/>
            <pc:sldMk cId="3942674464" sldId="348"/>
            <ac:picMk id="5" creationId="{1E5B6AE9-0DF3-0C52-CA92-462A7EAF4B5F}"/>
          </ac:picMkLst>
        </pc:picChg>
        <pc:picChg chg="mod">
          <ac:chgData name="Nathan Ducker" userId="e1218156124bca11" providerId="LiveId" clId="{C6ABFD29-885E-48C6-91CF-8FDCC6EF6C26}" dt="2024-07-23T09:20:35.483" v="887"/>
          <ac:picMkLst>
            <pc:docMk/>
            <pc:sldMk cId="3942674464" sldId="348"/>
            <ac:picMk id="7" creationId="{032F7502-1022-F102-D1DB-52590D88436A}"/>
          </ac:picMkLst>
        </pc:picChg>
        <pc:picChg chg="mod">
          <ac:chgData name="Nathan Ducker" userId="e1218156124bca11" providerId="LiveId" clId="{C6ABFD29-885E-48C6-91CF-8FDCC6EF6C26}" dt="2024-07-24T10:56:14.036" v="2130"/>
          <ac:picMkLst>
            <pc:docMk/>
            <pc:sldMk cId="3942674464" sldId="348"/>
            <ac:picMk id="16" creationId="{1D9D713F-99C0-8BF7-9B5B-BF70FD26A87B}"/>
          </ac:picMkLst>
        </pc:picChg>
        <pc:picChg chg="mod">
          <ac:chgData name="Nathan Ducker" userId="e1218156124bca11" providerId="LiveId" clId="{C6ABFD29-885E-48C6-91CF-8FDCC6EF6C26}" dt="2024-07-24T10:56:14.036" v="2130"/>
          <ac:picMkLst>
            <pc:docMk/>
            <pc:sldMk cId="3942674464" sldId="348"/>
            <ac:picMk id="17" creationId="{4C7703B7-6A0B-CE1B-88CB-0C0137DCA8EE}"/>
          </ac:picMkLst>
        </pc:picChg>
        <pc:picChg chg="del mod">
          <ac:chgData name="Nathan Ducker" userId="e1218156124bca11" providerId="LiveId" clId="{C6ABFD29-885E-48C6-91CF-8FDCC6EF6C26}" dt="2024-07-23T09:33:03.293" v="969" actId="478"/>
          <ac:picMkLst>
            <pc:docMk/>
            <pc:sldMk cId="3942674464" sldId="348"/>
            <ac:picMk id="18" creationId="{E57383FF-3AAF-4E4A-8D0D-5F131D04D31C}"/>
          </ac:picMkLst>
        </pc:picChg>
      </pc:sldChg>
      <pc:sldChg chg="addSp delSp modSp mod">
        <pc:chgData name="Nathan Ducker" userId="e1218156124bca11" providerId="LiveId" clId="{C6ABFD29-885E-48C6-91CF-8FDCC6EF6C26}" dt="2024-07-24T10:55:50.439" v="2126"/>
        <pc:sldMkLst>
          <pc:docMk/>
          <pc:sldMk cId="1184252621" sldId="349"/>
        </pc:sldMkLst>
        <pc:spChg chg="mod">
          <ac:chgData name="Nathan Ducker" userId="e1218156124bca11" providerId="LiveId" clId="{C6ABFD29-885E-48C6-91CF-8FDCC6EF6C26}" dt="2024-07-23T09:20:37.979" v="889"/>
          <ac:spMkLst>
            <pc:docMk/>
            <pc:sldMk cId="1184252621" sldId="349"/>
            <ac:spMk id="3" creationId="{8444E3F0-160C-B8F0-72A9-6F77BFF15970}"/>
          </ac:spMkLst>
        </pc:spChg>
        <pc:spChg chg="mod">
          <ac:chgData name="Nathan Ducker" userId="e1218156124bca11" providerId="LiveId" clId="{C6ABFD29-885E-48C6-91CF-8FDCC6EF6C26}" dt="2024-07-24T10:55:50.439" v="2126"/>
          <ac:spMkLst>
            <pc:docMk/>
            <pc:sldMk cId="1184252621" sldId="349"/>
            <ac:spMk id="15" creationId="{46F398F0-007A-C257-7757-DCF5059000E7}"/>
          </ac:spMkLst>
        </pc:spChg>
        <pc:grpChg chg="add del mod">
          <ac:chgData name="Nathan Ducker" userId="e1218156124bca11" providerId="LiveId" clId="{C6ABFD29-885E-48C6-91CF-8FDCC6EF6C26}" dt="2024-07-24T10:55:50.048" v="2125" actId="478"/>
          <ac:grpSpMkLst>
            <pc:docMk/>
            <pc:sldMk cId="1184252621" sldId="349"/>
            <ac:grpSpMk id="2" creationId="{351E00FE-8586-341A-E53C-CA1548836624}"/>
          </ac:grpSpMkLst>
        </pc:grpChg>
        <pc:grpChg chg="add mod">
          <ac:chgData name="Nathan Ducker" userId="e1218156124bca11" providerId="LiveId" clId="{C6ABFD29-885E-48C6-91CF-8FDCC6EF6C26}" dt="2024-07-24T10:55:50.439" v="2126"/>
          <ac:grpSpMkLst>
            <pc:docMk/>
            <pc:sldMk cId="1184252621" sldId="349"/>
            <ac:grpSpMk id="14" creationId="{2796C972-8613-2A51-553B-47B35C152AEA}"/>
          </ac:grpSpMkLst>
        </pc:grpChg>
        <pc:picChg chg="mod">
          <ac:chgData name="Nathan Ducker" userId="e1218156124bca11" providerId="LiveId" clId="{C6ABFD29-885E-48C6-91CF-8FDCC6EF6C26}" dt="2024-07-23T09:20:37.979" v="889"/>
          <ac:picMkLst>
            <pc:docMk/>
            <pc:sldMk cId="1184252621" sldId="349"/>
            <ac:picMk id="4" creationId="{DD1B78F1-14D9-952F-F795-B1E8A6BCFEBD}"/>
          </ac:picMkLst>
        </pc:picChg>
        <pc:picChg chg="mod">
          <ac:chgData name="Nathan Ducker" userId="e1218156124bca11" providerId="LiveId" clId="{C6ABFD29-885E-48C6-91CF-8FDCC6EF6C26}" dt="2024-07-23T09:20:37.979" v="889"/>
          <ac:picMkLst>
            <pc:docMk/>
            <pc:sldMk cId="1184252621" sldId="349"/>
            <ac:picMk id="5" creationId="{434EC1DF-40B6-9626-73F6-302469FDF666}"/>
          </ac:picMkLst>
        </pc:picChg>
        <pc:picChg chg="mod">
          <ac:chgData name="Nathan Ducker" userId="e1218156124bca11" providerId="LiveId" clId="{C6ABFD29-885E-48C6-91CF-8FDCC6EF6C26}" dt="2024-07-23T09:20:37.979" v="889"/>
          <ac:picMkLst>
            <pc:docMk/>
            <pc:sldMk cId="1184252621" sldId="349"/>
            <ac:picMk id="13" creationId="{A6DEEF4D-3C9F-C7E8-6B65-D076F6F6EF8A}"/>
          </ac:picMkLst>
        </pc:picChg>
        <pc:picChg chg="mod">
          <ac:chgData name="Nathan Ducker" userId="e1218156124bca11" providerId="LiveId" clId="{C6ABFD29-885E-48C6-91CF-8FDCC6EF6C26}" dt="2024-07-24T10:55:50.439" v="2126"/>
          <ac:picMkLst>
            <pc:docMk/>
            <pc:sldMk cId="1184252621" sldId="349"/>
            <ac:picMk id="16" creationId="{CE164D28-2194-576D-AE33-ADFC4E6BA74E}"/>
          </ac:picMkLst>
        </pc:picChg>
        <pc:picChg chg="mod">
          <ac:chgData name="Nathan Ducker" userId="e1218156124bca11" providerId="LiveId" clId="{C6ABFD29-885E-48C6-91CF-8FDCC6EF6C26}" dt="2024-07-24T10:55:50.439" v="2126"/>
          <ac:picMkLst>
            <pc:docMk/>
            <pc:sldMk cId="1184252621" sldId="349"/>
            <ac:picMk id="17" creationId="{1B4B29D2-B66A-4AC1-B691-C81352F68B1F}"/>
          </ac:picMkLst>
        </pc:picChg>
      </pc:sldChg>
      <pc:sldChg chg="addSp delSp modSp mod">
        <pc:chgData name="Nathan Ducker" userId="e1218156124bca11" providerId="LiveId" clId="{C6ABFD29-885E-48C6-91CF-8FDCC6EF6C26}" dt="2024-07-24T10:55:43.195" v="2122"/>
        <pc:sldMkLst>
          <pc:docMk/>
          <pc:sldMk cId="3626589836" sldId="350"/>
        </pc:sldMkLst>
        <pc:spChg chg="mod">
          <ac:chgData name="Nathan Ducker" userId="e1218156124bca11" providerId="LiveId" clId="{C6ABFD29-885E-48C6-91CF-8FDCC6EF6C26}" dt="2024-07-23T09:20:40.304" v="891"/>
          <ac:spMkLst>
            <pc:docMk/>
            <pc:sldMk cId="3626589836" sldId="350"/>
            <ac:spMk id="3" creationId="{B0888576-B74B-1148-C806-B7256554607A}"/>
          </ac:spMkLst>
        </pc:spChg>
        <pc:spChg chg="mod">
          <ac:chgData name="Nathan Ducker" userId="e1218156124bca11" providerId="LiveId" clId="{C6ABFD29-885E-48C6-91CF-8FDCC6EF6C26}" dt="2024-07-24T10:55:43.195" v="2122"/>
          <ac:spMkLst>
            <pc:docMk/>
            <pc:sldMk cId="3626589836" sldId="350"/>
            <ac:spMk id="16" creationId="{E7CCFAB8-6FD3-B11E-5246-D5210DA95268}"/>
          </ac:spMkLst>
        </pc:spChg>
        <pc:grpChg chg="add del mod">
          <ac:chgData name="Nathan Ducker" userId="e1218156124bca11" providerId="LiveId" clId="{C6ABFD29-885E-48C6-91CF-8FDCC6EF6C26}" dt="2024-07-24T10:55:42.683" v="2121" actId="478"/>
          <ac:grpSpMkLst>
            <pc:docMk/>
            <pc:sldMk cId="3626589836" sldId="350"/>
            <ac:grpSpMk id="2" creationId="{740111A7-9CA3-0591-1BF4-75ABB4CD8CEE}"/>
          </ac:grpSpMkLst>
        </pc:grpChg>
        <pc:grpChg chg="add mod">
          <ac:chgData name="Nathan Ducker" userId="e1218156124bca11" providerId="LiveId" clId="{C6ABFD29-885E-48C6-91CF-8FDCC6EF6C26}" dt="2024-07-24T10:55:43.195" v="2122"/>
          <ac:grpSpMkLst>
            <pc:docMk/>
            <pc:sldMk cId="3626589836" sldId="350"/>
            <ac:grpSpMk id="15" creationId="{E74326C4-465C-15AB-3CAB-FC48845484F9}"/>
          </ac:grpSpMkLst>
        </pc:grpChg>
        <pc:picChg chg="mod">
          <ac:chgData name="Nathan Ducker" userId="e1218156124bca11" providerId="LiveId" clId="{C6ABFD29-885E-48C6-91CF-8FDCC6EF6C26}" dt="2024-07-23T09:20:40.304" v="891"/>
          <ac:picMkLst>
            <pc:docMk/>
            <pc:sldMk cId="3626589836" sldId="350"/>
            <ac:picMk id="4" creationId="{F4B1570C-B847-1E45-506F-D6CAEBEBAE21}"/>
          </ac:picMkLst>
        </pc:picChg>
        <pc:picChg chg="mod">
          <ac:chgData name="Nathan Ducker" userId="e1218156124bca11" providerId="LiveId" clId="{C6ABFD29-885E-48C6-91CF-8FDCC6EF6C26}" dt="2024-07-23T09:20:40.304" v="891"/>
          <ac:picMkLst>
            <pc:docMk/>
            <pc:sldMk cId="3626589836" sldId="350"/>
            <ac:picMk id="5" creationId="{E739431F-0241-5449-248C-E03AD1DDB9F5}"/>
          </ac:picMkLst>
        </pc:picChg>
        <pc:picChg chg="mod">
          <ac:chgData name="Nathan Ducker" userId="e1218156124bca11" providerId="LiveId" clId="{C6ABFD29-885E-48C6-91CF-8FDCC6EF6C26}" dt="2024-07-23T09:20:40.304" v="891"/>
          <ac:picMkLst>
            <pc:docMk/>
            <pc:sldMk cId="3626589836" sldId="350"/>
            <ac:picMk id="14" creationId="{14B9267F-31C8-2877-20AE-2E5619D80D48}"/>
          </ac:picMkLst>
        </pc:picChg>
        <pc:picChg chg="mod">
          <ac:chgData name="Nathan Ducker" userId="e1218156124bca11" providerId="LiveId" clId="{C6ABFD29-885E-48C6-91CF-8FDCC6EF6C26}" dt="2024-07-24T10:55:43.195" v="2122"/>
          <ac:picMkLst>
            <pc:docMk/>
            <pc:sldMk cId="3626589836" sldId="350"/>
            <ac:picMk id="17" creationId="{51FF8FDE-79FB-FF1D-DBA7-8ADBF3EB2139}"/>
          </ac:picMkLst>
        </pc:picChg>
        <pc:picChg chg="mod">
          <ac:chgData name="Nathan Ducker" userId="e1218156124bca11" providerId="LiveId" clId="{C6ABFD29-885E-48C6-91CF-8FDCC6EF6C26}" dt="2024-07-24T10:55:43.195" v="2122"/>
          <ac:picMkLst>
            <pc:docMk/>
            <pc:sldMk cId="3626589836" sldId="350"/>
            <ac:picMk id="18" creationId="{5A879E71-F419-E089-CAEB-121B16F5DAD1}"/>
          </ac:picMkLst>
        </pc:picChg>
      </pc:sldChg>
      <pc:sldChg chg="addSp delSp modSp mod">
        <pc:chgData name="Nathan Ducker" userId="e1218156124bca11" providerId="LiveId" clId="{C6ABFD29-885E-48C6-91CF-8FDCC6EF6C26}" dt="2024-07-24T10:56:31.218" v="2136"/>
        <pc:sldMkLst>
          <pc:docMk/>
          <pc:sldMk cId="544343565" sldId="351"/>
        </pc:sldMkLst>
        <pc:spChg chg="mod">
          <ac:chgData name="Nathan Ducker" userId="e1218156124bca11" providerId="LiveId" clId="{C6ABFD29-885E-48C6-91CF-8FDCC6EF6C26}" dt="2024-07-23T09:20:30.688" v="884"/>
          <ac:spMkLst>
            <pc:docMk/>
            <pc:sldMk cId="544343565" sldId="351"/>
            <ac:spMk id="3" creationId="{DDC9A7D4-71C3-4B19-0BD3-FAC0DCB71F1B}"/>
          </ac:spMkLst>
        </pc:spChg>
        <pc:spChg chg="mod">
          <ac:chgData name="Nathan Ducker" userId="e1218156124bca11" providerId="LiveId" clId="{C6ABFD29-885E-48C6-91CF-8FDCC6EF6C26}" dt="2024-07-24T10:56:31.218" v="2136"/>
          <ac:spMkLst>
            <pc:docMk/>
            <pc:sldMk cId="544343565" sldId="351"/>
            <ac:spMk id="10" creationId="{13FB9284-91CB-2854-D616-A0163E9D9954}"/>
          </ac:spMkLst>
        </pc:spChg>
        <pc:grpChg chg="add del mod">
          <ac:chgData name="Nathan Ducker" userId="e1218156124bca11" providerId="LiveId" clId="{C6ABFD29-885E-48C6-91CF-8FDCC6EF6C26}" dt="2024-07-24T10:56:30.840" v="2135" actId="478"/>
          <ac:grpSpMkLst>
            <pc:docMk/>
            <pc:sldMk cId="544343565" sldId="351"/>
            <ac:grpSpMk id="2" creationId="{2EB4A3B0-C43D-CFF5-D0DC-8B1444C65E51}"/>
          </ac:grpSpMkLst>
        </pc:grpChg>
        <pc:grpChg chg="add mod">
          <ac:chgData name="Nathan Ducker" userId="e1218156124bca11" providerId="LiveId" clId="{C6ABFD29-885E-48C6-91CF-8FDCC6EF6C26}" dt="2024-07-24T10:56:31.218" v="2136"/>
          <ac:grpSpMkLst>
            <pc:docMk/>
            <pc:sldMk cId="544343565" sldId="351"/>
            <ac:grpSpMk id="8" creationId="{07EBFBAA-3DC3-8719-135E-4AFED75239C1}"/>
          </ac:grpSpMkLst>
        </pc:grpChg>
        <pc:picChg chg="mod">
          <ac:chgData name="Nathan Ducker" userId="e1218156124bca11" providerId="LiveId" clId="{C6ABFD29-885E-48C6-91CF-8FDCC6EF6C26}" dt="2024-07-23T09:20:30.688" v="884"/>
          <ac:picMkLst>
            <pc:docMk/>
            <pc:sldMk cId="544343565" sldId="351"/>
            <ac:picMk id="4" creationId="{47166647-8BDC-BB94-F74D-FF7223718088}"/>
          </ac:picMkLst>
        </pc:picChg>
        <pc:picChg chg="mod">
          <ac:chgData name="Nathan Ducker" userId="e1218156124bca11" providerId="LiveId" clId="{C6ABFD29-885E-48C6-91CF-8FDCC6EF6C26}" dt="2024-07-23T09:20:30.688" v="884"/>
          <ac:picMkLst>
            <pc:docMk/>
            <pc:sldMk cId="544343565" sldId="351"/>
            <ac:picMk id="5" creationId="{62EE74EE-0C78-0A8A-082E-E4075567F162}"/>
          </ac:picMkLst>
        </pc:picChg>
        <pc:picChg chg="mod">
          <ac:chgData name="Nathan Ducker" userId="e1218156124bca11" providerId="LiveId" clId="{C6ABFD29-885E-48C6-91CF-8FDCC6EF6C26}" dt="2024-07-23T09:20:30.688" v="884"/>
          <ac:picMkLst>
            <pc:docMk/>
            <pc:sldMk cId="544343565" sldId="351"/>
            <ac:picMk id="6" creationId="{986FD5B6-80DA-5CD2-6586-1DB173AC5F0A}"/>
          </ac:picMkLst>
        </pc:picChg>
        <pc:picChg chg="mod">
          <ac:chgData name="Nathan Ducker" userId="e1218156124bca11" providerId="LiveId" clId="{C6ABFD29-885E-48C6-91CF-8FDCC6EF6C26}" dt="2024-07-24T10:56:31.218" v="2136"/>
          <ac:picMkLst>
            <pc:docMk/>
            <pc:sldMk cId="544343565" sldId="351"/>
            <ac:picMk id="11" creationId="{2A57F671-5D9E-283C-702A-57A8A5386CA5}"/>
          </ac:picMkLst>
        </pc:picChg>
        <pc:picChg chg="mod">
          <ac:chgData name="Nathan Ducker" userId="e1218156124bca11" providerId="LiveId" clId="{C6ABFD29-885E-48C6-91CF-8FDCC6EF6C26}" dt="2024-07-24T10:56:31.218" v="2136"/>
          <ac:picMkLst>
            <pc:docMk/>
            <pc:sldMk cId="544343565" sldId="351"/>
            <ac:picMk id="12" creationId="{54243043-BE5D-5353-BA1F-92830BF9FE6A}"/>
          </ac:picMkLst>
        </pc:picChg>
      </pc:sldChg>
      <pc:sldChg chg="addSp modSp mod">
        <pc:chgData name="Nathan Ducker" userId="e1218156124bca11" providerId="LiveId" clId="{C6ABFD29-885E-48C6-91CF-8FDCC6EF6C26}" dt="2024-07-23T09:22:40.575" v="943" actId="1076"/>
        <pc:sldMkLst>
          <pc:docMk/>
          <pc:sldMk cId="140747206" sldId="355"/>
        </pc:sldMkLst>
        <pc:spChg chg="mod">
          <ac:chgData name="Nathan Ducker" userId="e1218156124bca11" providerId="LiveId" clId="{C6ABFD29-885E-48C6-91CF-8FDCC6EF6C26}" dt="2024-07-23T09:22:36.577" v="941"/>
          <ac:spMkLst>
            <pc:docMk/>
            <pc:sldMk cId="140747206" sldId="355"/>
            <ac:spMk id="4" creationId="{E89AE720-8BE8-8769-E5F3-E8B2CA35BFEF}"/>
          </ac:spMkLst>
        </pc:spChg>
        <pc:grpChg chg="add mod">
          <ac:chgData name="Nathan Ducker" userId="e1218156124bca11" providerId="LiveId" clId="{C6ABFD29-885E-48C6-91CF-8FDCC6EF6C26}" dt="2024-07-23T09:22:40.575" v="943" actId="1076"/>
          <ac:grpSpMkLst>
            <pc:docMk/>
            <pc:sldMk cId="140747206" sldId="355"/>
            <ac:grpSpMk id="3" creationId="{444FA4B3-90D1-230E-6EA0-014179203B36}"/>
          </ac:grpSpMkLst>
        </pc:grpChg>
        <pc:picChg chg="mod">
          <ac:chgData name="Nathan Ducker" userId="e1218156124bca11" providerId="LiveId" clId="{C6ABFD29-885E-48C6-91CF-8FDCC6EF6C26}" dt="2024-07-23T09:22:36.577" v="941"/>
          <ac:picMkLst>
            <pc:docMk/>
            <pc:sldMk cId="140747206" sldId="355"/>
            <ac:picMk id="6" creationId="{6001274C-5983-FD18-68A4-176CE4EE0FFB}"/>
          </ac:picMkLst>
        </pc:picChg>
        <pc:picChg chg="mod">
          <ac:chgData name="Nathan Ducker" userId="e1218156124bca11" providerId="LiveId" clId="{C6ABFD29-885E-48C6-91CF-8FDCC6EF6C26}" dt="2024-07-23T09:22:36.577" v="941"/>
          <ac:picMkLst>
            <pc:docMk/>
            <pc:sldMk cId="140747206" sldId="355"/>
            <ac:picMk id="8" creationId="{0B181FEF-48F5-E689-FE3F-721F1B983360}"/>
          </ac:picMkLst>
        </pc:picChg>
        <pc:picChg chg="mod">
          <ac:chgData name="Nathan Ducker" userId="e1218156124bca11" providerId="LiveId" clId="{C6ABFD29-885E-48C6-91CF-8FDCC6EF6C26}" dt="2024-07-23T09:22:36.577" v="941"/>
          <ac:picMkLst>
            <pc:docMk/>
            <pc:sldMk cId="140747206" sldId="355"/>
            <ac:picMk id="9" creationId="{D97BD8CB-32BD-1EA4-5FA3-DEA35991048A}"/>
          </ac:picMkLst>
        </pc:picChg>
      </pc:sldChg>
      <pc:sldChg chg="addSp delSp modSp mod">
        <pc:chgData name="Nathan Ducker" userId="e1218156124bca11" providerId="LiveId" clId="{C6ABFD29-885E-48C6-91CF-8FDCC6EF6C26}" dt="2024-07-24T10:56:22.295" v="2134"/>
        <pc:sldMkLst>
          <pc:docMk/>
          <pc:sldMk cId="2611052843" sldId="367"/>
        </pc:sldMkLst>
        <pc:spChg chg="mod">
          <ac:chgData name="Nathan Ducker" userId="e1218156124bca11" providerId="LiveId" clId="{C6ABFD29-885E-48C6-91CF-8FDCC6EF6C26}" dt="2024-07-23T09:28:04.832" v="964" actId="255"/>
          <ac:spMkLst>
            <pc:docMk/>
            <pc:sldMk cId="2611052843" sldId="367"/>
            <ac:spMk id="4" creationId="{E2F19723-413C-432F-8186-A7DB2A720EEE}"/>
          </ac:spMkLst>
        </pc:spChg>
        <pc:spChg chg="mod">
          <ac:chgData name="Nathan Ducker" userId="e1218156124bca11" providerId="LiveId" clId="{C6ABFD29-885E-48C6-91CF-8FDCC6EF6C26}" dt="2024-07-23T09:20:32.963" v="885"/>
          <ac:spMkLst>
            <pc:docMk/>
            <pc:sldMk cId="2611052843" sldId="367"/>
            <ac:spMk id="5" creationId="{EA28A2C3-D496-EDE1-6122-6B0D5FF8C2FB}"/>
          </ac:spMkLst>
        </pc:spChg>
        <pc:spChg chg="mod">
          <ac:chgData name="Nathan Ducker" userId="e1218156124bca11" providerId="LiveId" clId="{C6ABFD29-885E-48C6-91CF-8FDCC6EF6C26}" dt="2024-07-24T10:56:22.295" v="2134"/>
          <ac:spMkLst>
            <pc:docMk/>
            <pc:sldMk cId="2611052843" sldId="367"/>
            <ac:spMk id="14" creationId="{5F60438A-DA5C-2CE0-D28C-1A096CFA4E7F}"/>
          </ac:spMkLst>
        </pc:spChg>
        <pc:grpChg chg="add del mod">
          <ac:chgData name="Nathan Ducker" userId="e1218156124bca11" providerId="LiveId" clId="{C6ABFD29-885E-48C6-91CF-8FDCC6EF6C26}" dt="2024-07-24T10:56:21.882" v="2133" actId="478"/>
          <ac:grpSpMkLst>
            <pc:docMk/>
            <pc:sldMk cId="2611052843" sldId="367"/>
            <ac:grpSpMk id="3" creationId="{7FE9A1C4-2991-1941-5C73-0E8567371FE3}"/>
          </ac:grpSpMkLst>
        </pc:grpChg>
        <pc:grpChg chg="add mod">
          <ac:chgData name="Nathan Ducker" userId="e1218156124bca11" providerId="LiveId" clId="{C6ABFD29-885E-48C6-91CF-8FDCC6EF6C26}" dt="2024-07-24T10:56:22.295" v="2134"/>
          <ac:grpSpMkLst>
            <pc:docMk/>
            <pc:sldMk cId="2611052843" sldId="367"/>
            <ac:grpSpMk id="11" creationId="{16F0939E-7DA0-2AD0-C9ED-FB8084E3EC04}"/>
          </ac:grpSpMkLst>
        </pc:grpChg>
        <pc:picChg chg="mod">
          <ac:chgData name="Nathan Ducker" userId="e1218156124bca11" providerId="LiveId" clId="{C6ABFD29-885E-48C6-91CF-8FDCC6EF6C26}" dt="2024-07-23T09:20:32.963" v="885"/>
          <ac:picMkLst>
            <pc:docMk/>
            <pc:sldMk cId="2611052843" sldId="367"/>
            <ac:picMk id="6" creationId="{3D7AD4E4-2DE7-F3EF-72AB-0E6ECE14C4C0}"/>
          </ac:picMkLst>
        </pc:picChg>
        <pc:picChg chg="mod">
          <ac:chgData name="Nathan Ducker" userId="e1218156124bca11" providerId="LiveId" clId="{C6ABFD29-885E-48C6-91CF-8FDCC6EF6C26}" dt="2024-07-23T09:20:32.963" v="885"/>
          <ac:picMkLst>
            <pc:docMk/>
            <pc:sldMk cId="2611052843" sldId="367"/>
            <ac:picMk id="7" creationId="{696FBE2D-3F4A-7CFB-D2EB-0C53D42FAF4A}"/>
          </ac:picMkLst>
        </pc:picChg>
        <pc:picChg chg="mod">
          <ac:chgData name="Nathan Ducker" userId="e1218156124bca11" providerId="LiveId" clId="{C6ABFD29-885E-48C6-91CF-8FDCC6EF6C26}" dt="2024-07-23T09:20:32.963" v="885"/>
          <ac:picMkLst>
            <pc:docMk/>
            <pc:sldMk cId="2611052843" sldId="367"/>
            <ac:picMk id="10" creationId="{33807C87-B7A1-F7EB-F36C-463368F28AA3}"/>
          </ac:picMkLst>
        </pc:picChg>
        <pc:picChg chg="mod">
          <ac:chgData name="Nathan Ducker" userId="e1218156124bca11" providerId="LiveId" clId="{C6ABFD29-885E-48C6-91CF-8FDCC6EF6C26}" dt="2024-07-24T10:56:22.295" v="2134"/>
          <ac:picMkLst>
            <pc:docMk/>
            <pc:sldMk cId="2611052843" sldId="367"/>
            <ac:picMk id="15" creationId="{BEBABCDB-F519-984A-C051-5E94F496CAD3}"/>
          </ac:picMkLst>
        </pc:picChg>
        <pc:picChg chg="mod">
          <ac:chgData name="Nathan Ducker" userId="e1218156124bca11" providerId="LiveId" clId="{C6ABFD29-885E-48C6-91CF-8FDCC6EF6C26}" dt="2024-07-24T10:56:22.295" v="2134"/>
          <ac:picMkLst>
            <pc:docMk/>
            <pc:sldMk cId="2611052843" sldId="367"/>
            <ac:picMk id="16" creationId="{B85683C1-94A6-C8DE-AB5F-9F48F9B87FE1}"/>
          </ac:picMkLst>
        </pc:picChg>
      </pc:sldChg>
      <pc:sldChg chg="addSp delSp modSp mod">
        <pc:chgData name="Nathan Ducker" userId="e1218156124bca11" providerId="LiveId" clId="{C6ABFD29-885E-48C6-91CF-8FDCC6EF6C26}" dt="2024-07-24T10:58:53.100" v="2185" actId="1076"/>
        <pc:sldMkLst>
          <pc:docMk/>
          <pc:sldMk cId="123500852" sldId="513"/>
        </pc:sldMkLst>
        <pc:spChg chg="mod">
          <ac:chgData name="Nathan Ducker" userId="e1218156124bca11" providerId="LiveId" clId="{C6ABFD29-885E-48C6-91CF-8FDCC6EF6C26}" dt="2024-07-24T10:58:33.861" v="2180"/>
          <ac:spMkLst>
            <pc:docMk/>
            <pc:sldMk cId="123500852" sldId="513"/>
            <ac:spMk id="7" creationId="{1FDB3C99-EC03-C5BC-9E46-D49FCB4EC36F}"/>
          </ac:spMkLst>
        </pc:spChg>
        <pc:spChg chg="mod">
          <ac:chgData name="Nathan Ducker" userId="e1218156124bca11" providerId="LiveId" clId="{C6ABFD29-885E-48C6-91CF-8FDCC6EF6C26}" dt="2024-07-24T05:01:26.357" v="1400"/>
          <ac:spMkLst>
            <pc:docMk/>
            <pc:sldMk cId="123500852" sldId="513"/>
            <ac:spMk id="7" creationId="{99474CB2-BEDF-A1F0-512D-14C74037AAB0}"/>
          </ac:spMkLst>
        </pc:spChg>
        <pc:spChg chg="mod">
          <ac:chgData name="Nathan Ducker" userId="e1218156124bca11" providerId="LiveId" clId="{C6ABFD29-885E-48C6-91CF-8FDCC6EF6C26}" dt="2024-07-24T05:01:42.140" v="1405"/>
          <ac:spMkLst>
            <pc:docMk/>
            <pc:sldMk cId="123500852" sldId="513"/>
            <ac:spMk id="16" creationId="{3D3D67F2-461E-AA79-C913-930E95EA963A}"/>
          </ac:spMkLst>
        </pc:spChg>
        <pc:grpChg chg="add del mod">
          <ac:chgData name="Nathan Ducker" userId="e1218156124bca11" providerId="LiveId" clId="{C6ABFD29-885E-48C6-91CF-8FDCC6EF6C26}" dt="2024-07-24T05:01:41.361" v="1404" actId="478"/>
          <ac:grpSpMkLst>
            <pc:docMk/>
            <pc:sldMk cId="123500852" sldId="513"/>
            <ac:grpSpMk id="4" creationId="{292C8F9C-07DD-3CDD-9C89-1DE4F48D3092}"/>
          </ac:grpSpMkLst>
        </pc:grpChg>
        <pc:grpChg chg="add mod">
          <ac:chgData name="Nathan Ducker" userId="e1218156124bca11" providerId="LiveId" clId="{C6ABFD29-885E-48C6-91CF-8FDCC6EF6C26}" dt="2024-07-24T10:58:53.100" v="2185" actId="1076"/>
          <ac:grpSpMkLst>
            <pc:docMk/>
            <pc:sldMk cId="123500852" sldId="513"/>
            <ac:grpSpMk id="4" creationId="{F9C610A4-789C-B6DA-0FDE-8C7B3528CA59}"/>
          </ac:grpSpMkLst>
        </pc:grpChg>
        <pc:grpChg chg="add del mod">
          <ac:chgData name="Nathan Ducker" userId="e1218156124bca11" providerId="LiveId" clId="{C6ABFD29-885E-48C6-91CF-8FDCC6EF6C26}" dt="2024-07-24T10:58:49.469" v="2184" actId="478"/>
          <ac:grpSpMkLst>
            <pc:docMk/>
            <pc:sldMk cId="123500852" sldId="513"/>
            <ac:grpSpMk id="14" creationId="{79CA4022-8890-A056-97C5-8CC3D1BD7AEA}"/>
          </ac:grpSpMkLst>
        </pc:grpChg>
        <pc:graphicFrameChg chg="add mod">
          <ac:chgData name="Nathan Ducker" userId="e1218156124bca11" providerId="LiveId" clId="{C6ABFD29-885E-48C6-91CF-8FDCC6EF6C26}" dt="2024-07-22T04:42:36.894" v="1"/>
          <ac:graphicFrameMkLst>
            <pc:docMk/>
            <pc:sldMk cId="123500852" sldId="513"/>
            <ac:graphicFrameMk id="4" creationId="{9F646FB4-7CAB-3D19-A818-2156EFE5F437}"/>
          </ac:graphicFrameMkLst>
        </pc:graphicFrameChg>
        <pc:graphicFrameChg chg="add mod">
          <ac:chgData name="Nathan Ducker" userId="e1218156124bca11" providerId="LiveId" clId="{C6ABFD29-885E-48C6-91CF-8FDCC6EF6C26}" dt="2024-07-22T04:42:57.512" v="3"/>
          <ac:graphicFrameMkLst>
            <pc:docMk/>
            <pc:sldMk cId="123500852" sldId="513"/>
            <ac:graphicFrameMk id="7" creationId="{D827E21B-3817-74AD-0D76-2903C7AC95A7}"/>
          </ac:graphicFrameMkLst>
        </pc:graphicFrameChg>
        <pc:picChg chg="mod">
          <ac:chgData name="Nathan Ducker" userId="e1218156124bca11" providerId="LiveId" clId="{C6ABFD29-885E-48C6-91CF-8FDCC6EF6C26}" dt="2024-07-24T05:01:26.357" v="1400"/>
          <ac:picMkLst>
            <pc:docMk/>
            <pc:sldMk cId="123500852" sldId="513"/>
            <ac:picMk id="8" creationId="{AA4155BA-8BA3-D01B-F78C-7094C0A53798}"/>
          </ac:picMkLst>
        </pc:picChg>
        <pc:picChg chg="mod">
          <ac:chgData name="Nathan Ducker" userId="e1218156124bca11" providerId="LiveId" clId="{C6ABFD29-885E-48C6-91CF-8FDCC6EF6C26}" dt="2024-07-24T10:58:33.861" v="2180"/>
          <ac:picMkLst>
            <pc:docMk/>
            <pc:sldMk cId="123500852" sldId="513"/>
            <ac:picMk id="8" creationId="{AE9FAE0B-A26D-A9A4-193E-B4C08C1ACB8B}"/>
          </ac:picMkLst>
        </pc:picChg>
        <pc:picChg chg="mod">
          <ac:chgData name="Nathan Ducker" userId="e1218156124bca11" providerId="LiveId" clId="{C6ABFD29-885E-48C6-91CF-8FDCC6EF6C26}" dt="2024-07-24T10:58:33.861" v="2180"/>
          <ac:picMkLst>
            <pc:docMk/>
            <pc:sldMk cId="123500852" sldId="513"/>
            <ac:picMk id="9" creationId="{364D31D6-3121-F2E8-398A-2EA5714AF7B6}"/>
          </ac:picMkLst>
        </pc:picChg>
        <pc:picChg chg="del mod modCrop">
          <ac:chgData name="Nathan Ducker" userId="e1218156124bca11" providerId="LiveId" clId="{C6ABFD29-885E-48C6-91CF-8FDCC6EF6C26}" dt="2024-07-24T05:01:39.679" v="1403" actId="478"/>
          <ac:picMkLst>
            <pc:docMk/>
            <pc:sldMk cId="123500852" sldId="513"/>
            <ac:picMk id="9" creationId="{4BC3654E-F77C-42B4-B9DE-B506BB4D3894}"/>
          </ac:picMkLst>
        </pc:picChg>
        <pc:picChg chg="mod">
          <ac:chgData name="Nathan Ducker" userId="e1218156124bca11" providerId="LiveId" clId="{C6ABFD29-885E-48C6-91CF-8FDCC6EF6C26}" dt="2024-07-24T05:01:26.357" v="1400"/>
          <ac:picMkLst>
            <pc:docMk/>
            <pc:sldMk cId="123500852" sldId="513"/>
            <ac:picMk id="10" creationId="{6CA63AE0-4EF6-FE0B-BE23-451A590C3FE5}"/>
          </ac:picMkLst>
        </pc:picChg>
        <pc:picChg chg="add mod">
          <ac:chgData name="Nathan Ducker" userId="e1218156124bca11" providerId="LiveId" clId="{C6ABFD29-885E-48C6-91CF-8FDCC6EF6C26}" dt="2024-07-22T04:43:35.418" v="10" actId="1076"/>
          <ac:picMkLst>
            <pc:docMk/>
            <pc:sldMk cId="123500852" sldId="513"/>
            <ac:picMk id="10" creationId="{9BB378BA-DB5F-8578-1422-2EC619410FFE}"/>
          </ac:picMkLst>
        </pc:picChg>
        <pc:picChg chg="mod">
          <ac:chgData name="Nathan Ducker" userId="e1218156124bca11" providerId="LiveId" clId="{C6ABFD29-885E-48C6-91CF-8FDCC6EF6C26}" dt="2024-07-24T05:01:26.357" v="1400"/>
          <ac:picMkLst>
            <pc:docMk/>
            <pc:sldMk cId="123500852" sldId="513"/>
            <ac:picMk id="12" creationId="{32D9B8F5-67D2-0F7C-A734-2C028BE21B98}"/>
          </ac:picMkLst>
        </pc:picChg>
        <pc:picChg chg="add mod">
          <ac:chgData name="Nathan Ducker" userId="e1218156124bca11" providerId="LiveId" clId="{C6ABFD29-885E-48C6-91CF-8FDCC6EF6C26}" dt="2024-07-22T04:44:59.118" v="16" actId="931"/>
          <ac:picMkLst>
            <pc:docMk/>
            <pc:sldMk cId="123500852" sldId="513"/>
            <ac:picMk id="14" creationId="{12543302-9AC9-4302-E9DD-54E674A2791B}"/>
          </ac:picMkLst>
        </pc:picChg>
        <pc:picChg chg="add del mod">
          <ac:chgData name="Nathan Ducker" userId="e1218156124bca11" providerId="LiveId" clId="{C6ABFD29-885E-48C6-91CF-8FDCC6EF6C26}" dt="2024-07-22T04:46:31.653" v="22" actId="478"/>
          <ac:picMkLst>
            <pc:docMk/>
            <pc:sldMk cId="123500852" sldId="513"/>
            <ac:picMk id="17" creationId="{9D746E9B-B20C-1EFE-B1B9-0A183004181F}"/>
          </ac:picMkLst>
        </pc:picChg>
        <pc:picChg chg="mod">
          <ac:chgData name="Nathan Ducker" userId="e1218156124bca11" providerId="LiveId" clId="{C6ABFD29-885E-48C6-91CF-8FDCC6EF6C26}" dt="2024-07-24T05:01:42.140" v="1405"/>
          <ac:picMkLst>
            <pc:docMk/>
            <pc:sldMk cId="123500852" sldId="513"/>
            <ac:picMk id="17" creationId="{B1AA08C5-BBE2-DDFD-23A7-7ECF753D17B7}"/>
          </ac:picMkLst>
        </pc:picChg>
        <pc:picChg chg="mod">
          <ac:chgData name="Nathan Ducker" userId="e1218156124bca11" providerId="LiveId" clId="{C6ABFD29-885E-48C6-91CF-8FDCC6EF6C26}" dt="2024-07-24T05:01:42.140" v="1405"/>
          <ac:picMkLst>
            <pc:docMk/>
            <pc:sldMk cId="123500852" sldId="513"/>
            <ac:picMk id="18" creationId="{BA5005AE-CD55-3841-F2C2-43D269E4842F}"/>
          </ac:picMkLst>
        </pc:picChg>
        <pc:picChg chg="add del mod">
          <ac:chgData name="Nathan Ducker" userId="e1218156124bca11" providerId="LiveId" clId="{C6ABFD29-885E-48C6-91CF-8FDCC6EF6C26}" dt="2024-07-22T04:47:31.585" v="33" actId="478"/>
          <ac:picMkLst>
            <pc:docMk/>
            <pc:sldMk cId="123500852" sldId="513"/>
            <ac:picMk id="19" creationId="{CB326A35-D5A1-ABCC-4E76-A234564BA59D}"/>
          </ac:picMkLst>
        </pc:picChg>
        <pc:picChg chg="mod">
          <ac:chgData name="Nathan Ducker" userId="e1218156124bca11" providerId="LiveId" clId="{C6ABFD29-885E-48C6-91CF-8FDCC6EF6C26}" dt="2024-07-24T05:01:42.140" v="1405"/>
          <ac:picMkLst>
            <pc:docMk/>
            <pc:sldMk cId="123500852" sldId="513"/>
            <ac:picMk id="19" creationId="{EB7A4E5E-E1E6-49F8-2895-92C2AAA266D1}"/>
          </ac:picMkLst>
        </pc:picChg>
        <pc:picChg chg="add del mod">
          <ac:chgData name="Nathan Ducker" userId="e1218156124bca11" providerId="LiveId" clId="{C6ABFD29-885E-48C6-91CF-8FDCC6EF6C26}" dt="2024-07-22T04:48:04.872" v="40" actId="478"/>
          <ac:picMkLst>
            <pc:docMk/>
            <pc:sldMk cId="123500852" sldId="513"/>
            <ac:picMk id="21" creationId="{CFCD8589-1EB7-08EE-18B1-E374623AFFB8}"/>
          </ac:picMkLst>
        </pc:picChg>
        <pc:picChg chg="add del mod">
          <ac:chgData name="Nathan Ducker" userId="e1218156124bca11" providerId="LiveId" clId="{C6ABFD29-885E-48C6-91CF-8FDCC6EF6C26}" dt="2024-07-24T05:01:33.619" v="1401" actId="478"/>
          <ac:picMkLst>
            <pc:docMk/>
            <pc:sldMk cId="123500852" sldId="513"/>
            <ac:picMk id="23" creationId="{84C13E20-1623-BF0E-BED2-B5340B277486}"/>
          </ac:picMkLst>
        </pc:picChg>
      </pc:sldChg>
      <pc:sldChg chg="addSp delSp modSp mod">
        <pc:chgData name="Nathan Ducker" userId="e1218156124bca11" providerId="LiveId" clId="{C6ABFD29-885E-48C6-91CF-8FDCC6EF6C26}" dt="2024-07-24T10:59:29.113" v="2191" actId="1076"/>
        <pc:sldMkLst>
          <pc:docMk/>
          <pc:sldMk cId="1377201207" sldId="516"/>
        </pc:sldMkLst>
        <pc:spChg chg="mod">
          <ac:chgData name="Nathan Ducker" userId="e1218156124bca11" providerId="LiveId" clId="{C6ABFD29-885E-48C6-91CF-8FDCC6EF6C26}" dt="2024-07-24T05:01:54.679" v="1406"/>
          <ac:spMkLst>
            <pc:docMk/>
            <pc:sldMk cId="1377201207" sldId="516"/>
            <ac:spMk id="7" creationId="{DE0509FC-2AFD-F6D4-175D-683222C6A261}"/>
          </ac:spMkLst>
        </pc:spChg>
        <pc:spChg chg="mod">
          <ac:chgData name="Nathan Ducker" userId="e1218156124bca11" providerId="LiveId" clId="{C6ABFD29-885E-48C6-91CF-8FDCC6EF6C26}" dt="2024-07-24T10:59:21.241" v="2189"/>
          <ac:spMkLst>
            <pc:docMk/>
            <pc:sldMk cId="1377201207" sldId="516"/>
            <ac:spMk id="14" creationId="{8464EFA1-4D95-CC85-EDD4-A2567BFD93F1}"/>
          </ac:spMkLst>
        </pc:spChg>
        <pc:grpChg chg="add del mod">
          <ac:chgData name="Nathan Ducker" userId="e1218156124bca11" providerId="LiveId" clId="{C6ABFD29-885E-48C6-91CF-8FDCC6EF6C26}" dt="2024-07-24T10:59:20.866" v="2188" actId="478"/>
          <ac:grpSpMkLst>
            <pc:docMk/>
            <pc:sldMk cId="1377201207" sldId="516"/>
            <ac:grpSpMk id="4" creationId="{4FBD6D4E-E9C2-20CF-F677-0DA11DFF1B22}"/>
          </ac:grpSpMkLst>
        </pc:grpChg>
        <pc:grpChg chg="add mod">
          <ac:chgData name="Nathan Ducker" userId="e1218156124bca11" providerId="LiveId" clId="{C6ABFD29-885E-48C6-91CF-8FDCC6EF6C26}" dt="2024-07-24T10:59:29.113" v="2191" actId="1076"/>
          <ac:grpSpMkLst>
            <pc:docMk/>
            <pc:sldMk cId="1377201207" sldId="516"/>
            <ac:grpSpMk id="12" creationId="{76FB512D-9250-0487-8B4F-9D300A17BC06}"/>
          </ac:grpSpMkLst>
        </pc:grpChg>
        <pc:picChg chg="mod">
          <ac:chgData name="Nathan Ducker" userId="e1218156124bca11" providerId="LiveId" clId="{C6ABFD29-885E-48C6-91CF-8FDCC6EF6C26}" dt="2024-07-24T05:01:54.679" v="1406"/>
          <ac:picMkLst>
            <pc:docMk/>
            <pc:sldMk cId="1377201207" sldId="516"/>
            <ac:picMk id="8" creationId="{B283CF0E-AC44-3228-2459-5458E9F5191F}"/>
          </ac:picMkLst>
        </pc:picChg>
        <pc:picChg chg="mod">
          <ac:chgData name="Nathan Ducker" userId="e1218156124bca11" providerId="LiveId" clId="{C6ABFD29-885E-48C6-91CF-8FDCC6EF6C26}" dt="2024-07-24T05:01:54.679" v="1406"/>
          <ac:picMkLst>
            <pc:docMk/>
            <pc:sldMk cId="1377201207" sldId="516"/>
            <ac:picMk id="9" creationId="{CB57518D-5BEC-D0B9-213E-DCAA221B0459}"/>
          </ac:picMkLst>
        </pc:picChg>
        <pc:picChg chg="mod">
          <ac:chgData name="Nathan Ducker" userId="e1218156124bca11" providerId="LiveId" clId="{C6ABFD29-885E-48C6-91CF-8FDCC6EF6C26}" dt="2024-07-24T05:01:54.679" v="1406"/>
          <ac:picMkLst>
            <pc:docMk/>
            <pc:sldMk cId="1377201207" sldId="516"/>
            <ac:picMk id="10" creationId="{674283BA-6D56-9AAC-B902-15365AC502DA}"/>
          </ac:picMkLst>
        </pc:picChg>
        <pc:picChg chg="mod">
          <ac:chgData name="Nathan Ducker" userId="e1218156124bca11" providerId="LiveId" clId="{C6ABFD29-885E-48C6-91CF-8FDCC6EF6C26}" dt="2024-07-24T10:59:21.241" v="2189"/>
          <ac:picMkLst>
            <pc:docMk/>
            <pc:sldMk cId="1377201207" sldId="516"/>
            <ac:picMk id="16" creationId="{8F7D20C6-EC04-6E64-86ED-E3F5A92224E3}"/>
          </ac:picMkLst>
        </pc:picChg>
        <pc:picChg chg="mod">
          <ac:chgData name="Nathan Ducker" userId="e1218156124bca11" providerId="LiveId" clId="{C6ABFD29-885E-48C6-91CF-8FDCC6EF6C26}" dt="2024-07-24T10:59:21.241" v="2189"/>
          <ac:picMkLst>
            <pc:docMk/>
            <pc:sldMk cId="1377201207" sldId="516"/>
            <ac:picMk id="17" creationId="{AD00B211-41F0-432B-4892-9F6B057C281F}"/>
          </ac:picMkLst>
        </pc:picChg>
      </pc:sldChg>
      <pc:sldChg chg="addSp delSp modSp mod">
        <pc:chgData name="Nathan Ducker" userId="e1218156124bca11" providerId="LiveId" clId="{C6ABFD29-885E-48C6-91CF-8FDCC6EF6C26}" dt="2024-07-25T03:14:23.803" v="3129" actId="14100"/>
        <pc:sldMkLst>
          <pc:docMk/>
          <pc:sldMk cId="2074325731" sldId="517"/>
        </pc:sldMkLst>
        <pc:spChg chg="mod">
          <ac:chgData name="Nathan Ducker" userId="e1218156124bca11" providerId="LiveId" clId="{C6ABFD29-885E-48C6-91CF-8FDCC6EF6C26}" dt="2024-07-23T09:20:04.862" v="869"/>
          <ac:spMkLst>
            <pc:docMk/>
            <pc:sldMk cId="2074325731" sldId="517"/>
            <ac:spMk id="7" creationId="{1319E71D-07C8-0AF6-1155-C5B8355EB143}"/>
          </ac:spMkLst>
        </pc:spChg>
        <pc:spChg chg="mod">
          <ac:chgData name="Nathan Ducker" userId="e1218156124bca11" providerId="LiveId" clId="{C6ABFD29-885E-48C6-91CF-8FDCC6EF6C26}" dt="2024-07-24T05:00:56.175" v="1397"/>
          <ac:spMkLst>
            <pc:docMk/>
            <pc:sldMk cId="2074325731" sldId="517"/>
            <ac:spMk id="7" creationId="{813C258D-3AF8-1CF1-E4D8-468785F3B903}"/>
          </ac:spMkLst>
        </pc:spChg>
        <pc:spChg chg="mod">
          <ac:chgData name="Nathan Ducker" userId="e1218156124bca11" providerId="LiveId" clId="{C6ABFD29-885E-48C6-91CF-8FDCC6EF6C26}" dt="2024-07-24T10:59:10.286" v="2187"/>
          <ac:spMkLst>
            <pc:docMk/>
            <pc:sldMk cId="2074325731" sldId="517"/>
            <ac:spMk id="14" creationId="{21AAA4CD-168A-6FCA-141F-8CA0802083E7}"/>
          </ac:spMkLst>
        </pc:spChg>
        <pc:spChg chg="mod">
          <ac:chgData name="Nathan Ducker" userId="e1218156124bca11" providerId="LiveId" clId="{C6ABFD29-885E-48C6-91CF-8FDCC6EF6C26}" dt="2024-07-24T10:59:39.471" v="2193"/>
          <ac:spMkLst>
            <pc:docMk/>
            <pc:sldMk cId="2074325731" sldId="517"/>
            <ac:spMk id="19" creationId="{A59FA193-8826-4E4D-0ADF-747451563F3F}"/>
          </ac:spMkLst>
        </pc:spChg>
        <pc:grpChg chg="add del mod">
          <ac:chgData name="Nathan Ducker" userId="e1218156124bca11" providerId="LiveId" clId="{C6ABFD29-885E-48C6-91CF-8FDCC6EF6C26}" dt="2024-07-24T10:59:09.912" v="2186" actId="478"/>
          <ac:grpSpMkLst>
            <pc:docMk/>
            <pc:sldMk cId="2074325731" sldId="517"/>
            <ac:grpSpMk id="4" creationId="{89D9316E-4CCC-2474-D1E3-0EBD16F945E5}"/>
          </ac:grpSpMkLst>
        </pc:grpChg>
        <pc:grpChg chg="add mod">
          <ac:chgData name="Nathan Ducker" userId="e1218156124bca11" providerId="LiveId" clId="{C6ABFD29-885E-48C6-91CF-8FDCC6EF6C26}" dt="2024-07-23T09:20:04.862" v="869"/>
          <ac:grpSpMkLst>
            <pc:docMk/>
            <pc:sldMk cId="2074325731" sldId="517"/>
            <ac:grpSpMk id="4" creationId="{A5037C53-D05B-C2EB-7709-58B1C85BEAED}"/>
          </ac:grpSpMkLst>
        </pc:grpChg>
        <pc:grpChg chg="add del mod">
          <ac:chgData name="Nathan Ducker" userId="e1218156124bca11" providerId="LiveId" clId="{C6ABFD29-885E-48C6-91CF-8FDCC6EF6C26}" dt="2024-07-24T10:59:39.094" v="2192" actId="478"/>
          <ac:grpSpMkLst>
            <pc:docMk/>
            <pc:sldMk cId="2074325731" sldId="517"/>
            <ac:grpSpMk id="12" creationId="{7FE9EE9E-C447-2437-602F-35D4F5DBC709}"/>
          </ac:grpSpMkLst>
        </pc:grpChg>
        <pc:grpChg chg="add mod">
          <ac:chgData name="Nathan Ducker" userId="e1218156124bca11" providerId="LiveId" clId="{C6ABFD29-885E-48C6-91CF-8FDCC6EF6C26}" dt="2024-07-25T03:14:23.803" v="3129" actId="14100"/>
          <ac:grpSpMkLst>
            <pc:docMk/>
            <pc:sldMk cId="2074325731" sldId="517"/>
            <ac:grpSpMk id="18" creationId="{8C186A43-D18D-700E-C55B-18D13E48D59F}"/>
          </ac:grpSpMkLst>
        </pc:grpChg>
        <pc:picChg chg="mod">
          <ac:chgData name="Nathan Ducker" userId="e1218156124bca11" providerId="LiveId" clId="{C6ABFD29-885E-48C6-91CF-8FDCC6EF6C26}" dt="2024-07-24T05:00:56.175" v="1397"/>
          <ac:picMkLst>
            <pc:docMk/>
            <pc:sldMk cId="2074325731" sldId="517"/>
            <ac:picMk id="8" creationId="{14827CA0-C772-528E-B302-58FC4AEB0A58}"/>
          </ac:picMkLst>
        </pc:picChg>
        <pc:picChg chg="mod">
          <ac:chgData name="Nathan Ducker" userId="e1218156124bca11" providerId="LiveId" clId="{C6ABFD29-885E-48C6-91CF-8FDCC6EF6C26}" dt="2024-07-23T09:20:04.862" v="869"/>
          <ac:picMkLst>
            <pc:docMk/>
            <pc:sldMk cId="2074325731" sldId="517"/>
            <ac:picMk id="8" creationId="{3B929F19-4348-7A8D-EF66-C83D76A0DD32}"/>
          </ac:picMkLst>
        </pc:picChg>
        <pc:picChg chg="mod">
          <ac:chgData name="Nathan Ducker" userId="e1218156124bca11" providerId="LiveId" clId="{C6ABFD29-885E-48C6-91CF-8FDCC6EF6C26}" dt="2024-07-24T05:00:56.175" v="1397"/>
          <ac:picMkLst>
            <pc:docMk/>
            <pc:sldMk cId="2074325731" sldId="517"/>
            <ac:picMk id="9" creationId="{29FA2248-D8D3-C9A3-8AFF-7C75131E9E90}"/>
          </ac:picMkLst>
        </pc:picChg>
        <pc:picChg chg="mod">
          <ac:chgData name="Nathan Ducker" userId="e1218156124bca11" providerId="LiveId" clId="{C6ABFD29-885E-48C6-91CF-8FDCC6EF6C26}" dt="2024-07-23T09:20:04.862" v="869"/>
          <ac:picMkLst>
            <pc:docMk/>
            <pc:sldMk cId="2074325731" sldId="517"/>
            <ac:picMk id="9" creationId="{F503D641-3A6A-0565-AC45-52BCF568CDB5}"/>
          </ac:picMkLst>
        </pc:picChg>
        <pc:picChg chg="mod">
          <ac:chgData name="Nathan Ducker" userId="e1218156124bca11" providerId="LiveId" clId="{C6ABFD29-885E-48C6-91CF-8FDCC6EF6C26}" dt="2024-07-24T05:00:56.175" v="1397"/>
          <ac:picMkLst>
            <pc:docMk/>
            <pc:sldMk cId="2074325731" sldId="517"/>
            <ac:picMk id="10" creationId="{0F2FBFC3-9521-1FF4-96A8-127F6A20BEFA}"/>
          </ac:picMkLst>
        </pc:picChg>
        <pc:picChg chg="mod">
          <ac:chgData name="Nathan Ducker" userId="e1218156124bca11" providerId="LiveId" clId="{C6ABFD29-885E-48C6-91CF-8FDCC6EF6C26}" dt="2024-07-23T09:20:04.862" v="869"/>
          <ac:picMkLst>
            <pc:docMk/>
            <pc:sldMk cId="2074325731" sldId="517"/>
            <ac:picMk id="10" creationId="{172D2F05-37F7-EDCF-7A85-7D7F01F402EC}"/>
          </ac:picMkLst>
        </pc:picChg>
        <pc:picChg chg="mod">
          <ac:chgData name="Nathan Ducker" userId="e1218156124bca11" providerId="LiveId" clId="{C6ABFD29-885E-48C6-91CF-8FDCC6EF6C26}" dt="2024-07-24T10:59:10.286" v="2187"/>
          <ac:picMkLst>
            <pc:docMk/>
            <pc:sldMk cId="2074325731" sldId="517"/>
            <ac:picMk id="16" creationId="{A7439797-96B9-C5DD-E4D2-7ADAF1BAF99F}"/>
          </ac:picMkLst>
        </pc:picChg>
        <pc:picChg chg="mod">
          <ac:chgData name="Nathan Ducker" userId="e1218156124bca11" providerId="LiveId" clId="{C6ABFD29-885E-48C6-91CF-8FDCC6EF6C26}" dt="2024-07-24T10:59:10.286" v="2187"/>
          <ac:picMkLst>
            <pc:docMk/>
            <pc:sldMk cId="2074325731" sldId="517"/>
            <ac:picMk id="17" creationId="{D772D9FE-A65D-7409-ED83-115D3F5A49F7}"/>
          </ac:picMkLst>
        </pc:picChg>
        <pc:picChg chg="mod">
          <ac:chgData name="Nathan Ducker" userId="e1218156124bca11" providerId="LiveId" clId="{C6ABFD29-885E-48C6-91CF-8FDCC6EF6C26}" dt="2024-07-24T10:59:39.471" v="2193"/>
          <ac:picMkLst>
            <pc:docMk/>
            <pc:sldMk cId="2074325731" sldId="517"/>
            <ac:picMk id="20" creationId="{A24FC775-351D-01CC-C532-DB56D779DAEB}"/>
          </ac:picMkLst>
        </pc:picChg>
        <pc:picChg chg="mod">
          <ac:chgData name="Nathan Ducker" userId="e1218156124bca11" providerId="LiveId" clId="{C6ABFD29-885E-48C6-91CF-8FDCC6EF6C26}" dt="2024-07-24T10:59:39.471" v="2193"/>
          <ac:picMkLst>
            <pc:docMk/>
            <pc:sldMk cId="2074325731" sldId="517"/>
            <ac:picMk id="21" creationId="{5C92CDA5-25EA-A5DD-66C5-9FA0FF0828F5}"/>
          </ac:picMkLst>
        </pc:picChg>
      </pc:sldChg>
      <pc:sldChg chg="addSp delSp modSp mod">
        <pc:chgData name="Nathan Ducker" userId="e1218156124bca11" providerId="LiveId" clId="{C6ABFD29-885E-48C6-91CF-8FDCC6EF6C26}" dt="2024-07-24T11:00:21.774" v="2201"/>
        <pc:sldMkLst>
          <pc:docMk/>
          <pc:sldMk cId="1099663952" sldId="518"/>
        </pc:sldMkLst>
        <pc:spChg chg="mod">
          <ac:chgData name="Nathan Ducker" userId="e1218156124bca11" providerId="LiveId" clId="{C6ABFD29-885E-48C6-91CF-8FDCC6EF6C26}" dt="2024-07-24T05:02:49.044" v="1417"/>
          <ac:spMkLst>
            <pc:docMk/>
            <pc:sldMk cId="1099663952" sldId="518"/>
            <ac:spMk id="7" creationId="{6A726F2F-9506-0EAF-A15B-58EDF8462754}"/>
          </ac:spMkLst>
        </pc:spChg>
        <pc:spChg chg="mod">
          <ac:chgData name="Nathan Ducker" userId="e1218156124bca11" providerId="LiveId" clId="{C6ABFD29-885E-48C6-91CF-8FDCC6EF6C26}" dt="2024-07-23T09:21:35.874" v="928"/>
          <ac:spMkLst>
            <pc:docMk/>
            <pc:sldMk cId="1099663952" sldId="518"/>
            <ac:spMk id="7" creationId="{BD5915FB-A2F9-8429-C9B2-9C6E12FC0F87}"/>
          </ac:spMkLst>
        </pc:spChg>
        <pc:spChg chg="mod">
          <ac:chgData name="Nathan Ducker" userId="e1218156124bca11" providerId="LiveId" clId="{C6ABFD29-885E-48C6-91CF-8FDCC6EF6C26}" dt="2024-07-24T11:00:21.774" v="2201"/>
          <ac:spMkLst>
            <pc:docMk/>
            <pc:sldMk cId="1099663952" sldId="518"/>
            <ac:spMk id="14" creationId="{3AE121E6-93F6-CF31-83DF-BFA25416AC8C}"/>
          </ac:spMkLst>
        </pc:spChg>
        <pc:grpChg chg="add del mod">
          <ac:chgData name="Nathan Ducker" userId="e1218156124bca11" providerId="LiveId" clId="{C6ABFD29-885E-48C6-91CF-8FDCC6EF6C26}" dt="2024-07-23T09:21:37.442" v="929" actId="478"/>
          <ac:grpSpMkLst>
            <pc:docMk/>
            <pc:sldMk cId="1099663952" sldId="518"/>
            <ac:grpSpMk id="4" creationId="{6793D173-6748-1F6E-CF65-658244860EAD}"/>
          </ac:grpSpMkLst>
        </pc:grpChg>
        <pc:grpChg chg="add del mod">
          <ac:chgData name="Nathan Ducker" userId="e1218156124bca11" providerId="LiveId" clId="{C6ABFD29-885E-48C6-91CF-8FDCC6EF6C26}" dt="2024-07-24T11:00:21.421" v="2200" actId="478"/>
          <ac:grpSpMkLst>
            <pc:docMk/>
            <pc:sldMk cId="1099663952" sldId="518"/>
            <ac:grpSpMk id="4" creationId="{BBD00B33-31F5-BFC8-F551-230892538186}"/>
          </ac:grpSpMkLst>
        </pc:grpChg>
        <pc:grpChg chg="add mod">
          <ac:chgData name="Nathan Ducker" userId="e1218156124bca11" providerId="LiveId" clId="{C6ABFD29-885E-48C6-91CF-8FDCC6EF6C26}" dt="2024-07-24T11:00:21.774" v="2201"/>
          <ac:grpSpMkLst>
            <pc:docMk/>
            <pc:sldMk cId="1099663952" sldId="518"/>
            <ac:grpSpMk id="12" creationId="{20BA4282-865D-6BAE-1B14-2B9D50845BF4}"/>
          </ac:grpSpMkLst>
        </pc:grpChg>
        <pc:picChg chg="mod">
          <ac:chgData name="Nathan Ducker" userId="e1218156124bca11" providerId="LiveId" clId="{C6ABFD29-885E-48C6-91CF-8FDCC6EF6C26}" dt="2024-07-24T05:02:49.044" v="1417"/>
          <ac:picMkLst>
            <pc:docMk/>
            <pc:sldMk cId="1099663952" sldId="518"/>
            <ac:picMk id="8" creationId="{3AB3AD1B-418E-EDA2-6F48-D3DE85734EAD}"/>
          </ac:picMkLst>
        </pc:picChg>
        <pc:picChg chg="mod">
          <ac:chgData name="Nathan Ducker" userId="e1218156124bca11" providerId="LiveId" clId="{C6ABFD29-885E-48C6-91CF-8FDCC6EF6C26}" dt="2024-07-23T09:21:35.874" v="928"/>
          <ac:picMkLst>
            <pc:docMk/>
            <pc:sldMk cId="1099663952" sldId="518"/>
            <ac:picMk id="8" creationId="{FC1985AA-8BD7-D425-B1ED-110B77A877DF}"/>
          </ac:picMkLst>
        </pc:picChg>
        <pc:picChg chg="mod">
          <ac:chgData name="Nathan Ducker" userId="e1218156124bca11" providerId="LiveId" clId="{C6ABFD29-885E-48C6-91CF-8FDCC6EF6C26}" dt="2024-07-23T09:21:35.874" v="928"/>
          <ac:picMkLst>
            <pc:docMk/>
            <pc:sldMk cId="1099663952" sldId="518"/>
            <ac:picMk id="9" creationId="{681AC393-0019-5BB6-F36C-794F0A0A9780}"/>
          </ac:picMkLst>
        </pc:picChg>
        <pc:picChg chg="mod">
          <ac:chgData name="Nathan Ducker" userId="e1218156124bca11" providerId="LiveId" clId="{C6ABFD29-885E-48C6-91CF-8FDCC6EF6C26}" dt="2024-07-24T05:02:49.044" v="1417"/>
          <ac:picMkLst>
            <pc:docMk/>
            <pc:sldMk cId="1099663952" sldId="518"/>
            <ac:picMk id="9" creationId="{EE94C9E9-D26D-95BA-A1D4-324FFE39D953}"/>
          </ac:picMkLst>
        </pc:picChg>
        <pc:picChg chg="mod">
          <ac:chgData name="Nathan Ducker" userId="e1218156124bca11" providerId="LiveId" clId="{C6ABFD29-885E-48C6-91CF-8FDCC6EF6C26}" dt="2024-07-24T05:02:49.044" v="1417"/>
          <ac:picMkLst>
            <pc:docMk/>
            <pc:sldMk cId="1099663952" sldId="518"/>
            <ac:picMk id="10" creationId="{D2961796-7F0B-8857-AA87-CCA68AACF840}"/>
          </ac:picMkLst>
        </pc:picChg>
        <pc:picChg chg="mod">
          <ac:chgData name="Nathan Ducker" userId="e1218156124bca11" providerId="LiveId" clId="{C6ABFD29-885E-48C6-91CF-8FDCC6EF6C26}" dt="2024-07-23T09:21:35.874" v="928"/>
          <ac:picMkLst>
            <pc:docMk/>
            <pc:sldMk cId="1099663952" sldId="518"/>
            <ac:picMk id="10" creationId="{D69C68DE-A9B2-7F02-3305-37324608B651}"/>
          </ac:picMkLst>
        </pc:picChg>
        <pc:picChg chg="mod">
          <ac:chgData name="Nathan Ducker" userId="e1218156124bca11" providerId="LiveId" clId="{C6ABFD29-885E-48C6-91CF-8FDCC6EF6C26}" dt="2024-07-24T11:00:21.774" v="2201"/>
          <ac:picMkLst>
            <pc:docMk/>
            <pc:sldMk cId="1099663952" sldId="518"/>
            <ac:picMk id="16" creationId="{2B9E70F4-0316-E980-C384-5438F2184D77}"/>
          </ac:picMkLst>
        </pc:picChg>
        <pc:picChg chg="mod">
          <ac:chgData name="Nathan Ducker" userId="e1218156124bca11" providerId="LiveId" clId="{C6ABFD29-885E-48C6-91CF-8FDCC6EF6C26}" dt="2024-07-24T11:00:21.774" v="2201"/>
          <ac:picMkLst>
            <pc:docMk/>
            <pc:sldMk cId="1099663952" sldId="518"/>
            <ac:picMk id="17" creationId="{D587DC7B-A9D1-8644-54F6-AAD894B45B2E}"/>
          </ac:picMkLst>
        </pc:picChg>
      </pc:sldChg>
      <pc:sldChg chg="addSp delSp modSp mod">
        <pc:chgData name="Nathan Ducker" userId="e1218156124bca11" providerId="LiveId" clId="{C6ABFD29-885E-48C6-91CF-8FDCC6EF6C26}" dt="2024-07-24T11:00:30.534" v="2203"/>
        <pc:sldMkLst>
          <pc:docMk/>
          <pc:sldMk cId="766731891" sldId="519"/>
        </pc:sldMkLst>
        <pc:spChg chg="mod">
          <ac:chgData name="Nathan Ducker" userId="e1218156124bca11" providerId="LiveId" clId="{C6ABFD29-885E-48C6-91CF-8FDCC6EF6C26}" dt="2024-07-24T05:02:57.839" v="1418"/>
          <ac:spMkLst>
            <pc:docMk/>
            <pc:sldMk cId="766731891" sldId="519"/>
            <ac:spMk id="7" creationId="{1C7DFFA3-8726-1EFB-1965-A555483273E1}"/>
          </ac:spMkLst>
        </pc:spChg>
        <pc:spChg chg="mod">
          <ac:chgData name="Nathan Ducker" userId="e1218156124bca11" providerId="LiveId" clId="{C6ABFD29-885E-48C6-91CF-8FDCC6EF6C26}" dt="2024-07-24T11:00:30.534" v="2203"/>
          <ac:spMkLst>
            <pc:docMk/>
            <pc:sldMk cId="766731891" sldId="519"/>
            <ac:spMk id="14" creationId="{F84C0BEF-9B10-F337-05D2-12CA957819A8}"/>
          </ac:spMkLst>
        </pc:spChg>
        <pc:grpChg chg="add del mod">
          <ac:chgData name="Nathan Ducker" userId="e1218156124bca11" providerId="LiveId" clId="{C6ABFD29-885E-48C6-91CF-8FDCC6EF6C26}" dt="2024-07-24T11:00:30.197" v="2202" actId="478"/>
          <ac:grpSpMkLst>
            <pc:docMk/>
            <pc:sldMk cId="766731891" sldId="519"/>
            <ac:grpSpMk id="4" creationId="{65CFE026-B23F-A32F-BD99-673FEB83D67F}"/>
          </ac:grpSpMkLst>
        </pc:grpChg>
        <pc:grpChg chg="add mod">
          <ac:chgData name="Nathan Ducker" userId="e1218156124bca11" providerId="LiveId" clId="{C6ABFD29-885E-48C6-91CF-8FDCC6EF6C26}" dt="2024-07-24T11:00:30.534" v="2203"/>
          <ac:grpSpMkLst>
            <pc:docMk/>
            <pc:sldMk cId="766731891" sldId="519"/>
            <ac:grpSpMk id="12" creationId="{4F577FFD-3E6C-730D-200F-E78490643358}"/>
          </ac:grpSpMkLst>
        </pc:grpChg>
        <pc:picChg chg="mod">
          <ac:chgData name="Nathan Ducker" userId="e1218156124bca11" providerId="LiveId" clId="{C6ABFD29-885E-48C6-91CF-8FDCC6EF6C26}" dt="2024-07-24T05:02:57.839" v="1418"/>
          <ac:picMkLst>
            <pc:docMk/>
            <pc:sldMk cId="766731891" sldId="519"/>
            <ac:picMk id="8" creationId="{8D887CE3-1AA1-931E-4D66-C42AD325C682}"/>
          </ac:picMkLst>
        </pc:picChg>
        <pc:picChg chg="mod">
          <ac:chgData name="Nathan Ducker" userId="e1218156124bca11" providerId="LiveId" clId="{C6ABFD29-885E-48C6-91CF-8FDCC6EF6C26}" dt="2024-07-24T05:02:57.839" v="1418"/>
          <ac:picMkLst>
            <pc:docMk/>
            <pc:sldMk cId="766731891" sldId="519"/>
            <ac:picMk id="9" creationId="{DCFA3109-0776-1917-F691-726760BA258C}"/>
          </ac:picMkLst>
        </pc:picChg>
        <pc:picChg chg="mod">
          <ac:chgData name="Nathan Ducker" userId="e1218156124bca11" providerId="LiveId" clId="{C6ABFD29-885E-48C6-91CF-8FDCC6EF6C26}" dt="2024-07-24T05:02:57.839" v="1418"/>
          <ac:picMkLst>
            <pc:docMk/>
            <pc:sldMk cId="766731891" sldId="519"/>
            <ac:picMk id="10" creationId="{556E7736-49F6-E0A1-EA05-3A11E2836C2F}"/>
          </ac:picMkLst>
        </pc:picChg>
        <pc:picChg chg="mod">
          <ac:chgData name="Nathan Ducker" userId="e1218156124bca11" providerId="LiveId" clId="{C6ABFD29-885E-48C6-91CF-8FDCC6EF6C26}" dt="2024-07-24T11:00:30.534" v="2203"/>
          <ac:picMkLst>
            <pc:docMk/>
            <pc:sldMk cId="766731891" sldId="519"/>
            <ac:picMk id="16" creationId="{74CB5643-8F67-03EC-0A16-7036D46B1D98}"/>
          </ac:picMkLst>
        </pc:picChg>
        <pc:picChg chg="mod">
          <ac:chgData name="Nathan Ducker" userId="e1218156124bca11" providerId="LiveId" clId="{C6ABFD29-885E-48C6-91CF-8FDCC6EF6C26}" dt="2024-07-24T11:00:30.534" v="2203"/>
          <ac:picMkLst>
            <pc:docMk/>
            <pc:sldMk cId="766731891" sldId="519"/>
            <ac:picMk id="17" creationId="{092377C2-70F5-2AF2-1E23-908CEF43C2F2}"/>
          </ac:picMkLst>
        </pc:picChg>
      </pc:sldChg>
      <pc:sldChg chg="addSp modSp mod">
        <pc:chgData name="Nathan Ducker" userId="e1218156124bca11" providerId="LiveId" clId="{C6ABFD29-885E-48C6-91CF-8FDCC6EF6C26}" dt="2024-07-24T10:58:19.085" v="2177"/>
        <pc:sldMkLst>
          <pc:docMk/>
          <pc:sldMk cId="3059298477" sldId="522"/>
        </pc:sldMkLst>
        <pc:spChg chg="mod">
          <ac:chgData name="Nathan Ducker" userId="e1218156124bca11" providerId="LiveId" clId="{C6ABFD29-885E-48C6-91CF-8FDCC6EF6C26}" dt="2024-07-23T09:19:25.469" v="862"/>
          <ac:spMkLst>
            <pc:docMk/>
            <pc:sldMk cId="3059298477" sldId="522"/>
            <ac:spMk id="3" creationId="{4E6F9889-DBF9-119A-7970-C0323AB8ACE0}"/>
          </ac:spMkLst>
        </pc:spChg>
        <pc:spChg chg="mod">
          <ac:chgData name="Nathan Ducker" userId="e1218156124bca11" providerId="LiveId" clId="{C6ABFD29-885E-48C6-91CF-8FDCC6EF6C26}" dt="2024-07-24T10:58:19.085" v="2177"/>
          <ac:spMkLst>
            <pc:docMk/>
            <pc:sldMk cId="3059298477" sldId="522"/>
            <ac:spMk id="3" creationId="{A404C17F-98E1-4E09-4C2E-A2A9A4091CAB}"/>
          </ac:spMkLst>
        </pc:spChg>
        <pc:grpChg chg="add mod">
          <ac:chgData name="Nathan Ducker" userId="e1218156124bca11" providerId="LiveId" clId="{C6ABFD29-885E-48C6-91CF-8FDCC6EF6C26}" dt="2024-07-24T10:58:19.085" v="2177"/>
          <ac:grpSpMkLst>
            <pc:docMk/>
            <pc:sldMk cId="3059298477" sldId="522"/>
            <ac:grpSpMk id="2" creationId="{1CA6A57B-662D-E426-B4C3-B4D3A704ED58}"/>
          </ac:grpSpMkLst>
        </pc:grpChg>
        <pc:grpChg chg="add mod">
          <ac:chgData name="Nathan Ducker" userId="e1218156124bca11" providerId="LiveId" clId="{C6ABFD29-885E-48C6-91CF-8FDCC6EF6C26}" dt="2024-07-23T09:19:34.195" v="866" actId="1036"/>
          <ac:grpSpMkLst>
            <pc:docMk/>
            <pc:sldMk cId="3059298477" sldId="522"/>
            <ac:grpSpMk id="2" creationId="{1F3B33B8-33C1-A126-7F24-BA4C4F1333B5}"/>
          </ac:grpSpMkLst>
        </pc:grpChg>
        <pc:picChg chg="mod">
          <ac:chgData name="Nathan Ducker" userId="e1218156124bca11" providerId="LiveId" clId="{C6ABFD29-885E-48C6-91CF-8FDCC6EF6C26}" dt="2024-07-24T10:58:19.085" v="2177"/>
          <ac:picMkLst>
            <pc:docMk/>
            <pc:sldMk cId="3059298477" sldId="522"/>
            <ac:picMk id="5" creationId="{189D6E3E-8F0B-F45C-2D49-7C75D901BC5A}"/>
          </ac:picMkLst>
        </pc:picChg>
        <pc:picChg chg="mod">
          <ac:chgData name="Nathan Ducker" userId="e1218156124bca11" providerId="LiveId" clId="{C6ABFD29-885E-48C6-91CF-8FDCC6EF6C26}" dt="2024-07-23T09:19:25.469" v="862"/>
          <ac:picMkLst>
            <pc:docMk/>
            <pc:sldMk cId="3059298477" sldId="522"/>
            <ac:picMk id="5" creationId="{CB15433D-4523-F2B5-14BF-57B61C299107}"/>
          </ac:picMkLst>
        </pc:picChg>
        <pc:picChg chg="mod">
          <ac:chgData name="Nathan Ducker" userId="e1218156124bca11" providerId="LiveId" clId="{C6ABFD29-885E-48C6-91CF-8FDCC6EF6C26}" dt="2024-07-24T10:58:19.085" v="2177"/>
          <ac:picMkLst>
            <pc:docMk/>
            <pc:sldMk cId="3059298477" sldId="522"/>
            <ac:picMk id="6" creationId="{2A9828E9-1618-08CE-F29F-C79F037EA214}"/>
          </ac:picMkLst>
        </pc:picChg>
        <pc:picChg chg="mod">
          <ac:chgData name="Nathan Ducker" userId="e1218156124bca11" providerId="LiveId" clId="{C6ABFD29-885E-48C6-91CF-8FDCC6EF6C26}" dt="2024-07-23T09:19:25.469" v="862"/>
          <ac:picMkLst>
            <pc:docMk/>
            <pc:sldMk cId="3059298477" sldId="522"/>
            <ac:picMk id="6" creationId="{50C105BC-0E07-EB04-96D9-6B9149A6C132}"/>
          </ac:picMkLst>
        </pc:picChg>
        <pc:picChg chg="mod">
          <ac:chgData name="Nathan Ducker" userId="e1218156124bca11" providerId="LiveId" clId="{C6ABFD29-885E-48C6-91CF-8FDCC6EF6C26}" dt="2024-07-23T09:19:25.469" v="862"/>
          <ac:picMkLst>
            <pc:docMk/>
            <pc:sldMk cId="3059298477" sldId="522"/>
            <ac:picMk id="7" creationId="{0479B1F7-5234-1D71-F4F0-4B97A9F7C21D}"/>
          </ac:picMkLst>
        </pc:picChg>
      </pc:sldChg>
      <pc:sldChg chg="addSp modSp">
        <pc:chgData name="Nathan Ducker" userId="e1218156124bca11" providerId="LiveId" clId="{C6ABFD29-885E-48C6-91CF-8FDCC6EF6C26}" dt="2024-07-24T10:58:10.179" v="2174"/>
        <pc:sldMkLst>
          <pc:docMk/>
          <pc:sldMk cId="4147397870" sldId="523"/>
        </pc:sldMkLst>
        <pc:spChg chg="mod">
          <ac:chgData name="Nathan Ducker" userId="e1218156124bca11" providerId="LiveId" clId="{C6ABFD29-885E-48C6-91CF-8FDCC6EF6C26}" dt="2024-07-24T10:58:10.179" v="2174"/>
          <ac:spMkLst>
            <pc:docMk/>
            <pc:sldMk cId="4147397870" sldId="523"/>
            <ac:spMk id="4" creationId="{BA06810D-042A-5529-CE80-8F6F34C2AC7B}"/>
          </ac:spMkLst>
        </pc:spChg>
        <pc:grpChg chg="add mod">
          <ac:chgData name="Nathan Ducker" userId="e1218156124bca11" providerId="LiveId" clId="{C6ABFD29-885E-48C6-91CF-8FDCC6EF6C26}" dt="2024-07-24T10:58:10.179" v="2174"/>
          <ac:grpSpMkLst>
            <pc:docMk/>
            <pc:sldMk cId="4147397870" sldId="523"/>
            <ac:grpSpMk id="3" creationId="{CDEB1BE7-C825-6DE0-0BF6-0E3DD8E93910}"/>
          </ac:grpSpMkLst>
        </pc:grpChg>
        <pc:picChg chg="mod">
          <ac:chgData name="Nathan Ducker" userId="e1218156124bca11" providerId="LiveId" clId="{C6ABFD29-885E-48C6-91CF-8FDCC6EF6C26}" dt="2024-07-24T10:58:10.179" v="2174"/>
          <ac:picMkLst>
            <pc:docMk/>
            <pc:sldMk cId="4147397870" sldId="523"/>
            <ac:picMk id="5" creationId="{3F7AC57F-F7BE-7EB6-3AC6-C724F289DAE2}"/>
          </ac:picMkLst>
        </pc:picChg>
        <pc:picChg chg="mod">
          <ac:chgData name="Nathan Ducker" userId="e1218156124bca11" providerId="LiveId" clId="{C6ABFD29-885E-48C6-91CF-8FDCC6EF6C26}" dt="2024-07-24T10:58:10.179" v="2174"/>
          <ac:picMkLst>
            <pc:docMk/>
            <pc:sldMk cId="4147397870" sldId="523"/>
            <ac:picMk id="6" creationId="{88F1F69C-1123-5483-4EFE-F409B63A6B5E}"/>
          </ac:picMkLst>
        </pc:picChg>
      </pc:sldChg>
      <pc:sldChg chg="addSp modSp">
        <pc:chgData name="Nathan Ducker" userId="e1218156124bca11" providerId="LiveId" clId="{C6ABFD29-885E-48C6-91CF-8FDCC6EF6C26}" dt="2024-07-24T10:57:58.269" v="2170"/>
        <pc:sldMkLst>
          <pc:docMk/>
          <pc:sldMk cId="3104319155" sldId="524"/>
        </pc:sldMkLst>
        <pc:spChg chg="mod">
          <ac:chgData name="Nathan Ducker" userId="e1218156124bca11" providerId="LiveId" clId="{C6ABFD29-885E-48C6-91CF-8FDCC6EF6C26}" dt="2024-07-24T10:57:58.269" v="2170"/>
          <ac:spMkLst>
            <pc:docMk/>
            <pc:sldMk cId="3104319155" sldId="524"/>
            <ac:spMk id="5" creationId="{E29DA887-D7FA-A8D4-08A6-577A76E19757}"/>
          </ac:spMkLst>
        </pc:spChg>
        <pc:grpChg chg="add mod">
          <ac:chgData name="Nathan Ducker" userId="e1218156124bca11" providerId="LiveId" clId="{C6ABFD29-885E-48C6-91CF-8FDCC6EF6C26}" dt="2024-07-24T10:57:58.269" v="2170"/>
          <ac:grpSpMkLst>
            <pc:docMk/>
            <pc:sldMk cId="3104319155" sldId="524"/>
            <ac:grpSpMk id="3" creationId="{4FFBEC2F-6947-90F3-C734-CF4747CC2883}"/>
          </ac:grpSpMkLst>
        </pc:grpChg>
        <pc:picChg chg="mod">
          <ac:chgData name="Nathan Ducker" userId="e1218156124bca11" providerId="LiveId" clId="{C6ABFD29-885E-48C6-91CF-8FDCC6EF6C26}" dt="2024-07-24T10:57:58.269" v="2170"/>
          <ac:picMkLst>
            <pc:docMk/>
            <pc:sldMk cId="3104319155" sldId="524"/>
            <ac:picMk id="6" creationId="{CE983C7F-0264-2ADB-29C4-2B8D9F034DB7}"/>
          </ac:picMkLst>
        </pc:picChg>
        <pc:picChg chg="mod">
          <ac:chgData name="Nathan Ducker" userId="e1218156124bca11" providerId="LiveId" clId="{C6ABFD29-885E-48C6-91CF-8FDCC6EF6C26}" dt="2024-07-24T10:57:58.269" v="2170"/>
          <ac:picMkLst>
            <pc:docMk/>
            <pc:sldMk cId="3104319155" sldId="524"/>
            <ac:picMk id="8" creationId="{C5BD6618-C57B-9037-E199-CFAFC5ADC5A4}"/>
          </ac:picMkLst>
        </pc:picChg>
      </pc:sldChg>
      <pc:sldChg chg="addSp modSp">
        <pc:chgData name="Nathan Ducker" userId="e1218156124bca11" providerId="LiveId" clId="{C6ABFD29-885E-48C6-91CF-8FDCC6EF6C26}" dt="2024-07-24T10:58:06.911" v="2173"/>
        <pc:sldMkLst>
          <pc:docMk/>
          <pc:sldMk cId="2451076280" sldId="525"/>
        </pc:sldMkLst>
        <pc:spChg chg="mod">
          <ac:chgData name="Nathan Ducker" userId="e1218156124bca11" providerId="LiveId" clId="{C6ABFD29-885E-48C6-91CF-8FDCC6EF6C26}" dt="2024-07-24T10:58:06.911" v="2173"/>
          <ac:spMkLst>
            <pc:docMk/>
            <pc:sldMk cId="2451076280" sldId="525"/>
            <ac:spMk id="4" creationId="{A85C15EF-A0C7-99DC-8ACC-64E2AC6DA256}"/>
          </ac:spMkLst>
        </pc:spChg>
        <pc:grpChg chg="add mod">
          <ac:chgData name="Nathan Ducker" userId="e1218156124bca11" providerId="LiveId" clId="{C6ABFD29-885E-48C6-91CF-8FDCC6EF6C26}" dt="2024-07-24T10:58:06.911" v="2173"/>
          <ac:grpSpMkLst>
            <pc:docMk/>
            <pc:sldMk cId="2451076280" sldId="525"/>
            <ac:grpSpMk id="3" creationId="{F142E180-2141-323C-4B78-BE9BB7302CB3}"/>
          </ac:grpSpMkLst>
        </pc:grpChg>
        <pc:picChg chg="mod">
          <ac:chgData name="Nathan Ducker" userId="e1218156124bca11" providerId="LiveId" clId="{C6ABFD29-885E-48C6-91CF-8FDCC6EF6C26}" dt="2024-07-24T10:58:06.911" v="2173"/>
          <ac:picMkLst>
            <pc:docMk/>
            <pc:sldMk cId="2451076280" sldId="525"/>
            <ac:picMk id="5" creationId="{F3ED3165-3349-327F-AD50-6BC5BE88B3C1}"/>
          </ac:picMkLst>
        </pc:picChg>
        <pc:picChg chg="mod">
          <ac:chgData name="Nathan Ducker" userId="e1218156124bca11" providerId="LiveId" clId="{C6ABFD29-885E-48C6-91CF-8FDCC6EF6C26}" dt="2024-07-24T10:58:06.911" v="2173"/>
          <ac:picMkLst>
            <pc:docMk/>
            <pc:sldMk cId="2451076280" sldId="525"/>
            <ac:picMk id="6" creationId="{9E08D838-9850-7D9D-7E61-8CA0AC1D2465}"/>
          </ac:picMkLst>
        </pc:picChg>
      </pc:sldChg>
      <pc:sldChg chg="addSp delSp modSp mod">
        <pc:chgData name="Nathan Ducker" userId="e1218156124bca11" providerId="LiveId" clId="{C6ABFD29-885E-48C6-91CF-8FDCC6EF6C26}" dt="2024-07-24T10:58:29.056" v="2179" actId="478"/>
        <pc:sldMkLst>
          <pc:docMk/>
          <pc:sldMk cId="1743677802" sldId="526"/>
        </pc:sldMkLst>
        <pc:spChg chg="mod">
          <ac:chgData name="Nathan Ducker" userId="e1218156124bca11" providerId="LiveId" clId="{C6ABFD29-885E-48C6-91CF-8FDCC6EF6C26}" dt="2024-07-24T10:58:23.263" v="2178"/>
          <ac:spMkLst>
            <pc:docMk/>
            <pc:sldMk cId="1743677802" sldId="526"/>
            <ac:spMk id="4" creationId="{46CCD3E3-E336-E0B9-79A8-DA7F395B45A9}"/>
          </ac:spMkLst>
        </pc:spChg>
        <pc:spChg chg="mod">
          <ac:chgData name="Nathan Ducker" userId="e1218156124bca11" providerId="LiveId" clId="{C6ABFD29-885E-48C6-91CF-8FDCC6EF6C26}" dt="2024-07-23T09:19:19.963" v="861"/>
          <ac:spMkLst>
            <pc:docMk/>
            <pc:sldMk cId="1743677802" sldId="526"/>
            <ac:spMk id="4" creationId="{89CA15F9-26F2-16DE-FEA7-EA1E3F027292}"/>
          </ac:spMkLst>
        </pc:spChg>
        <pc:spChg chg="mod">
          <ac:chgData name="Nathan Ducker" userId="e1218156124bca11" providerId="LiveId" clId="{C6ABFD29-885E-48C6-91CF-8FDCC6EF6C26}" dt="2024-07-22T04:56:33.984" v="115" actId="1076"/>
          <ac:spMkLst>
            <pc:docMk/>
            <pc:sldMk cId="1743677802" sldId="526"/>
            <ac:spMk id="5" creationId="{6B6288E8-BEC2-4D86-A700-F6FBC8DEEDCF}"/>
          </ac:spMkLst>
        </pc:spChg>
        <pc:spChg chg="add mod ord topLvl">
          <ac:chgData name="Nathan Ducker" userId="e1218156124bca11" providerId="LiveId" clId="{C6ABFD29-885E-48C6-91CF-8FDCC6EF6C26}" dt="2024-07-22T04:56:04.209" v="110" actId="165"/>
          <ac:spMkLst>
            <pc:docMk/>
            <pc:sldMk cId="1743677802" sldId="526"/>
            <ac:spMk id="13" creationId="{28E56439-C4EE-3A70-A835-013D4436C9BF}"/>
          </ac:spMkLst>
        </pc:spChg>
        <pc:grpChg chg="add del mod">
          <ac:chgData name="Nathan Ducker" userId="e1218156124bca11" providerId="LiveId" clId="{C6ABFD29-885E-48C6-91CF-8FDCC6EF6C26}" dt="2024-07-24T10:58:29.056" v="2179" actId="478"/>
          <ac:grpSpMkLst>
            <pc:docMk/>
            <pc:sldMk cId="1743677802" sldId="526"/>
            <ac:grpSpMk id="2" creationId="{06078ED4-D612-D5E6-663E-BE0161A89142}"/>
          </ac:grpSpMkLst>
        </pc:grpChg>
        <pc:grpChg chg="add mod">
          <ac:chgData name="Nathan Ducker" userId="e1218156124bca11" providerId="LiveId" clId="{C6ABFD29-885E-48C6-91CF-8FDCC6EF6C26}" dt="2024-07-23T09:19:19.963" v="861"/>
          <ac:grpSpMkLst>
            <pc:docMk/>
            <pc:sldMk cId="1743677802" sldId="526"/>
            <ac:grpSpMk id="2" creationId="{4BB78D0B-D0DB-2EB3-E0AF-F7668C78E4C9}"/>
          </ac:grpSpMkLst>
        </pc:grpChg>
        <pc:grpChg chg="ord">
          <ac:chgData name="Nathan Ducker" userId="e1218156124bca11" providerId="LiveId" clId="{C6ABFD29-885E-48C6-91CF-8FDCC6EF6C26}" dt="2024-07-22T04:54:04.916" v="80" actId="167"/>
          <ac:grpSpMkLst>
            <pc:docMk/>
            <pc:sldMk cId="1743677802" sldId="526"/>
            <ac:grpSpMk id="6" creationId="{D4E203BD-2982-4CDA-A2F0-D748527766E2}"/>
          </ac:grpSpMkLst>
        </pc:grpChg>
        <pc:grpChg chg="add del mod">
          <ac:chgData name="Nathan Ducker" userId="e1218156124bca11" providerId="LiveId" clId="{C6ABFD29-885E-48C6-91CF-8FDCC6EF6C26}" dt="2024-07-22T04:56:25.291" v="114" actId="1076"/>
          <ac:grpSpMkLst>
            <pc:docMk/>
            <pc:sldMk cId="1743677802" sldId="526"/>
            <ac:grpSpMk id="14" creationId="{66442613-D0C3-B12B-74C1-8F68AD3DED0C}"/>
          </ac:grpSpMkLst>
        </pc:grpChg>
        <pc:picChg chg="add del mod">
          <ac:chgData name="Nathan Ducker" userId="e1218156124bca11" providerId="LiveId" clId="{C6ABFD29-885E-48C6-91CF-8FDCC6EF6C26}" dt="2024-07-22T04:51:29.949" v="57" actId="478"/>
          <ac:picMkLst>
            <pc:docMk/>
            <pc:sldMk cId="1743677802" sldId="526"/>
            <ac:picMk id="4" creationId="{F4DAFE0E-8565-21B3-6F10-0A2A2157CE8D}"/>
          </ac:picMkLst>
        </pc:picChg>
        <pc:picChg chg="mod">
          <ac:chgData name="Nathan Ducker" userId="e1218156124bca11" providerId="LiveId" clId="{C6ABFD29-885E-48C6-91CF-8FDCC6EF6C26}" dt="2024-07-23T09:19:19.963" v="861"/>
          <ac:picMkLst>
            <pc:docMk/>
            <pc:sldMk cId="1743677802" sldId="526"/>
            <ac:picMk id="9" creationId="{2A6C455A-F106-E276-73D3-5C63A918C61D}"/>
          </ac:picMkLst>
        </pc:picChg>
        <pc:picChg chg="mod">
          <ac:chgData name="Nathan Ducker" userId="e1218156124bca11" providerId="LiveId" clId="{C6ABFD29-885E-48C6-91CF-8FDCC6EF6C26}" dt="2024-07-24T10:58:23.263" v="2178"/>
          <ac:picMkLst>
            <pc:docMk/>
            <pc:sldMk cId="1743677802" sldId="526"/>
            <ac:picMk id="9" creationId="{2CD6895D-80D0-C7B7-CD47-E487CF7C7121}"/>
          </ac:picMkLst>
        </pc:picChg>
        <pc:picChg chg="mod modCrop">
          <ac:chgData name="Nathan Ducker" userId="e1218156124bca11" providerId="LiveId" clId="{C6ABFD29-885E-48C6-91CF-8FDCC6EF6C26}" dt="2024-07-22T04:51:11.978" v="52" actId="732"/>
          <ac:picMkLst>
            <pc:docMk/>
            <pc:sldMk cId="1743677802" sldId="526"/>
            <ac:picMk id="10" creationId="{59D382C3-BD14-4EC5-9256-87963524E595}"/>
          </ac:picMkLst>
        </pc:picChg>
        <pc:picChg chg="add mod topLvl">
          <ac:chgData name="Nathan Ducker" userId="e1218156124bca11" providerId="LiveId" clId="{C6ABFD29-885E-48C6-91CF-8FDCC6EF6C26}" dt="2024-07-22T04:56:04.209" v="110" actId="165"/>
          <ac:picMkLst>
            <pc:docMk/>
            <pc:sldMk cId="1743677802" sldId="526"/>
            <ac:picMk id="12" creationId="{461731B7-9A77-CC3E-59AD-44D67ED550E5}"/>
          </ac:picMkLst>
        </pc:picChg>
        <pc:picChg chg="mod">
          <ac:chgData name="Nathan Ducker" userId="e1218156124bca11" providerId="LiveId" clId="{C6ABFD29-885E-48C6-91CF-8FDCC6EF6C26}" dt="2024-07-24T10:58:23.263" v="2178"/>
          <ac:picMkLst>
            <pc:docMk/>
            <pc:sldMk cId="1743677802" sldId="526"/>
            <ac:picMk id="15" creationId="{3775A8C0-AE34-AF64-CFC5-9FA07ECEE92A}"/>
          </ac:picMkLst>
        </pc:picChg>
        <pc:picChg chg="mod">
          <ac:chgData name="Nathan Ducker" userId="e1218156124bca11" providerId="LiveId" clId="{C6ABFD29-885E-48C6-91CF-8FDCC6EF6C26}" dt="2024-07-23T09:19:19.963" v="861"/>
          <ac:picMkLst>
            <pc:docMk/>
            <pc:sldMk cId="1743677802" sldId="526"/>
            <ac:picMk id="15" creationId="{BCD68359-5B18-3345-B49F-DF86C28EEA82}"/>
          </ac:picMkLst>
        </pc:picChg>
        <pc:picChg chg="mod">
          <ac:chgData name="Nathan Ducker" userId="e1218156124bca11" providerId="LiveId" clId="{C6ABFD29-885E-48C6-91CF-8FDCC6EF6C26}" dt="2024-07-23T09:19:19.963" v="861"/>
          <ac:picMkLst>
            <pc:docMk/>
            <pc:sldMk cId="1743677802" sldId="526"/>
            <ac:picMk id="16" creationId="{7B06DB88-FAC2-5B10-EB65-C0D9DBA1A5C6}"/>
          </ac:picMkLst>
        </pc:picChg>
      </pc:sldChg>
      <pc:sldChg chg="addSp modSp">
        <pc:chgData name="Nathan Ducker" userId="e1218156124bca11" providerId="LiveId" clId="{C6ABFD29-885E-48C6-91CF-8FDCC6EF6C26}" dt="2024-07-24T10:58:04.596" v="2172"/>
        <pc:sldMkLst>
          <pc:docMk/>
          <pc:sldMk cId="2401194772" sldId="528"/>
        </pc:sldMkLst>
        <pc:spChg chg="mod">
          <ac:chgData name="Nathan Ducker" userId="e1218156124bca11" providerId="LiveId" clId="{C6ABFD29-885E-48C6-91CF-8FDCC6EF6C26}" dt="2024-07-24T10:58:04.596" v="2172"/>
          <ac:spMkLst>
            <pc:docMk/>
            <pc:sldMk cId="2401194772" sldId="528"/>
            <ac:spMk id="3" creationId="{5F0CD5FC-2C73-C3FE-D290-AB9EF6A72C19}"/>
          </ac:spMkLst>
        </pc:spChg>
        <pc:grpChg chg="add mod">
          <ac:chgData name="Nathan Ducker" userId="e1218156124bca11" providerId="LiveId" clId="{C6ABFD29-885E-48C6-91CF-8FDCC6EF6C26}" dt="2024-07-24T10:58:04.596" v="2172"/>
          <ac:grpSpMkLst>
            <pc:docMk/>
            <pc:sldMk cId="2401194772" sldId="528"/>
            <ac:grpSpMk id="2" creationId="{D9483BBA-47B5-F29B-B22E-950B29986E9A}"/>
          </ac:grpSpMkLst>
        </pc:grpChg>
        <pc:picChg chg="mod">
          <ac:chgData name="Nathan Ducker" userId="e1218156124bca11" providerId="LiveId" clId="{C6ABFD29-885E-48C6-91CF-8FDCC6EF6C26}" dt="2024-07-24T10:58:04.596" v="2172"/>
          <ac:picMkLst>
            <pc:docMk/>
            <pc:sldMk cId="2401194772" sldId="528"/>
            <ac:picMk id="4" creationId="{B54D4F54-E6CB-29EE-2FA7-36824D03904F}"/>
          </ac:picMkLst>
        </pc:picChg>
        <pc:picChg chg="mod">
          <ac:chgData name="Nathan Ducker" userId="e1218156124bca11" providerId="LiveId" clId="{C6ABFD29-885E-48C6-91CF-8FDCC6EF6C26}" dt="2024-07-24T10:58:04.596" v="2172"/>
          <ac:picMkLst>
            <pc:docMk/>
            <pc:sldMk cId="2401194772" sldId="528"/>
            <ac:picMk id="5" creationId="{B6734A5B-EC85-FE5F-F6DD-8724F1895607}"/>
          </ac:picMkLst>
        </pc:picChg>
      </pc:sldChg>
      <pc:sldChg chg="addSp modSp">
        <pc:chgData name="Nathan Ducker" userId="e1218156124bca11" providerId="LiveId" clId="{C6ABFD29-885E-48C6-91CF-8FDCC6EF6C26}" dt="2024-07-24T10:58:02.229" v="2171"/>
        <pc:sldMkLst>
          <pc:docMk/>
          <pc:sldMk cId="994648273" sldId="529"/>
        </pc:sldMkLst>
        <pc:spChg chg="mod">
          <ac:chgData name="Nathan Ducker" userId="e1218156124bca11" providerId="LiveId" clId="{C6ABFD29-885E-48C6-91CF-8FDCC6EF6C26}" dt="2024-07-24T10:58:02.229" v="2171"/>
          <ac:spMkLst>
            <pc:docMk/>
            <pc:sldMk cId="994648273" sldId="529"/>
            <ac:spMk id="5" creationId="{081753CD-7ED8-15CC-1033-1B33BEA79341}"/>
          </ac:spMkLst>
        </pc:spChg>
        <pc:grpChg chg="add mod">
          <ac:chgData name="Nathan Ducker" userId="e1218156124bca11" providerId="LiveId" clId="{C6ABFD29-885E-48C6-91CF-8FDCC6EF6C26}" dt="2024-07-24T10:58:02.229" v="2171"/>
          <ac:grpSpMkLst>
            <pc:docMk/>
            <pc:sldMk cId="994648273" sldId="529"/>
            <ac:grpSpMk id="2" creationId="{D17F5EEC-21C8-324F-9194-BCA683286795}"/>
          </ac:grpSpMkLst>
        </pc:grpChg>
        <pc:picChg chg="mod">
          <ac:chgData name="Nathan Ducker" userId="e1218156124bca11" providerId="LiveId" clId="{C6ABFD29-885E-48C6-91CF-8FDCC6EF6C26}" dt="2024-07-24T10:58:02.229" v="2171"/>
          <ac:picMkLst>
            <pc:docMk/>
            <pc:sldMk cId="994648273" sldId="529"/>
            <ac:picMk id="6" creationId="{1350269A-5AA8-A190-8032-C4936D4D6E41}"/>
          </ac:picMkLst>
        </pc:picChg>
        <pc:picChg chg="mod">
          <ac:chgData name="Nathan Ducker" userId="e1218156124bca11" providerId="LiveId" clId="{C6ABFD29-885E-48C6-91CF-8FDCC6EF6C26}" dt="2024-07-24T10:58:02.229" v="2171"/>
          <ac:picMkLst>
            <pc:docMk/>
            <pc:sldMk cId="994648273" sldId="529"/>
            <ac:picMk id="9" creationId="{2C0458B9-398E-5C7B-11E4-F7CA0BCE045B}"/>
          </ac:picMkLst>
        </pc:picChg>
      </pc:sldChg>
      <pc:sldChg chg="addSp modSp">
        <pc:chgData name="Nathan Ducker" userId="e1218156124bca11" providerId="LiveId" clId="{C6ABFD29-885E-48C6-91CF-8FDCC6EF6C26}" dt="2024-07-24T10:57:55.133" v="2169"/>
        <pc:sldMkLst>
          <pc:docMk/>
          <pc:sldMk cId="3482388925" sldId="530"/>
        </pc:sldMkLst>
        <pc:spChg chg="mod">
          <ac:chgData name="Nathan Ducker" userId="e1218156124bca11" providerId="LiveId" clId="{C6ABFD29-885E-48C6-91CF-8FDCC6EF6C26}" dt="2024-07-24T10:57:55.133" v="2169"/>
          <ac:spMkLst>
            <pc:docMk/>
            <pc:sldMk cId="3482388925" sldId="530"/>
            <ac:spMk id="3" creationId="{4A08B4E5-93AF-D782-3C5B-9B794C353EBD}"/>
          </ac:spMkLst>
        </pc:spChg>
        <pc:grpChg chg="add mod">
          <ac:chgData name="Nathan Ducker" userId="e1218156124bca11" providerId="LiveId" clId="{C6ABFD29-885E-48C6-91CF-8FDCC6EF6C26}" dt="2024-07-24T10:57:55.133" v="2169"/>
          <ac:grpSpMkLst>
            <pc:docMk/>
            <pc:sldMk cId="3482388925" sldId="530"/>
            <ac:grpSpMk id="2" creationId="{3C5280BD-4BD0-A8B9-BB21-6A79C3E40844}"/>
          </ac:grpSpMkLst>
        </pc:grpChg>
        <pc:picChg chg="mod">
          <ac:chgData name="Nathan Ducker" userId="e1218156124bca11" providerId="LiveId" clId="{C6ABFD29-885E-48C6-91CF-8FDCC6EF6C26}" dt="2024-07-24T10:57:55.133" v="2169"/>
          <ac:picMkLst>
            <pc:docMk/>
            <pc:sldMk cId="3482388925" sldId="530"/>
            <ac:picMk id="6" creationId="{4745AEBB-2581-19E8-804F-CB533E59E2CA}"/>
          </ac:picMkLst>
        </pc:picChg>
        <pc:picChg chg="mod">
          <ac:chgData name="Nathan Ducker" userId="e1218156124bca11" providerId="LiveId" clId="{C6ABFD29-885E-48C6-91CF-8FDCC6EF6C26}" dt="2024-07-24T10:57:55.133" v="2169"/>
          <ac:picMkLst>
            <pc:docMk/>
            <pc:sldMk cId="3482388925" sldId="530"/>
            <ac:picMk id="8" creationId="{73A3597C-2FED-7FB8-18C5-7B9C89E4EC90}"/>
          </ac:picMkLst>
        </pc:picChg>
      </pc:sldChg>
      <pc:sldChg chg="addSp delSp modSp mod">
        <pc:chgData name="Nathan Ducker" userId="e1218156124bca11" providerId="LiveId" clId="{C6ABFD29-885E-48C6-91CF-8FDCC6EF6C26}" dt="2024-07-24T10:59:57.922" v="2195"/>
        <pc:sldMkLst>
          <pc:docMk/>
          <pc:sldMk cId="2804869877" sldId="531"/>
        </pc:sldMkLst>
        <pc:spChg chg="mod">
          <ac:chgData name="Nathan Ducker" userId="e1218156124bca11" providerId="LiveId" clId="{C6ABFD29-885E-48C6-91CF-8FDCC6EF6C26}" dt="2024-07-24T05:02:15.520" v="1408"/>
          <ac:spMkLst>
            <pc:docMk/>
            <pc:sldMk cId="2804869877" sldId="531"/>
            <ac:spMk id="7" creationId="{0118EC1C-41BE-5C28-D867-D2742F08F442}"/>
          </ac:spMkLst>
        </pc:spChg>
        <pc:spChg chg="mod">
          <ac:chgData name="Nathan Ducker" userId="e1218156124bca11" providerId="LiveId" clId="{C6ABFD29-885E-48C6-91CF-8FDCC6EF6C26}" dt="2024-07-24T10:59:57.922" v="2195"/>
          <ac:spMkLst>
            <pc:docMk/>
            <pc:sldMk cId="2804869877" sldId="531"/>
            <ac:spMk id="7" creationId="{36178BBF-A486-8757-D1AD-2AADED65D254}"/>
          </ac:spMkLst>
        </pc:spChg>
        <pc:spChg chg="mod">
          <ac:chgData name="Nathan Ducker" userId="e1218156124bca11" providerId="LiveId" clId="{C6ABFD29-885E-48C6-91CF-8FDCC6EF6C26}" dt="2024-07-24T05:02:20.939" v="1412"/>
          <ac:spMkLst>
            <pc:docMk/>
            <pc:sldMk cId="2804869877" sldId="531"/>
            <ac:spMk id="14" creationId="{EAFDB5F7-5F02-D24F-CFBE-5BBDFA5147C8}"/>
          </ac:spMkLst>
        </pc:spChg>
        <pc:grpChg chg="add mod">
          <ac:chgData name="Nathan Ducker" userId="e1218156124bca11" providerId="LiveId" clId="{C6ABFD29-885E-48C6-91CF-8FDCC6EF6C26}" dt="2024-07-24T05:02:18.625" v="1411" actId="1036"/>
          <ac:grpSpMkLst>
            <pc:docMk/>
            <pc:sldMk cId="2804869877" sldId="531"/>
            <ac:grpSpMk id="4" creationId="{7DF4E9A0-A491-8422-C3A3-6548C492F795}"/>
          </ac:grpSpMkLst>
        </pc:grpChg>
        <pc:grpChg chg="add mod">
          <ac:chgData name="Nathan Ducker" userId="e1218156124bca11" providerId="LiveId" clId="{C6ABFD29-885E-48C6-91CF-8FDCC6EF6C26}" dt="2024-07-24T10:59:57.922" v="2195"/>
          <ac:grpSpMkLst>
            <pc:docMk/>
            <pc:sldMk cId="2804869877" sldId="531"/>
            <ac:grpSpMk id="4" creationId="{8453DE62-8A63-02EA-87A2-89E3DB252BF7}"/>
          </ac:grpSpMkLst>
        </pc:grpChg>
        <pc:grpChg chg="add del mod">
          <ac:chgData name="Nathan Ducker" userId="e1218156124bca11" providerId="LiveId" clId="{C6ABFD29-885E-48C6-91CF-8FDCC6EF6C26}" dt="2024-07-24T10:59:57.531" v="2194" actId="478"/>
          <ac:grpSpMkLst>
            <pc:docMk/>
            <pc:sldMk cId="2804869877" sldId="531"/>
            <ac:grpSpMk id="12" creationId="{775A4361-D792-0639-CD0A-7DE7AB04326E}"/>
          </ac:grpSpMkLst>
        </pc:grpChg>
        <pc:picChg chg="mod">
          <ac:chgData name="Nathan Ducker" userId="e1218156124bca11" providerId="LiveId" clId="{C6ABFD29-885E-48C6-91CF-8FDCC6EF6C26}" dt="2024-07-24T05:02:15.520" v="1408"/>
          <ac:picMkLst>
            <pc:docMk/>
            <pc:sldMk cId="2804869877" sldId="531"/>
            <ac:picMk id="8" creationId="{84261B86-8C85-F302-C117-EB809D5F3C94}"/>
          </ac:picMkLst>
        </pc:picChg>
        <pc:picChg chg="mod">
          <ac:chgData name="Nathan Ducker" userId="e1218156124bca11" providerId="LiveId" clId="{C6ABFD29-885E-48C6-91CF-8FDCC6EF6C26}" dt="2024-07-24T10:59:57.922" v="2195"/>
          <ac:picMkLst>
            <pc:docMk/>
            <pc:sldMk cId="2804869877" sldId="531"/>
            <ac:picMk id="8" creationId="{A104D2F1-7AF8-097C-201A-9128B89B5093}"/>
          </ac:picMkLst>
        </pc:picChg>
        <pc:picChg chg="mod">
          <ac:chgData name="Nathan Ducker" userId="e1218156124bca11" providerId="LiveId" clId="{C6ABFD29-885E-48C6-91CF-8FDCC6EF6C26}" dt="2024-07-24T05:02:15.520" v="1408"/>
          <ac:picMkLst>
            <pc:docMk/>
            <pc:sldMk cId="2804869877" sldId="531"/>
            <ac:picMk id="9" creationId="{7EC803D6-2169-3E48-9CD2-408BADD2FA00}"/>
          </ac:picMkLst>
        </pc:picChg>
        <pc:picChg chg="mod">
          <ac:chgData name="Nathan Ducker" userId="e1218156124bca11" providerId="LiveId" clId="{C6ABFD29-885E-48C6-91CF-8FDCC6EF6C26}" dt="2024-07-24T10:59:57.922" v="2195"/>
          <ac:picMkLst>
            <pc:docMk/>
            <pc:sldMk cId="2804869877" sldId="531"/>
            <ac:picMk id="9" creationId="{BC77C3E8-A4B1-483D-BA24-6A8581E974B4}"/>
          </ac:picMkLst>
        </pc:picChg>
        <pc:picChg chg="mod">
          <ac:chgData name="Nathan Ducker" userId="e1218156124bca11" providerId="LiveId" clId="{C6ABFD29-885E-48C6-91CF-8FDCC6EF6C26}" dt="2024-07-24T05:02:15.520" v="1408"/>
          <ac:picMkLst>
            <pc:docMk/>
            <pc:sldMk cId="2804869877" sldId="531"/>
            <ac:picMk id="10" creationId="{C35D6CCC-9E7C-55BE-8962-49150C42EF51}"/>
          </ac:picMkLst>
        </pc:picChg>
        <pc:picChg chg="mod">
          <ac:chgData name="Nathan Ducker" userId="e1218156124bca11" providerId="LiveId" clId="{C6ABFD29-885E-48C6-91CF-8FDCC6EF6C26}" dt="2024-07-24T05:02:20.939" v="1412"/>
          <ac:picMkLst>
            <pc:docMk/>
            <pc:sldMk cId="2804869877" sldId="531"/>
            <ac:picMk id="16" creationId="{F2D013B4-11C0-D0DF-6A89-E84F43C6B412}"/>
          </ac:picMkLst>
        </pc:picChg>
        <pc:picChg chg="mod">
          <ac:chgData name="Nathan Ducker" userId="e1218156124bca11" providerId="LiveId" clId="{C6ABFD29-885E-48C6-91CF-8FDCC6EF6C26}" dt="2024-07-24T05:02:20.939" v="1412"/>
          <ac:picMkLst>
            <pc:docMk/>
            <pc:sldMk cId="2804869877" sldId="531"/>
            <ac:picMk id="17" creationId="{0F153927-BFA7-E352-6830-B2A7068D16EB}"/>
          </ac:picMkLst>
        </pc:picChg>
        <pc:picChg chg="mod">
          <ac:chgData name="Nathan Ducker" userId="e1218156124bca11" providerId="LiveId" clId="{C6ABFD29-885E-48C6-91CF-8FDCC6EF6C26}" dt="2024-07-24T05:02:20.939" v="1412"/>
          <ac:picMkLst>
            <pc:docMk/>
            <pc:sldMk cId="2804869877" sldId="531"/>
            <ac:picMk id="18" creationId="{DACE8732-010C-4E17-36D8-68BC3BBD9795}"/>
          </ac:picMkLst>
        </pc:picChg>
      </pc:sldChg>
      <pc:sldChg chg="addSp delSp modSp mod">
        <pc:chgData name="Nathan Ducker" userId="e1218156124bca11" providerId="LiveId" clId="{C6ABFD29-885E-48C6-91CF-8FDCC6EF6C26}" dt="2024-07-24T10:57:36.111" v="2162"/>
        <pc:sldMkLst>
          <pc:docMk/>
          <pc:sldMk cId="2903198912" sldId="533"/>
        </pc:sldMkLst>
        <pc:spChg chg="mod">
          <ac:chgData name="Nathan Ducker" userId="e1218156124bca11" providerId="LiveId" clId="{C6ABFD29-885E-48C6-91CF-8FDCC6EF6C26}" dt="2024-07-23T09:20:11.020" v="871"/>
          <ac:spMkLst>
            <pc:docMk/>
            <pc:sldMk cId="2903198912" sldId="533"/>
            <ac:spMk id="4" creationId="{82FCD24B-6A28-A9C3-DA51-879FD3C92770}"/>
          </ac:spMkLst>
        </pc:spChg>
        <pc:spChg chg="mod">
          <ac:chgData name="Nathan Ducker" userId="e1218156124bca11" providerId="LiveId" clId="{C6ABFD29-885E-48C6-91CF-8FDCC6EF6C26}" dt="2024-07-24T10:57:36.111" v="2162"/>
          <ac:spMkLst>
            <pc:docMk/>
            <pc:sldMk cId="2903198912" sldId="533"/>
            <ac:spMk id="11" creationId="{40A8C1BE-2AD8-41CD-5B72-ACDE698C8639}"/>
          </ac:spMkLst>
        </pc:spChg>
        <pc:grpChg chg="add del mod">
          <ac:chgData name="Nathan Ducker" userId="e1218156124bca11" providerId="LiveId" clId="{C6ABFD29-885E-48C6-91CF-8FDCC6EF6C26}" dt="2024-07-24T10:57:35.725" v="2161" actId="478"/>
          <ac:grpSpMkLst>
            <pc:docMk/>
            <pc:sldMk cId="2903198912" sldId="533"/>
            <ac:grpSpMk id="2" creationId="{1F4E3345-9890-A1F7-78AC-A9413A9F9186}"/>
          </ac:grpSpMkLst>
        </pc:grpChg>
        <pc:grpChg chg="add mod">
          <ac:chgData name="Nathan Ducker" userId="e1218156124bca11" providerId="LiveId" clId="{C6ABFD29-885E-48C6-91CF-8FDCC6EF6C26}" dt="2024-07-24T10:57:36.111" v="2162"/>
          <ac:grpSpMkLst>
            <pc:docMk/>
            <pc:sldMk cId="2903198912" sldId="533"/>
            <ac:grpSpMk id="9" creationId="{A4FDAA90-5066-C09F-98C4-E7D8DFEFB23E}"/>
          </ac:grpSpMkLst>
        </pc:grpChg>
        <pc:picChg chg="mod">
          <ac:chgData name="Nathan Ducker" userId="e1218156124bca11" providerId="LiveId" clId="{C6ABFD29-885E-48C6-91CF-8FDCC6EF6C26}" dt="2024-07-23T09:20:11.020" v="871"/>
          <ac:picMkLst>
            <pc:docMk/>
            <pc:sldMk cId="2903198912" sldId="533"/>
            <ac:picMk id="5" creationId="{95545F44-14A4-48A0-15A9-B947531F7186}"/>
          </ac:picMkLst>
        </pc:picChg>
        <pc:picChg chg="mod">
          <ac:chgData name="Nathan Ducker" userId="e1218156124bca11" providerId="LiveId" clId="{C6ABFD29-885E-48C6-91CF-8FDCC6EF6C26}" dt="2024-07-23T09:20:11.020" v="871"/>
          <ac:picMkLst>
            <pc:docMk/>
            <pc:sldMk cId="2903198912" sldId="533"/>
            <ac:picMk id="6" creationId="{03807E56-5162-899F-4ED3-FAA00ADA1428}"/>
          </ac:picMkLst>
        </pc:picChg>
        <pc:picChg chg="mod">
          <ac:chgData name="Nathan Ducker" userId="e1218156124bca11" providerId="LiveId" clId="{C6ABFD29-885E-48C6-91CF-8FDCC6EF6C26}" dt="2024-07-23T09:20:11.020" v="871"/>
          <ac:picMkLst>
            <pc:docMk/>
            <pc:sldMk cId="2903198912" sldId="533"/>
            <ac:picMk id="7" creationId="{BEE443D6-9300-F14E-D36F-5F2CA3CB5CAA}"/>
          </ac:picMkLst>
        </pc:picChg>
        <pc:picChg chg="mod">
          <ac:chgData name="Nathan Ducker" userId="e1218156124bca11" providerId="LiveId" clId="{C6ABFD29-885E-48C6-91CF-8FDCC6EF6C26}" dt="2024-07-24T10:57:36.111" v="2162"/>
          <ac:picMkLst>
            <pc:docMk/>
            <pc:sldMk cId="2903198912" sldId="533"/>
            <ac:picMk id="13" creationId="{B23BBF6E-6015-F94E-EEB9-206D8F752A40}"/>
          </ac:picMkLst>
        </pc:picChg>
        <pc:picChg chg="mod">
          <ac:chgData name="Nathan Ducker" userId="e1218156124bca11" providerId="LiveId" clId="{C6ABFD29-885E-48C6-91CF-8FDCC6EF6C26}" dt="2024-07-24T10:57:36.111" v="2162"/>
          <ac:picMkLst>
            <pc:docMk/>
            <pc:sldMk cId="2903198912" sldId="533"/>
            <ac:picMk id="14" creationId="{5559096F-D103-CEF9-1046-247EE42AD732}"/>
          </ac:picMkLst>
        </pc:picChg>
      </pc:sldChg>
      <pc:sldChg chg="addSp delSp modSp mod">
        <pc:chgData name="Nathan Ducker" userId="e1218156124bca11" providerId="LiveId" clId="{C6ABFD29-885E-48C6-91CF-8FDCC6EF6C26}" dt="2024-07-24T10:57:28.823" v="2158"/>
        <pc:sldMkLst>
          <pc:docMk/>
          <pc:sldMk cId="3803985839" sldId="534"/>
        </pc:sldMkLst>
        <pc:spChg chg="mod">
          <ac:chgData name="Nathan Ducker" userId="e1218156124bca11" providerId="LiveId" clId="{C6ABFD29-885E-48C6-91CF-8FDCC6EF6C26}" dt="2024-07-23T09:20:15.373" v="873"/>
          <ac:spMkLst>
            <pc:docMk/>
            <pc:sldMk cId="3803985839" sldId="534"/>
            <ac:spMk id="3" creationId="{A5538D87-B7BC-D744-F371-82D928669BCA}"/>
          </ac:spMkLst>
        </pc:spChg>
        <pc:spChg chg="mod">
          <ac:chgData name="Nathan Ducker" userId="e1218156124bca11" providerId="LiveId" clId="{C6ABFD29-885E-48C6-91CF-8FDCC6EF6C26}" dt="2024-07-24T10:57:28.823" v="2158"/>
          <ac:spMkLst>
            <pc:docMk/>
            <pc:sldMk cId="3803985839" sldId="534"/>
            <ac:spMk id="12" creationId="{CBA9E853-F2A7-8353-A6B5-5D74A47B718D}"/>
          </ac:spMkLst>
        </pc:spChg>
        <pc:grpChg chg="add del mod">
          <ac:chgData name="Nathan Ducker" userId="e1218156124bca11" providerId="LiveId" clId="{C6ABFD29-885E-48C6-91CF-8FDCC6EF6C26}" dt="2024-07-24T10:57:28.380" v="2157" actId="478"/>
          <ac:grpSpMkLst>
            <pc:docMk/>
            <pc:sldMk cId="3803985839" sldId="534"/>
            <ac:grpSpMk id="2" creationId="{A034D518-A4C2-6359-65BD-97A3FA1E3EBE}"/>
          </ac:grpSpMkLst>
        </pc:grpChg>
        <pc:grpChg chg="add mod">
          <ac:chgData name="Nathan Ducker" userId="e1218156124bca11" providerId="LiveId" clId="{C6ABFD29-885E-48C6-91CF-8FDCC6EF6C26}" dt="2024-07-24T10:57:28.823" v="2158"/>
          <ac:grpSpMkLst>
            <pc:docMk/>
            <pc:sldMk cId="3803985839" sldId="534"/>
            <ac:grpSpMk id="11" creationId="{A08DEB2C-EC99-ADBD-AC7C-4D2446D5F91B}"/>
          </ac:grpSpMkLst>
        </pc:grpChg>
        <pc:picChg chg="mod">
          <ac:chgData name="Nathan Ducker" userId="e1218156124bca11" providerId="LiveId" clId="{C6ABFD29-885E-48C6-91CF-8FDCC6EF6C26}" dt="2024-07-23T09:20:15.373" v="873"/>
          <ac:picMkLst>
            <pc:docMk/>
            <pc:sldMk cId="3803985839" sldId="534"/>
            <ac:picMk id="5" creationId="{16E49D6D-CB1B-5FDC-80BE-992568E25AF3}"/>
          </ac:picMkLst>
        </pc:picChg>
        <pc:picChg chg="mod">
          <ac:chgData name="Nathan Ducker" userId="e1218156124bca11" providerId="LiveId" clId="{C6ABFD29-885E-48C6-91CF-8FDCC6EF6C26}" dt="2024-07-23T09:20:15.373" v="873"/>
          <ac:picMkLst>
            <pc:docMk/>
            <pc:sldMk cId="3803985839" sldId="534"/>
            <ac:picMk id="6" creationId="{440C8E92-37E1-FB77-1B8E-9C605F92276B}"/>
          </ac:picMkLst>
        </pc:picChg>
        <pc:picChg chg="mod">
          <ac:chgData name="Nathan Ducker" userId="e1218156124bca11" providerId="LiveId" clId="{C6ABFD29-885E-48C6-91CF-8FDCC6EF6C26}" dt="2024-07-23T09:20:15.373" v="873"/>
          <ac:picMkLst>
            <pc:docMk/>
            <pc:sldMk cId="3803985839" sldId="534"/>
            <ac:picMk id="7" creationId="{E4372C81-965E-23D9-B54B-CAC3FB51BBF5}"/>
          </ac:picMkLst>
        </pc:picChg>
        <pc:picChg chg="mod">
          <ac:chgData name="Nathan Ducker" userId="e1218156124bca11" providerId="LiveId" clId="{C6ABFD29-885E-48C6-91CF-8FDCC6EF6C26}" dt="2024-07-24T10:57:28.823" v="2158"/>
          <ac:picMkLst>
            <pc:docMk/>
            <pc:sldMk cId="3803985839" sldId="534"/>
            <ac:picMk id="13" creationId="{25FAC26D-7DE2-3993-F538-E5731051CA01}"/>
          </ac:picMkLst>
        </pc:picChg>
        <pc:picChg chg="mod">
          <ac:chgData name="Nathan Ducker" userId="e1218156124bca11" providerId="LiveId" clId="{C6ABFD29-885E-48C6-91CF-8FDCC6EF6C26}" dt="2024-07-24T10:57:28.823" v="2158"/>
          <ac:picMkLst>
            <pc:docMk/>
            <pc:sldMk cId="3803985839" sldId="534"/>
            <ac:picMk id="14" creationId="{981D13FC-1989-296B-CB28-EC74DA55F906}"/>
          </ac:picMkLst>
        </pc:picChg>
      </pc:sldChg>
      <pc:sldChg chg="addSp delSp modSp mod">
        <pc:chgData name="Nathan Ducker" userId="e1218156124bca11" providerId="LiveId" clId="{C6ABFD29-885E-48C6-91CF-8FDCC6EF6C26}" dt="2024-07-24T10:57:21.005" v="2156"/>
        <pc:sldMkLst>
          <pc:docMk/>
          <pc:sldMk cId="1902087842" sldId="535"/>
        </pc:sldMkLst>
        <pc:spChg chg="mod">
          <ac:chgData name="Nathan Ducker" userId="e1218156124bca11" providerId="LiveId" clId="{C6ABFD29-885E-48C6-91CF-8FDCC6EF6C26}" dt="2024-07-23T09:20:16.496" v="874"/>
          <ac:spMkLst>
            <pc:docMk/>
            <pc:sldMk cId="1902087842" sldId="535"/>
            <ac:spMk id="4" creationId="{80C53AA0-2E01-1BFC-58AB-9E82B5E5ABAB}"/>
          </ac:spMkLst>
        </pc:spChg>
        <pc:spChg chg="mod">
          <ac:chgData name="Nathan Ducker" userId="e1218156124bca11" providerId="LiveId" clId="{C6ABFD29-885E-48C6-91CF-8FDCC6EF6C26}" dt="2024-07-24T10:57:21.005" v="2156"/>
          <ac:spMkLst>
            <pc:docMk/>
            <pc:sldMk cId="1902087842" sldId="535"/>
            <ac:spMk id="12" creationId="{D381A609-8915-5C82-E54D-5EFDC7633A9A}"/>
          </ac:spMkLst>
        </pc:spChg>
        <pc:grpChg chg="add del mod">
          <ac:chgData name="Nathan Ducker" userId="e1218156124bca11" providerId="LiveId" clId="{C6ABFD29-885E-48C6-91CF-8FDCC6EF6C26}" dt="2024-07-24T10:57:20.573" v="2155" actId="478"/>
          <ac:grpSpMkLst>
            <pc:docMk/>
            <pc:sldMk cId="1902087842" sldId="535"/>
            <ac:grpSpMk id="2" creationId="{B20E452B-3FB8-991E-63E2-6D6AC1D4BA76}"/>
          </ac:grpSpMkLst>
        </pc:grpChg>
        <pc:grpChg chg="add mod">
          <ac:chgData name="Nathan Ducker" userId="e1218156124bca11" providerId="LiveId" clId="{C6ABFD29-885E-48C6-91CF-8FDCC6EF6C26}" dt="2024-07-24T10:57:21.005" v="2156"/>
          <ac:grpSpMkLst>
            <pc:docMk/>
            <pc:sldMk cId="1902087842" sldId="535"/>
            <ac:grpSpMk id="11" creationId="{84239D57-2122-3C53-9400-3EA0719CF0B9}"/>
          </ac:grpSpMkLst>
        </pc:grpChg>
        <pc:picChg chg="mod">
          <ac:chgData name="Nathan Ducker" userId="e1218156124bca11" providerId="LiveId" clId="{C6ABFD29-885E-48C6-91CF-8FDCC6EF6C26}" dt="2024-07-23T09:20:16.496" v="874"/>
          <ac:picMkLst>
            <pc:docMk/>
            <pc:sldMk cId="1902087842" sldId="535"/>
            <ac:picMk id="5" creationId="{BEE0DDB7-A55A-D5A6-E08D-B530E674C7B4}"/>
          </ac:picMkLst>
        </pc:picChg>
        <pc:picChg chg="mod">
          <ac:chgData name="Nathan Ducker" userId="e1218156124bca11" providerId="LiveId" clId="{C6ABFD29-885E-48C6-91CF-8FDCC6EF6C26}" dt="2024-07-23T09:20:16.496" v="874"/>
          <ac:picMkLst>
            <pc:docMk/>
            <pc:sldMk cId="1902087842" sldId="535"/>
            <ac:picMk id="6" creationId="{1A734E4A-4C95-15D8-98BD-0D6773FC5191}"/>
          </ac:picMkLst>
        </pc:picChg>
        <pc:picChg chg="mod">
          <ac:chgData name="Nathan Ducker" userId="e1218156124bca11" providerId="LiveId" clId="{C6ABFD29-885E-48C6-91CF-8FDCC6EF6C26}" dt="2024-07-23T09:20:16.496" v="874"/>
          <ac:picMkLst>
            <pc:docMk/>
            <pc:sldMk cId="1902087842" sldId="535"/>
            <ac:picMk id="7" creationId="{8041E772-7F05-0407-50C3-E21ED1F56319}"/>
          </ac:picMkLst>
        </pc:picChg>
        <pc:picChg chg="mod">
          <ac:chgData name="Nathan Ducker" userId="e1218156124bca11" providerId="LiveId" clId="{C6ABFD29-885E-48C6-91CF-8FDCC6EF6C26}" dt="2024-07-24T10:57:21.005" v="2156"/>
          <ac:picMkLst>
            <pc:docMk/>
            <pc:sldMk cId="1902087842" sldId="535"/>
            <ac:picMk id="13" creationId="{DD53B83F-2CF2-B082-3636-58108953A106}"/>
          </ac:picMkLst>
        </pc:picChg>
        <pc:picChg chg="mod">
          <ac:chgData name="Nathan Ducker" userId="e1218156124bca11" providerId="LiveId" clId="{C6ABFD29-885E-48C6-91CF-8FDCC6EF6C26}" dt="2024-07-24T10:57:21.005" v="2156"/>
          <ac:picMkLst>
            <pc:docMk/>
            <pc:sldMk cId="1902087842" sldId="535"/>
            <ac:picMk id="14" creationId="{54EC33E5-6CE8-2290-7C2B-BA6C36B155B5}"/>
          </ac:picMkLst>
        </pc:picChg>
      </pc:sldChg>
      <pc:sldChg chg="addSp delSp modSp mod">
        <pc:chgData name="Nathan Ducker" userId="e1218156124bca11" providerId="LiveId" clId="{C6ABFD29-885E-48C6-91CF-8FDCC6EF6C26}" dt="2024-07-24T10:57:17.259" v="2154"/>
        <pc:sldMkLst>
          <pc:docMk/>
          <pc:sldMk cId="220973513" sldId="536"/>
        </pc:sldMkLst>
        <pc:spChg chg="mod">
          <ac:chgData name="Nathan Ducker" userId="e1218156124bca11" providerId="LiveId" clId="{C6ABFD29-885E-48C6-91CF-8FDCC6EF6C26}" dt="2024-07-23T09:20:17.688" v="875"/>
          <ac:spMkLst>
            <pc:docMk/>
            <pc:sldMk cId="220973513" sldId="536"/>
            <ac:spMk id="3" creationId="{2DD10BA5-6D5C-FAC3-23A8-EBB2639BFF66}"/>
          </ac:spMkLst>
        </pc:spChg>
        <pc:spChg chg="mod">
          <ac:chgData name="Nathan Ducker" userId="e1218156124bca11" providerId="LiveId" clId="{C6ABFD29-885E-48C6-91CF-8FDCC6EF6C26}" dt="2024-07-24T10:57:17.259" v="2154"/>
          <ac:spMkLst>
            <pc:docMk/>
            <pc:sldMk cId="220973513" sldId="536"/>
            <ac:spMk id="12" creationId="{2965E2F4-25E8-6E70-0A11-DC6B6523B6A6}"/>
          </ac:spMkLst>
        </pc:spChg>
        <pc:grpChg chg="add del mod">
          <ac:chgData name="Nathan Ducker" userId="e1218156124bca11" providerId="LiveId" clId="{C6ABFD29-885E-48C6-91CF-8FDCC6EF6C26}" dt="2024-07-24T10:57:16.822" v="2153" actId="478"/>
          <ac:grpSpMkLst>
            <pc:docMk/>
            <pc:sldMk cId="220973513" sldId="536"/>
            <ac:grpSpMk id="2" creationId="{678E5F8C-30C6-F051-581D-85103CC68322}"/>
          </ac:grpSpMkLst>
        </pc:grpChg>
        <pc:grpChg chg="add mod">
          <ac:chgData name="Nathan Ducker" userId="e1218156124bca11" providerId="LiveId" clId="{C6ABFD29-885E-48C6-91CF-8FDCC6EF6C26}" dt="2024-07-24T10:57:17.259" v="2154"/>
          <ac:grpSpMkLst>
            <pc:docMk/>
            <pc:sldMk cId="220973513" sldId="536"/>
            <ac:grpSpMk id="11" creationId="{3A78E1AB-1E74-8E1E-6967-4D5F31E8DEF1}"/>
          </ac:grpSpMkLst>
        </pc:grpChg>
        <pc:picChg chg="mod">
          <ac:chgData name="Nathan Ducker" userId="e1218156124bca11" providerId="LiveId" clId="{C6ABFD29-885E-48C6-91CF-8FDCC6EF6C26}" dt="2024-07-23T09:20:17.688" v="875"/>
          <ac:picMkLst>
            <pc:docMk/>
            <pc:sldMk cId="220973513" sldId="536"/>
            <ac:picMk id="5" creationId="{DD52FED0-B0F8-6473-CA0F-DFF1ACC7EDF8}"/>
          </ac:picMkLst>
        </pc:picChg>
        <pc:picChg chg="mod">
          <ac:chgData name="Nathan Ducker" userId="e1218156124bca11" providerId="LiveId" clId="{C6ABFD29-885E-48C6-91CF-8FDCC6EF6C26}" dt="2024-07-23T09:20:17.688" v="875"/>
          <ac:picMkLst>
            <pc:docMk/>
            <pc:sldMk cId="220973513" sldId="536"/>
            <ac:picMk id="6" creationId="{A468930A-4BED-DE19-4627-7417110EA57B}"/>
          </ac:picMkLst>
        </pc:picChg>
        <pc:picChg chg="mod">
          <ac:chgData name="Nathan Ducker" userId="e1218156124bca11" providerId="LiveId" clId="{C6ABFD29-885E-48C6-91CF-8FDCC6EF6C26}" dt="2024-07-23T09:20:17.688" v="875"/>
          <ac:picMkLst>
            <pc:docMk/>
            <pc:sldMk cId="220973513" sldId="536"/>
            <ac:picMk id="7" creationId="{7C426086-A7A7-7337-ACFD-6486767F4AE3}"/>
          </ac:picMkLst>
        </pc:picChg>
        <pc:picChg chg="mod">
          <ac:chgData name="Nathan Ducker" userId="e1218156124bca11" providerId="LiveId" clId="{C6ABFD29-885E-48C6-91CF-8FDCC6EF6C26}" dt="2024-07-24T10:57:17.259" v="2154"/>
          <ac:picMkLst>
            <pc:docMk/>
            <pc:sldMk cId="220973513" sldId="536"/>
            <ac:picMk id="13" creationId="{CDC25BBC-6FC3-BBCF-2B4C-1DE0CCEBF698}"/>
          </ac:picMkLst>
        </pc:picChg>
        <pc:picChg chg="mod">
          <ac:chgData name="Nathan Ducker" userId="e1218156124bca11" providerId="LiveId" clId="{C6ABFD29-885E-48C6-91CF-8FDCC6EF6C26}" dt="2024-07-24T10:57:17.259" v="2154"/>
          <ac:picMkLst>
            <pc:docMk/>
            <pc:sldMk cId="220973513" sldId="536"/>
            <ac:picMk id="14" creationId="{F303EC34-0EC6-1281-917B-A1BE275073D2}"/>
          </ac:picMkLst>
        </pc:picChg>
      </pc:sldChg>
      <pc:sldChg chg="addSp delSp modSp mod">
        <pc:chgData name="Nathan Ducker" userId="e1218156124bca11" providerId="LiveId" clId="{C6ABFD29-885E-48C6-91CF-8FDCC6EF6C26}" dt="2024-07-24T10:57:13.420" v="2152"/>
        <pc:sldMkLst>
          <pc:docMk/>
          <pc:sldMk cId="2591376026" sldId="537"/>
        </pc:sldMkLst>
        <pc:spChg chg="mod">
          <ac:chgData name="Nathan Ducker" userId="e1218156124bca11" providerId="LiveId" clId="{C6ABFD29-885E-48C6-91CF-8FDCC6EF6C26}" dt="2024-07-23T09:20:19.159" v="876"/>
          <ac:spMkLst>
            <pc:docMk/>
            <pc:sldMk cId="2591376026" sldId="537"/>
            <ac:spMk id="4" creationId="{ECD22F90-E1ED-3B3B-50DE-444907940FF8}"/>
          </ac:spMkLst>
        </pc:spChg>
        <pc:spChg chg="mod">
          <ac:chgData name="Nathan Ducker" userId="e1218156124bca11" providerId="LiveId" clId="{C6ABFD29-885E-48C6-91CF-8FDCC6EF6C26}" dt="2024-07-24T10:57:13.420" v="2152"/>
          <ac:spMkLst>
            <pc:docMk/>
            <pc:sldMk cId="2591376026" sldId="537"/>
            <ac:spMk id="12" creationId="{DE67C7A0-17C8-D985-9E80-2027AF356471}"/>
          </ac:spMkLst>
        </pc:spChg>
        <pc:grpChg chg="add del mod">
          <ac:chgData name="Nathan Ducker" userId="e1218156124bca11" providerId="LiveId" clId="{C6ABFD29-885E-48C6-91CF-8FDCC6EF6C26}" dt="2024-07-24T10:57:13.009" v="2151" actId="478"/>
          <ac:grpSpMkLst>
            <pc:docMk/>
            <pc:sldMk cId="2591376026" sldId="537"/>
            <ac:grpSpMk id="2" creationId="{5EA75C2B-E5C6-016F-0DF5-F51E6139EDAC}"/>
          </ac:grpSpMkLst>
        </pc:grpChg>
        <pc:grpChg chg="add mod">
          <ac:chgData name="Nathan Ducker" userId="e1218156124bca11" providerId="LiveId" clId="{C6ABFD29-885E-48C6-91CF-8FDCC6EF6C26}" dt="2024-07-24T10:57:13.420" v="2152"/>
          <ac:grpSpMkLst>
            <pc:docMk/>
            <pc:sldMk cId="2591376026" sldId="537"/>
            <ac:grpSpMk id="11" creationId="{FBFDF591-DE3C-D47F-D0CA-0C5FFB1194E9}"/>
          </ac:grpSpMkLst>
        </pc:grpChg>
        <pc:picChg chg="mod">
          <ac:chgData name="Nathan Ducker" userId="e1218156124bca11" providerId="LiveId" clId="{C6ABFD29-885E-48C6-91CF-8FDCC6EF6C26}" dt="2024-07-23T09:20:19.159" v="876"/>
          <ac:picMkLst>
            <pc:docMk/>
            <pc:sldMk cId="2591376026" sldId="537"/>
            <ac:picMk id="5" creationId="{2B9D53A6-6315-C81E-9C28-92241E614001}"/>
          </ac:picMkLst>
        </pc:picChg>
        <pc:picChg chg="mod">
          <ac:chgData name="Nathan Ducker" userId="e1218156124bca11" providerId="LiveId" clId="{C6ABFD29-885E-48C6-91CF-8FDCC6EF6C26}" dt="2024-07-23T09:20:19.159" v="876"/>
          <ac:picMkLst>
            <pc:docMk/>
            <pc:sldMk cId="2591376026" sldId="537"/>
            <ac:picMk id="6" creationId="{0CAE5265-B952-F0D0-A3EA-922C5C67A29D}"/>
          </ac:picMkLst>
        </pc:picChg>
        <pc:picChg chg="mod">
          <ac:chgData name="Nathan Ducker" userId="e1218156124bca11" providerId="LiveId" clId="{C6ABFD29-885E-48C6-91CF-8FDCC6EF6C26}" dt="2024-07-23T09:20:19.159" v="876"/>
          <ac:picMkLst>
            <pc:docMk/>
            <pc:sldMk cId="2591376026" sldId="537"/>
            <ac:picMk id="7" creationId="{A95716B5-703A-FF38-08DC-C0C9390E4A6A}"/>
          </ac:picMkLst>
        </pc:picChg>
        <pc:picChg chg="mod">
          <ac:chgData name="Nathan Ducker" userId="e1218156124bca11" providerId="LiveId" clId="{C6ABFD29-885E-48C6-91CF-8FDCC6EF6C26}" dt="2024-07-24T10:57:13.420" v="2152"/>
          <ac:picMkLst>
            <pc:docMk/>
            <pc:sldMk cId="2591376026" sldId="537"/>
            <ac:picMk id="13" creationId="{51EFC78E-D813-8B42-8A6D-D5A5C7511F2A}"/>
          </ac:picMkLst>
        </pc:picChg>
        <pc:picChg chg="mod">
          <ac:chgData name="Nathan Ducker" userId="e1218156124bca11" providerId="LiveId" clId="{C6ABFD29-885E-48C6-91CF-8FDCC6EF6C26}" dt="2024-07-24T10:57:13.420" v="2152"/>
          <ac:picMkLst>
            <pc:docMk/>
            <pc:sldMk cId="2591376026" sldId="537"/>
            <ac:picMk id="14" creationId="{51EF49EF-9065-36C3-5771-8AC2188CA5DC}"/>
          </ac:picMkLst>
        </pc:picChg>
      </pc:sldChg>
      <pc:sldChg chg="addSp delSp modSp mod">
        <pc:chgData name="Nathan Ducker" userId="e1218156124bca11" providerId="LiveId" clId="{C6ABFD29-885E-48C6-91CF-8FDCC6EF6C26}" dt="2024-07-24T10:57:08.908" v="2150"/>
        <pc:sldMkLst>
          <pc:docMk/>
          <pc:sldMk cId="4081433145" sldId="538"/>
        </pc:sldMkLst>
        <pc:spChg chg="mod">
          <ac:chgData name="Nathan Ducker" userId="e1218156124bca11" providerId="LiveId" clId="{C6ABFD29-885E-48C6-91CF-8FDCC6EF6C26}" dt="2024-07-23T09:20:20.470" v="877"/>
          <ac:spMkLst>
            <pc:docMk/>
            <pc:sldMk cId="4081433145" sldId="538"/>
            <ac:spMk id="3" creationId="{2B6F82B6-AEA3-216A-06EB-1DFA2C8F812A}"/>
          </ac:spMkLst>
        </pc:spChg>
        <pc:spChg chg="mod">
          <ac:chgData name="Nathan Ducker" userId="e1218156124bca11" providerId="LiveId" clId="{C6ABFD29-885E-48C6-91CF-8FDCC6EF6C26}" dt="2024-07-24T10:57:08.908" v="2150"/>
          <ac:spMkLst>
            <pc:docMk/>
            <pc:sldMk cId="4081433145" sldId="538"/>
            <ac:spMk id="12" creationId="{083A55AF-5AD4-53B2-721D-DCC4B3937607}"/>
          </ac:spMkLst>
        </pc:spChg>
        <pc:grpChg chg="add del mod">
          <ac:chgData name="Nathan Ducker" userId="e1218156124bca11" providerId="LiveId" clId="{C6ABFD29-885E-48C6-91CF-8FDCC6EF6C26}" dt="2024-07-24T10:57:08.540" v="2149" actId="478"/>
          <ac:grpSpMkLst>
            <pc:docMk/>
            <pc:sldMk cId="4081433145" sldId="538"/>
            <ac:grpSpMk id="2" creationId="{F9DE9AF1-D1A6-4626-7F5E-FFB03CB62489}"/>
          </ac:grpSpMkLst>
        </pc:grpChg>
        <pc:grpChg chg="add mod">
          <ac:chgData name="Nathan Ducker" userId="e1218156124bca11" providerId="LiveId" clId="{C6ABFD29-885E-48C6-91CF-8FDCC6EF6C26}" dt="2024-07-24T10:57:08.908" v="2150"/>
          <ac:grpSpMkLst>
            <pc:docMk/>
            <pc:sldMk cId="4081433145" sldId="538"/>
            <ac:grpSpMk id="11" creationId="{730C3AD9-F81E-457F-2215-99854FAED94B}"/>
          </ac:grpSpMkLst>
        </pc:grpChg>
        <pc:picChg chg="mod">
          <ac:chgData name="Nathan Ducker" userId="e1218156124bca11" providerId="LiveId" clId="{C6ABFD29-885E-48C6-91CF-8FDCC6EF6C26}" dt="2024-07-23T09:20:20.470" v="877"/>
          <ac:picMkLst>
            <pc:docMk/>
            <pc:sldMk cId="4081433145" sldId="538"/>
            <ac:picMk id="5" creationId="{114D223A-61EC-0D3A-D9F1-593E8385D5B2}"/>
          </ac:picMkLst>
        </pc:picChg>
        <pc:picChg chg="mod">
          <ac:chgData name="Nathan Ducker" userId="e1218156124bca11" providerId="LiveId" clId="{C6ABFD29-885E-48C6-91CF-8FDCC6EF6C26}" dt="2024-07-23T09:20:20.470" v="877"/>
          <ac:picMkLst>
            <pc:docMk/>
            <pc:sldMk cId="4081433145" sldId="538"/>
            <ac:picMk id="6" creationId="{C4644EE9-CACD-4132-AFB1-F22D9B4C302D}"/>
          </ac:picMkLst>
        </pc:picChg>
        <pc:picChg chg="mod">
          <ac:chgData name="Nathan Ducker" userId="e1218156124bca11" providerId="LiveId" clId="{C6ABFD29-885E-48C6-91CF-8FDCC6EF6C26}" dt="2024-07-23T09:20:20.470" v="877"/>
          <ac:picMkLst>
            <pc:docMk/>
            <pc:sldMk cId="4081433145" sldId="538"/>
            <ac:picMk id="7" creationId="{D9E44045-10DF-3F4B-2215-936D659FA864}"/>
          </ac:picMkLst>
        </pc:picChg>
        <pc:picChg chg="mod">
          <ac:chgData name="Nathan Ducker" userId="e1218156124bca11" providerId="LiveId" clId="{C6ABFD29-885E-48C6-91CF-8FDCC6EF6C26}" dt="2024-07-24T10:57:08.908" v="2150"/>
          <ac:picMkLst>
            <pc:docMk/>
            <pc:sldMk cId="4081433145" sldId="538"/>
            <ac:picMk id="13" creationId="{0AF96FB5-AB2F-3D74-D03A-A0F44E422603}"/>
          </ac:picMkLst>
        </pc:picChg>
        <pc:picChg chg="mod">
          <ac:chgData name="Nathan Ducker" userId="e1218156124bca11" providerId="LiveId" clId="{C6ABFD29-885E-48C6-91CF-8FDCC6EF6C26}" dt="2024-07-24T10:57:08.908" v="2150"/>
          <ac:picMkLst>
            <pc:docMk/>
            <pc:sldMk cId="4081433145" sldId="538"/>
            <ac:picMk id="14" creationId="{D8F7F4B3-81CD-657B-5832-42B1DE2AE28F}"/>
          </ac:picMkLst>
        </pc:picChg>
      </pc:sldChg>
      <pc:sldChg chg="addSp delSp modSp mod">
        <pc:chgData name="Nathan Ducker" userId="e1218156124bca11" providerId="LiveId" clId="{C6ABFD29-885E-48C6-91CF-8FDCC6EF6C26}" dt="2024-07-24T10:57:00.967" v="2148"/>
        <pc:sldMkLst>
          <pc:docMk/>
          <pc:sldMk cId="1545933859" sldId="539"/>
        </pc:sldMkLst>
        <pc:spChg chg="mod">
          <ac:chgData name="Nathan Ducker" userId="e1218156124bca11" providerId="LiveId" clId="{C6ABFD29-885E-48C6-91CF-8FDCC6EF6C26}" dt="2024-07-23T09:20:21.732" v="878"/>
          <ac:spMkLst>
            <pc:docMk/>
            <pc:sldMk cId="1545933859" sldId="539"/>
            <ac:spMk id="4" creationId="{098DFF6A-3002-E833-A422-B184898F0B4E}"/>
          </ac:spMkLst>
        </pc:spChg>
        <pc:spChg chg="mod">
          <ac:chgData name="Nathan Ducker" userId="e1218156124bca11" providerId="LiveId" clId="{C6ABFD29-885E-48C6-91CF-8FDCC6EF6C26}" dt="2024-07-24T10:57:00.967" v="2148"/>
          <ac:spMkLst>
            <pc:docMk/>
            <pc:sldMk cId="1545933859" sldId="539"/>
            <ac:spMk id="12" creationId="{F5B87F72-EDED-629D-0297-28B0E8A31EC8}"/>
          </ac:spMkLst>
        </pc:spChg>
        <pc:grpChg chg="add del mod">
          <ac:chgData name="Nathan Ducker" userId="e1218156124bca11" providerId="LiveId" clId="{C6ABFD29-885E-48C6-91CF-8FDCC6EF6C26}" dt="2024-07-24T10:57:00.561" v="2147" actId="478"/>
          <ac:grpSpMkLst>
            <pc:docMk/>
            <pc:sldMk cId="1545933859" sldId="539"/>
            <ac:grpSpMk id="2" creationId="{0EC95B41-56CF-7279-FB1B-8D8B5D99C992}"/>
          </ac:grpSpMkLst>
        </pc:grpChg>
        <pc:grpChg chg="add mod">
          <ac:chgData name="Nathan Ducker" userId="e1218156124bca11" providerId="LiveId" clId="{C6ABFD29-885E-48C6-91CF-8FDCC6EF6C26}" dt="2024-07-24T10:57:00.967" v="2148"/>
          <ac:grpSpMkLst>
            <pc:docMk/>
            <pc:sldMk cId="1545933859" sldId="539"/>
            <ac:grpSpMk id="11" creationId="{38A78EC1-320E-BF64-7312-5511005963C3}"/>
          </ac:grpSpMkLst>
        </pc:grpChg>
        <pc:picChg chg="mod">
          <ac:chgData name="Nathan Ducker" userId="e1218156124bca11" providerId="LiveId" clId="{C6ABFD29-885E-48C6-91CF-8FDCC6EF6C26}" dt="2024-07-23T09:20:21.732" v="878"/>
          <ac:picMkLst>
            <pc:docMk/>
            <pc:sldMk cId="1545933859" sldId="539"/>
            <ac:picMk id="5" creationId="{F3760271-A800-953F-0264-6610F0E9E628}"/>
          </ac:picMkLst>
        </pc:picChg>
        <pc:picChg chg="mod">
          <ac:chgData name="Nathan Ducker" userId="e1218156124bca11" providerId="LiveId" clId="{C6ABFD29-885E-48C6-91CF-8FDCC6EF6C26}" dt="2024-07-23T09:20:21.732" v="878"/>
          <ac:picMkLst>
            <pc:docMk/>
            <pc:sldMk cId="1545933859" sldId="539"/>
            <ac:picMk id="6" creationId="{C42B50B2-829D-B5CD-C203-D0EEAFAE816E}"/>
          </ac:picMkLst>
        </pc:picChg>
        <pc:picChg chg="mod">
          <ac:chgData name="Nathan Ducker" userId="e1218156124bca11" providerId="LiveId" clId="{C6ABFD29-885E-48C6-91CF-8FDCC6EF6C26}" dt="2024-07-23T09:20:21.732" v="878"/>
          <ac:picMkLst>
            <pc:docMk/>
            <pc:sldMk cId="1545933859" sldId="539"/>
            <ac:picMk id="7" creationId="{37F7F224-69A1-CA55-0031-A8C8802EA2A4}"/>
          </ac:picMkLst>
        </pc:picChg>
        <pc:picChg chg="mod">
          <ac:chgData name="Nathan Ducker" userId="e1218156124bca11" providerId="LiveId" clId="{C6ABFD29-885E-48C6-91CF-8FDCC6EF6C26}" dt="2024-07-24T10:57:00.967" v="2148"/>
          <ac:picMkLst>
            <pc:docMk/>
            <pc:sldMk cId="1545933859" sldId="539"/>
            <ac:picMk id="13" creationId="{44940B0E-CC26-3D7C-7D16-23DF90F6E739}"/>
          </ac:picMkLst>
        </pc:picChg>
        <pc:picChg chg="mod">
          <ac:chgData name="Nathan Ducker" userId="e1218156124bca11" providerId="LiveId" clId="{C6ABFD29-885E-48C6-91CF-8FDCC6EF6C26}" dt="2024-07-24T10:57:00.967" v="2148"/>
          <ac:picMkLst>
            <pc:docMk/>
            <pc:sldMk cId="1545933859" sldId="539"/>
            <ac:picMk id="14" creationId="{65579B9D-06E8-B3DB-D2B3-EFC2579707DC}"/>
          </ac:picMkLst>
        </pc:picChg>
      </pc:sldChg>
      <pc:sldChg chg="addSp delSp modSp mod">
        <pc:chgData name="Nathan Ducker" userId="e1218156124bca11" providerId="LiveId" clId="{C6ABFD29-885E-48C6-91CF-8FDCC6EF6C26}" dt="2024-07-24T10:56:57.076" v="2146"/>
        <pc:sldMkLst>
          <pc:docMk/>
          <pc:sldMk cId="2754913680" sldId="540"/>
        </pc:sldMkLst>
        <pc:spChg chg="mod">
          <ac:chgData name="Nathan Ducker" userId="e1218156124bca11" providerId="LiveId" clId="{C6ABFD29-885E-48C6-91CF-8FDCC6EF6C26}" dt="2024-07-23T09:20:23.020" v="879"/>
          <ac:spMkLst>
            <pc:docMk/>
            <pc:sldMk cId="2754913680" sldId="540"/>
            <ac:spMk id="3" creationId="{803137E6-336E-4ADF-4519-AB3ECE11969C}"/>
          </ac:spMkLst>
        </pc:spChg>
        <pc:spChg chg="mod">
          <ac:chgData name="Nathan Ducker" userId="e1218156124bca11" providerId="LiveId" clId="{C6ABFD29-885E-48C6-91CF-8FDCC6EF6C26}" dt="2024-07-24T10:56:57.076" v="2146"/>
          <ac:spMkLst>
            <pc:docMk/>
            <pc:sldMk cId="2754913680" sldId="540"/>
            <ac:spMk id="12" creationId="{592F627F-05F2-6023-39B1-293650928535}"/>
          </ac:spMkLst>
        </pc:spChg>
        <pc:grpChg chg="add del mod">
          <ac:chgData name="Nathan Ducker" userId="e1218156124bca11" providerId="LiveId" clId="{C6ABFD29-885E-48C6-91CF-8FDCC6EF6C26}" dt="2024-07-24T10:56:56.643" v="2145" actId="478"/>
          <ac:grpSpMkLst>
            <pc:docMk/>
            <pc:sldMk cId="2754913680" sldId="540"/>
            <ac:grpSpMk id="2" creationId="{58EC7D17-151C-3E95-C399-AFD6D3EDC3CF}"/>
          </ac:grpSpMkLst>
        </pc:grpChg>
        <pc:grpChg chg="add mod">
          <ac:chgData name="Nathan Ducker" userId="e1218156124bca11" providerId="LiveId" clId="{C6ABFD29-885E-48C6-91CF-8FDCC6EF6C26}" dt="2024-07-24T10:56:57.076" v="2146"/>
          <ac:grpSpMkLst>
            <pc:docMk/>
            <pc:sldMk cId="2754913680" sldId="540"/>
            <ac:grpSpMk id="11" creationId="{986422D2-C2C8-D412-531F-36BA9FCC56A5}"/>
          </ac:grpSpMkLst>
        </pc:grpChg>
        <pc:picChg chg="mod">
          <ac:chgData name="Nathan Ducker" userId="e1218156124bca11" providerId="LiveId" clId="{C6ABFD29-885E-48C6-91CF-8FDCC6EF6C26}" dt="2024-07-23T09:20:23.020" v="879"/>
          <ac:picMkLst>
            <pc:docMk/>
            <pc:sldMk cId="2754913680" sldId="540"/>
            <ac:picMk id="5" creationId="{554B02A3-C4D0-4FB8-AB8F-6A6C70408713}"/>
          </ac:picMkLst>
        </pc:picChg>
        <pc:picChg chg="mod">
          <ac:chgData name="Nathan Ducker" userId="e1218156124bca11" providerId="LiveId" clId="{C6ABFD29-885E-48C6-91CF-8FDCC6EF6C26}" dt="2024-07-23T09:20:23.020" v="879"/>
          <ac:picMkLst>
            <pc:docMk/>
            <pc:sldMk cId="2754913680" sldId="540"/>
            <ac:picMk id="6" creationId="{B946E9CD-A383-B652-FD61-53DC11AD773D}"/>
          </ac:picMkLst>
        </pc:picChg>
        <pc:picChg chg="mod">
          <ac:chgData name="Nathan Ducker" userId="e1218156124bca11" providerId="LiveId" clId="{C6ABFD29-885E-48C6-91CF-8FDCC6EF6C26}" dt="2024-07-23T09:20:23.020" v="879"/>
          <ac:picMkLst>
            <pc:docMk/>
            <pc:sldMk cId="2754913680" sldId="540"/>
            <ac:picMk id="7" creationId="{E09CD70C-D459-2BB0-2CE7-51E01799C094}"/>
          </ac:picMkLst>
        </pc:picChg>
        <pc:picChg chg="mod">
          <ac:chgData name="Nathan Ducker" userId="e1218156124bca11" providerId="LiveId" clId="{C6ABFD29-885E-48C6-91CF-8FDCC6EF6C26}" dt="2024-07-24T10:56:57.076" v="2146"/>
          <ac:picMkLst>
            <pc:docMk/>
            <pc:sldMk cId="2754913680" sldId="540"/>
            <ac:picMk id="13" creationId="{D06A4DAC-D1A5-6C7C-A9C8-975589D6E837}"/>
          </ac:picMkLst>
        </pc:picChg>
        <pc:picChg chg="mod">
          <ac:chgData name="Nathan Ducker" userId="e1218156124bca11" providerId="LiveId" clId="{C6ABFD29-885E-48C6-91CF-8FDCC6EF6C26}" dt="2024-07-24T10:56:57.076" v="2146"/>
          <ac:picMkLst>
            <pc:docMk/>
            <pc:sldMk cId="2754913680" sldId="540"/>
            <ac:picMk id="14" creationId="{CB38A5F6-ACB6-DCEE-FE87-855B4DEFDC85}"/>
          </ac:picMkLst>
        </pc:picChg>
      </pc:sldChg>
      <pc:sldChg chg="addSp delSp modSp mod">
        <pc:chgData name="Nathan Ducker" userId="e1218156124bca11" providerId="LiveId" clId="{C6ABFD29-885E-48C6-91CF-8FDCC6EF6C26}" dt="2024-07-24T10:56:53.311" v="2144"/>
        <pc:sldMkLst>
          <pc:docMk/>
          <pc:sldMk cId="948787045" sldId="541"/>
        </pc:sldMkLst>
        <pc:spChg chg="mod">
          <ac:chgData name="Nathan Ducker" userId="e1218156124bca11" providerId="LiveId" clId="{C6ABFD29-885E-48C6-91CF-8FDCC6EF6C26}" dt="2024-07-23T09:20:24.362" v="880"/>
          <ac:spMkLst>
            <pc:docMk/>
            <pc:sldMk cId="948787045" sldId="541"/>
            <ac:spMk id="4" creationId="{D1DA508C-AE32-B7B3-3517-2B704769D381}"/>
          </ac:spMkLst>
        </pc:spChg>
        <pc:spChg chg="mod">
          <ac:chgData name="Nathan Ducker" userId="e1218156124bca11" providerId="LiveId" clId="{C6ABFD29-885E-48C6-91CF-8FDCC6EF6C26}" dt="2024-07-24T10:56:53.311" v="2144"/>
          <ac:spMkLst>
            <pc:docMk/>
            <pc:sldMk cId="948787045" sldId="541"/>
            <ac:spMk id="12" creationId="{D16925D1-8BA0-A60B-4333-497D2507383E}"/>
          </ac:spMkLst>
        </pc:spChg>
        <pc:grpChg chg="add del mod">
          <ac:chgData name="Nathan Ducker" userId="e1218156124bca11" providerId="LiveId" clId="{C6ABFD29-885E-48C6-91CF-8FDCC6EF6C26}" dt="2024-07-24T10:56:52.962" v="2143" actId="478"/>
          <ac:grpSpMkLst>
            <pc:docMk/>
            <pc:sldMk cId="948787045" sldId="541"/>
            <ac:grpSpMk id="2" creationId="{15C25FBA-52A3-ADC7-8A30-8DD47F30CAD2}"/>
          </ac:grpSpMkLst>
        </pc:grpChg>
        <pc:grpChg chg="add mod">
          <ac:chgData name="Nathan Ducker" userId="e1218156124bca11" providerId="LiveId" clId="{C6ABFD29-885E-48C6-91CF-8FDCC6EF6C26}" dt="2024-07-24T10:56:53.311" v="2144"/>
          <ac:grpSpMkLst>
            <pc:docMk/>
            <pc:sldMk cId="948787045" sldId="541"/>
            <ac:grpSpMk id="11" creationId="{113C3ADD-9DAD-E8C4-884B-A098AA77E706}"/>
          </ac:grpSpMkLst>
        </pc:grpChg>
        <pc:picChg chg="mod">
          <ac:chgData name="Nathan Ducker" userId="e1218156124bca11" providerId="LiveId" clId="{C6ABFD29-885E-48C6-91CF-8FDCC6EF6C26}" dt="2024-07-23T09:20:24.362" v="880"/>
          <ac:picMkLst>
            <pc:docMk/>
            <pc:sldMk cId="948787045" sldId="541"/>
            <ac:picMk id="5" creationId="{76E6D2E0-4000-E8C2-52D1-A6E91269D9EE}"/>
          </ac:picMkLst>
        </pc:picChg>
        <pc:picChg chg="mod">
          <ac:chgData name="Nathan Ducker" userId="e1218156124bca11" providerId="LiveId" clId="{C6ABFD29-885E-48C6-91CF-8FDCC6EF6C26}" dt="2024-07-23T09:20:24.362" v="880"/>
          <ac:picMkLst>
            <pc:docMk/>
            <pc:sldMk cId="948787045" sldId="541"/>
            <ac:picMk id="6" creationId="{7860EA0A-7DB3-FA2C-A1D7-E34DE3E30E89}"/>
          </ac:picMkLst>
        </pc:picChg>
        <pc:picChg chg="mod">
          <ac:chgData name="Nathan Ducker" userId="e1218156124bca11" providerId="LiveId" clId="{C6ABFD29-885E-48C6-91CF-8FDCC6EF6C26}" dt="2024-07-23T09:20:24.362" v="880"/>
          <ac:picMkLst>
            <pc:docMk/>
            <pc:sldMk cId="948787045" sldId="541"/>
            <ac:picMk id="7" creationId="{C59B8BCD-3576-0FB1-32ED-33AFF1C0020A}"/>
          </ac:picMkLst>
        </pc:picChg>
        <pc:picChg chg="mod">
          <ac:chgData name="Nathan Ducker" userId="e1218156124bca11" providerId="LiveId" clId="{C6ABFD29-885E-48C6-91CF-8FDCC6EF6C26}" dt="2024-07-24T10:56:53.311" v="2144"/>
          <ac:picMkLst>
            <pc:docMk/>
            <pc:sldMk cId="948787045" sldId="541"/>
            <ac:picMk id="13" creationId="{F425289F-5D9E-134E-3A3B-534BDE9798E2}"/>
          </ac:picMkLst>
        </pc:picChg>
        <pc:picChg chg="mod">
          <ac:chgData name="Nathan Ducker" userId="e1218156124bca11" providerId="LiveId" clId="{C6ABFD29-885E-48C6-91CF-8FDCC6EF6C26}" dt="2024-07-24T10:56:53.311" v="2144"/>
          <ac:picMkLst>
            <pc:docMk/>
            <pc:sldMk cId="948787045" sldId="541"/>
            <ac:picMk id="14" creationId="{ADB1C34D-8536-53E2-4BCD-D43E89A48B0D}"/>
          </ac:picMkLst>
        </pc:picChg>
      </pc:sldChg>
      <pc:sldChg chg="addSp delSp modSp mod">
        <pc:chgData name="Nathan Ducker" userId="e1218156124bca11" providerId="LiveId" clId="{C6ABFD29-885E-48C6-91CF-8FDCC6EF6C26}" dt="2024-07-24T10:56:41.160" v="2140"/>
        <pc:sldMkLst>
          <pc:docMk/>
          <pc:sldMk cId="3196056940" sldId="542"/>
        </pc:sldMkLst>
        <pc:spChg chg="mod">
          <ac:chgData name="Nathan Ducker" userId="e1218156124bca11" providerId="LiveId" clId="{C6ABFD29-885E-48C6-91CF-8FDCC6EF6C26}" dt="2024-07-23T09:20:27.031" v="882"/>
          <ac:spMkLst>
            <pc:docMk/>
            <pc:sldMk cId="3196056940" sldId="542"/>
            <ac:spMk id="4" creationId="{1BB4DCCD-5B38-2FF8-4128-5E2B9602249D}"/>
          </ac:spMkLst>
        </pc:spChg>
        <pc:spChg chg="mod">
          <ac:chgData name="Nathan Ducker" userId="e1218156124bca11" providerId="LiveId" clId="{C6ABFD29-885E-48C6-91CF-8FDCC6EF6C26}" dt="2024-07-24T10:56:41.160" v="2140"/>
          <ac:spMkLst>
            <pc:docMk/>
            <pc:sldMk cId="3196056940" sldId="542"/>
            <ac:spMk id="12" creationId="{D9CEDA39-45E7-25EF-5769-CE8D854E3D1F}"/>
          </ac:spMkLst>
        </pc:spChg>
        <pc:grpChg chg="add del mod">
          <ac:chgData name="Nathan Ducker" userId="e1218156124bca11" providerId="LiveId" clId="{C6ABFD29-885E-48C6-91CF-8FDCC6EF6C26}" dt="2024-07-24T10:56:40.715" v="2139" actId="478"/>
          <ac:grpSpMkLst>
            <pc:docMk/>
            <pc:sldMk cId="3196056940" sldId="542"/>
            <ac:grpSpMk id="2" creationId="{61B60E22-234A-A341-4701-07D97EB783AF}"/>
          </ac:grpSpMkLst>
        </pc:grpChg>
        <pc:grpChg chg="add mod">
          <ac:chgData name="Nathan Ducker" userId="e1218156124bca11" providerId="LiveId" clId="{C6ABFD29-885E-48C6-91CF-8FDCC6EF6C26}" dt="2024-07-24T10:56:41.160" v="2140"/>
          <ac:grpSpMkLst>
            <pc:docMk/>
            <pc:sldMk cId="3196056940" sldId="542"/>
            <ac:grpSpMk id="11" creationId="{58DD60D8-F169-A8E6-153E-5185A3D2D829}"/>
          </ac:grpSpMkLst>
        </pc:grpChg>
        <pc:picChg chg="mod">
          <ac:chgData name="Nathan Ducker" userId="e1218156124bca11" providerId="LiveId" clId="{C6ABFD29-885E-48C6-91CF-8FDCC6EF6C26}" dt="2024-07-23T09:20:27.031" v="882"/>
          <ac:picMkLst>
            <pc:docMk/>
            <pc:sldMk cId="3196056940" sldId="542"/>
            <ac:picMk id="5" creationId="{B2D6374D-DEA6-FA1F-A187-69EE596E6AED}"/>
          </ac:picMkLst>
        </pc:picChg>
        <pc:picChg chg="mod">
          <ac:chgData name="Nathan Ducker" userId="e1218156124bca11" providerId="LiveId" clId="{C6ABFD29-885E-48C6-91CF-8FDCC6EF6C26}" dt="2024-07-23T09:20:27.031" v="882"/>
          <ac:picMkLst>
            <pc:docMk/>
            <pc:sldMk cId="3196056940" sldId="542"/>
            <ac:picMk id="6" creationId="{7D884F3F-C2DD-C832-BDBF-10526E2CF8E4}"/>
          </ac:picMkLst>
        </pc:picChg>
        <pc:picChg chg="mod">
          <ac:chgData name="Nathan Ducker" userId="e1218156124bca11" providerId="LiveId" clId="{C6ABFD29-885E-48C6-91CF-8FDCC6EF6C26}" dt="2024-07-23T09:20:27.031" v="882"/>
          <ac:picMkLst>
            <pc:docMk/>
            <pc:sldMk cId="3196056940" sldId="542"/>
            <ac:picMk id="7" creationId="{D1618B37-61E5-075F-7E3F-F41D22B0177A}"/>
          </ac:picMkLst>
        </pc:picChg>
        <pc:picChg chg="mod">
          <ac:chgData name="Nathan Ducker" userId="e1218156124bca11" providerId="LiveId" clId="{C6ABFD29-885E-48C6-91CF-8FDCC6EF6C26}" dt="2024-07-24T10:56:41.160" v="2140"/>
          <ac:picMkLst>
            <pc:docMk/>
            <pc:sldMk cId="3196056940" sldId="542"/>
            <ac:picMk id="13" creationId="{A6C07C72-196B-9DFC-AC4B-947D5DC82D75}"/>
          </ac:picMkLst>
        </pc:picChg>
        <pc:picChg chg="mod">
          <ac:chgData name="Nathan Ducker" userId="e1218156124bca11" providerId="LiveId" clId="{C6ABFD29-885E-48C6-91CF-8FDCC6EF6C26}" dt="2024-07-24T10:56:41.160" v="2140"/>
          <ac:picMkLst>
            <pc:docMk/>
            <pc:sldMk cId="3196056940" sldId="542"/>
            <ac:picMk id="14" creationId="{02DDF70A-56CE-2380-5B1D-C5E8F98471D7}"/>
          </ac:picMkLst>
        </pc:picChg>
      </pc:sldChg>
      <pc:sldChg chg="addSp delSp modSp mod">
        <pc:chgData name="Nathan Ducker" userId="e1218156124bca11" providerId="LiveId" clId="{C6ABFD29-885E-48C6-91CF-8FDCC6EF6C26}" dt="2024-07-24T10:56:49.359" v="2142"/>
        <pc:sldMkLst>
          <pc:docMk/>
          <pc:sldMk cId="2696186747" sldId="543"/>
        </pc:sldMkLst>
        <pc:spChg chg="mod">
          <ac:chgData name="Nathan Ducker" userId="e1218156124bca11" providerId="LiveId" clId="{C6ABFD29-885E-48C6-91CF-8FDCC6EF6C26}" dt="2024-07-23T09:20:25.657" v="881"/>
          <ac:spMkLst>
            <pc:docMk/>
            <pc:sldMk cId="2696186747" sldId="543"/>
            <ac:spMk id="3" creationId="{18990A65-91E8-4F43-9A6F-DBEA05D1FACF}"/>
          </ac:spMkLst>
        </pc:spChg>
        <pc:spChg chg="mod">
          <ac:chgData name="Nathan Ducker" userId="e1218156124bca11" providerId="LiveId" clId="{C6ABFD29-885E-48C6-91CF-8FDCC6EF6C26}" dt="2024-07-24T10:56:49.359" v="2142"/>
          <ac:spMkLst>
            <pc:docMk/>
            <pc:sldMk cId="2696186747" sldId="543"/>
            <ac:spMk id="12" creationId="{E5790F91-BFCD-4CC2-929B-A44591E5FDE6}"/>
          </ac:spMkLst>
        </pc:spChg>
        <pc:grpChg chg="add del mod">
          <ac:chgData name="Nathan Ducker" userId="e1218156124bca11" providerId="LiveId" clId="{C6ABFD29-885E-48C6-91CF-8FDCC6EF6C26}" dt="2024-07-24T10:56:48.960" v="2141" actId="478"/>
          <ac:grpSpMkLst>
            <pc:docMk/>
            <pc:sldMk cId="2696186747" sldId="543"/>
            <ac:grpSpMk id="2" creationId="{5DCDF06B-A2C9-868A-F414-BD5F61A92B22}"/>
          </ac:grpSpMkLst>
        </pc:grpChg>
        <pc:grpChg chg="add mod">
          <ac:chgData name="Nathan Ducker" userId="e1218156124bca11" providerId="LiveId" clId="{C6ABFD29-885E-48C6-91CF-8FDCC6EF6C26}" dt="2024-07-24T10:56:49.359" v="2142"/>
          <ac:grpSpMkLst>
            <pc:docMk/>
            <pc:sldMk cId="2696186747" sldId="543"/>
            <ac:grpSpMk id="11" creationId="{B4BA5969-C576-F64C-EAA6-FDAD6F7DA08E}"/>
          </ac:grpSpMkLst>
        </pc:grpChg>
        <pc:picChg chg="mod">
          <ac:chgData name="Nathan Ducker" userId="e1218156124bca11" providerId="LiveId" clId="{C6ABFD29-885E-48C6-91CF-8FDCC6EF6C26}" dt="2024-07-23T09:20:25.657" v="881"/>
          <ac:picMkLst>
            <pc:docMk/>
            <pc:sldMk cId="2696186747" sldId="543"/>
            <ac:picMk id="5" creationId="{22591986-91D3-B3BA-0C55-C01A5FDB50BE}"/>
          </ac:picMkLst>
        </pc:picChg>
        <pc:picChg chg="mod">
          <ac:chgData name="Nathan Ducker" userId="e1218156124bca11" providerId="LiveId" clId="{C6ABFD29-885E-48C6-91CF-8FDCC6EF6C26}" dt="2024-07-23T09:20:25.657" v="881"/>
          <ac:picMkLst>
            <pc:docMk/>
            <pc:sldMk cId="2696186747" sldId="543"/>
            <ac:picMk id="6" creationId="{D020D29C-B935-A9AB-703D-1B065B4FEE00}"/>
          </ac:picMkLst>
        </pc:picChg>
        <pc:picChg chg="mod">
          <ac:chgData name="Nathan Ducker" userId="e1218156124bca11" providerId="LiveId" clId="{C6ABFD29-885E-48C6-91CF-8FDCC6EF6C26}" dt="2024-07-23T09:20:25.657" v="881"/>
          <ac:picMkLst>
            <pc:docMk/>
            <pc:sldMk cId="2696186747" sldId="543"/>
            <ac:picMk id="7" creationId="{1F0ED2E9-521A-50E8-4A35-91621C67519D}"/>
          </ac:picMkLst>
        </pc:picChg>
        <pc:picChg chg="mod">
          <ac:chgData name="Nathan Ducker" userId="e1218156124bca11" providerId="LiveId" clId="{C6ABFD29-885E-48C6-91CF-8FDCC6EF6C26}" dt="2024-07-24T10:56:49.359" v="2142"/>
          <ac:picMkLst>
            <pc:docMk/>
            <pc:sldMk cId="2696186747" sldId="543"/>
            <ac:picMk id="13" creationId="{2315A201-3F6B-E518-8944-71E7E2CEFC1D}"/>
          </ac:picMkLst>
        </pc:picChg>
        <pc:picChg chg="mod">
          <ac:chgData name="Nathan Ducker" userId="e1218156124bca11" providerId="LiveId" clId="{C6ABFD29-885E-48C6-91CF-8FDCC6EF6C26}" dt="2024-07-24T10:56:49.359" v="2142"/>
          <ac:picMkLst>
            <pc:docMk/>
            <pc:sldMk cId="2696186747" sldId="543"/>
            <ac:picMk id="14" creationId="{1970EBFD-AC2F-C7A9-30F3-7AF4795FAC3A}"/>
          </ac:picMkLst>
        </pc:picChg>
      </pc:sldChg>
      <pc:sldChg chg="addSp modSp">
        <pc:chgData name="Nathan Ducker" userId="e1218156124bca11" providerId="LiveId" clId="{C6ABFD29-885E-48C6-91CF-8FDCC6EF6C26}" dt="2024-07-24T10:58:16.116" v="2176"/>
        <pc:sldMkLst>
          <pc:docMk/>
          <pc:sldMk cId="3147452942" sldId="546"/>
        </pc:sldMkLst>
        <pc:spChg chg="mod">
          <ac:chgData name="Nathan Ducker" userId="e1218156124bca11" providerId="LiveId" clId="{C6ABFD29-885E-48C6-91CF-8FDCC6EF6C26}" dt="2024-07-24T10:58:16.116" v="2176"/>
          <ac:spMkLst>
            <pc:docMk/>
            <pc:sldMk cId="3147452942" sldId="546"/>
            <ac:spMk id="5" creationId="{23E79935-D071-022B-5167-7EAEF2088B03}"/>
          </ac:spMkLst>
        </pc:spChg>
        <pc:grpChg chg="add mod">
          <ac:chgData name="Nathan Ducker" userId="e1218156124bca11" providerId="LiveId" clId="{C6ABFD29-885E-48C6-91CF-8FDCC6EF6C26}" dt="2024-07-24T10:58:16.116" v="2176"/>
          <ac:grpSpMkLst>
            <pc:docMk/>
            <pc:sldMk cId="3147452942" sldId="546"/>
            <ac:grpSpMk id="2" creationId="{03A35C28-01D5-6B53-00A8-3F4176B2ED7E}"/>
          </ac:grpSpMkLst>
        </pc:grpChg>
        <pc:picChg chg="mod">
          <ac:chgData name="Nathan Ducker" userId="e1218156124bca11" providerId="LiveId" clId="{C6ABFD29-885E-48C6-91CF-8FDCC6EF6C26}" dt="2024-07-24T10:58:16.116" v="2176"/>
          <ac:picMkLst>
            <pc:docMk/>
            <pc:sldMk cId="3147452942" sldId="546"/>
            <ac:picMk id="6" creationId="{2220F4C7-9F81-E4A7-33C5-44EA275C28A3}"/>
          </ac:picMkLst>
        </pc:picChg>
        <pc:picChg chg="mod">
          <ac:chgData name="Nathan Ducker" userId="e1218156124bca11" providerId="LiveId" clId="{C6ABFD29-885E-48C6-91CF-8FDCC6EF6C26}" dt="2024-07-24T10:58:16.116" v="2176"/>
          <ac:picMkLst>
            <pc:docMk/>
            <pc:sldMk cId="3147452942" sldId="546"/>
            <ac:picMk id="7" creationId="{0C30571B-8D5D-2A6D-5902-AF38C86F98F9}"/>
          </ac:picMkLst>
        </pc:picChg>
      </pc:sldChg>
      <pc:sldChg chg="addSp delSp modSp mod">
        <pc:chgData name="Nathan Ducker" userId="e1218156124bca11" providerId="LiveId" clId="{C6ABFD29-885E-48C6-91CF-8FDCC6EF6C26}" dt="2024-07-24T10:54:44.602" v="2100"/>
        <pc:sldMkLst>
          <pc:docMk/>
          <pc:sldMk cId="2812875155" sldId="548"/>
        </pc:sldMkLst>
        <pc:spChg chg="mod">
          <ac:chgData name="Nathan Ducker" userId="e1218156124bca11" providerId="LiveId" clId="{C6ABFD29-885E-48C6-91CF-8FDCC6EF6C26}" dt="2024-07-23T09:20:54.941" v="902"/>
          <ac:spMkLst>
            <pc:docMk/>
            <pc:sldMk cId="2812875155" sldId="548"/>
            <ac:spMk id="5" creationId="{E666128A-667E-66CC-1B53-C318663EAAFB}"/>
          </ac:spMkLst>
        </pc:spChg>
        <pc:spChg chg="mod">
          <ac:chgData name="Nathan Ducker" userId="e1218156124bca11" providerId="LiveId" clId="{C6ABFD29-885E-48C6-91CF-8FDCC6EF6C26}" dt="2024-07-24T10:54:44.602" v="2100"/>
          <ac:spMkLst>
            <pc:docMk/>
            <pc:sldMk cId="2812875155" sldId="548"/>
            <ac:spMk id="12" creationId="{49F1FBAA-8868-071C-46C2-7825A0B9E4AD}"/>
          </ac:spMkLst>
        </pc:spChg>
        <pc:grpChg chg="add del mod">
          <ac:chgData name="Nathan Ducker" userId="e1218156124bca11" providerId="LiveId" clId="{C6ABFD29-885E-48C6-91CF-8FDCC6EF6C26}" dt="2024-07-24T10:54:44.184" v="2099" actId="478"/>
          <ac:grpSpMkLst>
            <pc:docMk/>
            <pc:sldMk cId="2812875155" sldId="548"/>
            <ac:grpSpMk id="2" creationId="{C9940184-5AC7-2B5B-61FC-E1C8FF17629E}"/>
          </ac:grpSpMkLst>
        </pc:grpChg>
        <pc:grpChg chg="add mod">
          <ac:chgData name="Nathan Ducker" userId="e1218156124bca11" providerId="LiveId" clId="{C6ABFD29-885E-48C6-91CF-8FDCC6EF6C26}" dt="2024-07-24T10:54:44.602" v="2100"/>
          <ac:grpSpMkLst>
            <pc:docMk/>
            <pc:sldMk cId="2812875155" sldId="548"/>
            <ac:grpSpMk id="11" creationId="{5C4EE1D5-E1B2-DA93-3811-26FE5D3B0A7F}"/>
          </ac:grpSpMkLst>
        </pc:grpChg>
        <pc:picChg chg="mod">
          <ac:chgData name="Nathan Ducker" userId="e1218156124bca11" providerId="LiveId" clId="{C6ABFD29-885E-48C6-91CF-8FDCC6EF6C26}" dt="2024-07-23T09:20:54.941" v="902"/>
          <ac:picMkLst>
            <pc:docMk/>
            <pc:sldMk cId="2812875155" sldId="548"/>
            <ac:picMk id="6" creationId="{C18FF758-8234-EAB9-E2D9-4EC78062DDBC}"/>
          </ac:picMkLst>
        </pc:picChg>
        <pc:picChg chg="mod">
          <ac:chgData name="Nathan Ducker" userId="e1218156124bca11" providerId="LiveId" clId="{C6ABFD29-885E-48C6-91CF-8FDCC6EF6C26}" dt="2024-07-23T09:20:54.941" v="902"/>
          <ac:picMkLst>
            <pc:docMk/>
            <pc:sldMk cId="2812875155" sldId="548"/>
            <ac:picMk id="8" creationId="{3D99E012-D460-270D-03E0-F7D5DA16F4B1}"/>
          </ac:picMkLst>
        </pc:picChg>
        <pc:picChg chg="mod">
          <ac:chgData name="Nathan Ducker" userId="e1218156124bca11" providerId="LiveId" clId="{C6ABFD29-885E-48C6-91CF-8FDCC6EF6C26}" dt="2024-07-23T09:20:54.941" v="902"/>
          <ac:picMkLst>
            <pc:docMk/>
            <pc:sldMk cId="2812875155" sldId="548"/>
            <ac:picMk id="10" creationId="{0F31C089-A3FC-491B-A6B0-D609F599944F}"/>
          </ac:picMkLst>
        </pc:picChg>
        <pc:picChg chg="mod">
          <ac:chgData name="Nathan Ducker" userId="e1218156124bca11" providerId="LiveId" clId="{C6ABFD29-885E-48C6-91CF-8FDCC6EF6C26}" dt="2024-07-24T10:54:44.602" v="2100"/>
          <ac:picMkLst>
            <pc:docMk/>
            <pc:sldMk cId="2812875155" sldId="548"/>
            <ac:picMk id="13" creationId="{4B7F4C77-411F-068A-3234-FB28278A2C5F}"/>
          </ac:picMkLst>
        </pc:picChg>
        <pc:picChg chg="mod">
          <ac:chgData name="Nathan Ducker" userId="e1218156124bca11" providerId="LiveId" clId="{C6ABFD29-885E-48C6-91CF-8FDCC6EF6C26}" dt="2024-07-24T10:54:44.602" v="2100"/>
          <ac:picMkLst>
            <pc:docMk/>
            <pc:sldMk cId="2812875155" sldId="548"/>
            <ac:picMk id="16" creationId="{76FA479D-3598-0F05-A9B9-4864B50B3EC7}"/>
          </ac:picMkLst>
        </pc:picChg>
      </pc:sldChg>
      <pc:sldChg chg="addSp delSp modSp mod">
        <pc:chgData name="Nathan Ducker" userId="e1218156124bca11" providerId="LiveId" clId="{C6ABFD29-885E-48C6-91CF-8FDCC6EF6C26}" dt="2024-07-24T11:00:04.923" v="2197"/>
        <pc:sldMkLst>
          <pc:docMk/>
          <pc:sldMk cId="259516393" sldId="551"/>
        </pc:sldMkLst>
        <pc:spChg chg="mod">
          <ac:chgData name="Nathan Ducker" userId="e1218156124bca11" providerId="LiveId" clId="{C6ABFD29-885E-48C6-91CF-8FDCC6EF6C26}" dt="2024-07-24T11:00:04.923" v="2197"/>
          <ac:spMkLst>
            <pc:docMk/>
            <pc:sldMk cId="259516393" sldId="551"/>
            <ac:spMk id="7" creationId="{185E19C6-64BA-52F5-CFA6-A39B799D69AE}"/>
          </ac:spMkLst>
        </pc:spChg>
        <pc:spChg chg="mod">
          <ac:chgData name="Nathan Ducker" userId="e1218156124bca11" providerId="LiveId" clId="{C6ABFD29-885E-48C6-91CF-8FDCC6EF6C26}" dt="2024-07-22T04:57:52.187" v="117"/>
          <ac:spMkLst>
            <pc:docMk/>
            <pc:sldMk cId="259516393" sldId="551"/>
            <ac:spMk id="7" creationId="{53CA3476-87EE-E520-AE94-4681AE9A6BB3}"/>
          </ac:spMkLst>
        </pc:spChg>
        <pc:spChg chg="mod">
          <ac:chgData name="Nathan Ducker" userId="e1218156124bca11" providerId="LiveId" clId="{C6ABFD29-885E-48C6-91CF-8FDCC6EF6C26}" dt="2024-07-24T05:02:31.873" v="1415"/>
          <ac:spMkLst>
            <pc:docMk/>
            <pc:sldMk cId="259516393" sldId="551"/>
            <ac:spMk id="12" creationId="{7F8979E0-4176-B28B-1898-1E189B429B4C}"/>
          </ac:spMkLst>
        </pc:spChg>
        <pc:grpChg chg="add mod">
          <ac:chgData name="Nathan Ducker" userId="e1218156124bca11" providerId="LiveId" clId="{C6ABFD29-885E-48C6-91CF-8FDCC6EF6C26}" dt="2024-07-24T11:00:04.923" v="2197"/>
          <ac:grpSpMkLst>
            <pc:docMk/>
            <pc:sldMk cId="259516393" sldId="551"/>
            <ac:grpSpMk id="4" creationId="{2E14B5CF-2047-01EC-D2E3-5B7EA0EB3AC1}"/>
          </ac:grpSpMkLst>
        </pc:grpChg>
        <pc:grpChg chg="add del mod">
          <ac:chgData name="Nathan Ducker" userId="e1218156124bca11" providerId="LiveId" clId="{C6ABFD29-885E-48C6-91CF-8FDCC6EF6C26}" dt="2024-07-24T05:02:30.735" v="1414" actId="478"/>
          <ac:grpSpMkLst>
            <pc:docMk/>
            <pc:sldMk cId="259516393" sldId="551"/>
            <ac:grpSpMk id="4" creationId="{330921FB-FA21-95FC-818D-DC164D818080}"/>
          </ac:grpSpMkLst>
        </pc:grpChg>
        <pc:grpChg chg="add del mod">
          <ac:chgData name="Nathan Ducker" userId="e1218156124bca11" providerId="LiveId" clId="{C6ABFD29-885E-48C6-91CF-8FDCC6EF6C26}" dt="2024-07-24T11:00:04.551" v="2196" actId="478"/>
          <ac:grpSpMkLst>
            <pc:docMk/>
            <pc:sldMk cId="259516393" sldId="551"/>
            <ac:grpSpMk id="10" creationId="{311FFC39-5BD0-AAC4-CF0A-247FB7423616}"/>
          </ac:grpSpMkLst>
        </pc:grpChg>
        <pc:picChg chg="mod">
          <ac:chgData name="Nathan Ducker" userId="e1218156124bca11" providerId="LiveId" clId="{C6ABFD29-885E-48C6-91CF-8FDCC6EF6C26}" dt="2024-07-22T04:57:52.187" v="117"/>
          <ac:picMkLst>
            <pc:docMk/>
            <pc:sldMk cId="259516393" sldId="551"/>
            <ac:picMk id="8" creationId="{C28C3B9F-16AF-9884-480F-71496D93653B}"/>
          </ac:picMkLst>
        </pc:picChg>
        <pc:picChg chg="mod">
          <ac:chgData name="Nathan Ducker" userId="e1218156124bca11" providerId="LiveId" clId="{C6ABFD29-885E-48C6-91CF-8FDCC6EF6C26}" dt="2024-07-24T11:00:04.923" v="2197"/>
          <ac:picMkLst>
            <pc:docMk/>
            <pc:sldMk cId="259516393" sldId="551"/>
            <ac:picMk id="8" creationId="{F697915C-0784-5C48-3FBB-E436C6E7FB29}"/>
          </ac:picMkLst>
        </pc:picChg>
        <pc:picChg chg="mod">
          <ac:chgData name="Nathan Ducker" userId="e1218156124bca11" providerId="LiveId" clId="{C6ABFD29-885E-48C6-91CF-8FDCC6EF6C26}" dt="2024-07-24T11:00:04.923" v="2197"/>
          <ac:picMkLst>
            <pc:docMk/>
            <pc:sldMk cId="259516393" sldId="551"/>
            <ac:picMk id="9" creationId="{5A537656-49F9-A44C-53B2-30E0AA0D2DDE}"/>
          </ac:picMkLst>
        </pc:picChg>
        <pc:picChg chg="del mod modCrop">
          <ac:chgData name="Nathan Ducker" userId="e1218156124bca11" providerId="LiveId" clId="{C6ABFD29-885E-48C6-91CF-8FDCC6EF6C26}" dt="2024-07-24T05:02:29.183" v="1413" actId="478"/>
          <ac:picMkLst>
            <pc:docMk/>
            <pc:sldMk cId="259516393" sldId="551"/>
            <ac:picMk id="9" creationId="{E6A793BD-B830-4231-B327-7B963928F0DC}"/>
          </ac:picMkLst>
        </pc:picChg>
        <pc:picChg chg="mod">
          <ac:chgData name="Nathan Ducker" userId="e1218156124bca11" providerId="LiveId" clId="{C6ABFD29-885E-48C6-91CF-8FDCC6EF6C26}" dt="2024-07-24T05:02:31.873" v="1415"/>
          <ac:picMkLst>
            <pc:docMk/>
            <pc:sldMk cId="259516393" sldId="551"/>
            <ac:picMk id="14" creationId="{24E0B5DF-E86C-9317-DAF9-FACB36D4FD1F}"/>
          </ac:picMkLst>
        </pc:picChg>
        <pc:picChg chg="mod">
          <ac:chgData name="Nathan Ducker" userId="e1218156124bca11" providerId="LiveId" clId="{C6ABFD29-885E-48C6-91CF-8FDCC6EF6C26}" dt="2024-07-24T05:02:31.873" v="1415"/>
          <ac:picMkLst>
            <pc:docMk/>
            <pc:sldMk cId="259516393" sldId="551"/>
            <ac:picMk id="16" creationId="{A670427B-118E-3B15-56F6-8E089AD75F8A}"/>
          </ac:picMkLst>
        </pc:picChg>
        <pc:picChg chg="mod">
          <ac:chgData name="Nathan Ducker" userId="e1218156124bca11" providerId="LiveId" clId="{C6ABFD29-885E-48C6-91CF-8FDCC6EF6C26}" dt="2024-07-24T05:02:31.873" v="1415"/>
          <ac:picMkLst>
            <pc:docMk/>
            <pc:sldMk cId="259516393" sldId="551"/>
            <ac:picMk id="17" creationId="{368AA644-E378-AE74-3CD8-0F70C0484B11}"/>
          </ac:picMkLst>
        </pc:picChg>
      </pc:sldChg>
      <pc:sldChg chg="addSp delSp modSp mod">
        <pc:chgData name="Nathan Ducker" userId="e1218156124bca11" providerId="LiveId" clId="{C6ABFD29-885E-48C6-91CF-8FDCC6EF6C26}" dt="2024-07-24T10:54:30.620" v="2096"/>
        <pc:sldMkLst>
          <pc:docMk/>
          <pc:sldMk cId="42403460" sldId="552"/>
        </pc:sldMkLst>
        <pc:spChg chg="mod">
          <ac:chgData name="Nathan Ducker" userId="e1218156124bca11" providerId="LiveId" clId="{C6ABFD29-885E-48C6-91CF-8FDCC6EF6C26}" dt="2024-07-23T09:20:58.169" v="904"/>
          <ac:spMkLst>
            <pc:docMk/>
            <pc:sldMk cId="42403460" sldId="552"/>
            <ac:spMk id="4" creationId="{668D8D56-A2B9-ECE1-8CB4-AB4C2D35D17F}"/>
          </ac:spMkLst>
        </pc:spChg>
        <pc:spChg chg="mod">
          <ac:chgData name="Nathan Ducker" userId="e1218156124bca11" providerId="LiveId" clId="{C6ABFD29-885E-48C6-91CF-8FDCC6EF6C26}" dt="2024-07-23T10:17:47.684" v="1396" actId="20577"/>
          <ac:spMkLst>
            <pc:docMk/>
            <pc:sldMk cId="42403460" sldId="552"/>
            <ac:spMk id="8" creationId="{93F62F21-2585-4635-A1AF-41A5AA2E61F1}"/>
          </ac:spMkLst>
        </pc:spChg>
        <pc:spChg chg="mod">
          <ac:chgData name="Nathan Ducker" userId="e1218156124bca11" providerId="LiveId" clId="{C6ABFD29-885E-48C6-91CF-8FDCC6EF6C26}" dt="2024-07-24T10:54:30.620" v="2096"/>
          <ac:spMkLst>
            <pc:docMk/>
            <pc:sldMk cId="42403460" sldId="552"/>
            <ac:spMk id="14" creationId="{B852296E-0C97-DB0D-4E47-5A0CC9332464}"/>
          </ac:spMkLst>
        </pc:spChg>
        <pc:spChg chg="del mod">
          <ac:chgData name="Nathan Ducker" userId="e1218156124bca11" providerId="LiveId" clId="{C6ABFD29-885E-48C6-91CF-8FDCC6EF6C26}" dt="2024-07-23T09:49:51.492" v="1008" actId="478"/>
          <ac:spMkLst>
            <pc:docMk/>
            <pc:sldMk cId="42403460" sldId="552"/>
            <ac:spMk id="22" creationId="{1922CA89-76B8-4ECC-83BD-7A041377E34F}"/>
          </ac:spMkLst>
        </pc:spChg>
        <pc:grpChg chg="add del mod">
          <ac:chgData name="Nathan Ducker" userId="e1218156124bca11" providerId="LiveId" clId="{C6ABFD29-885E-48C6-91CF-8FDCC6EF6C26}" dt="2024-07-24T10:54:30.076" v="2095" actId="478"/>
          <ac:grpSpMkLst>
            <pc:docMk/>
            <pc:sldMk cId="42403460" sldId="552"/>
            <ac:grpSpMk id="3" creationId="{5ED98B8E-AABE-6219-03CE-EEDB1676D090}"/>
          </ac:grpSpMkLst>
        </pc:grpChg>
        <pc:grpChg chg="add mod">
          <ac:chgData name="Nathan Ducker" userId="e1218156124bca11" providerId="LiveId" clId="{C6ABFD29-885E-48C6-91CF-8FDCC6EF6C26}" dt="2024-07-24T10:54:30.620" v="2096"/>
          <ac:grpSpMkLst>
            <pc:docMk/>
            <pc:sldMk cId="42403460" sldId="552"/>
            <ac:grpSpMk id="12" creationId="{55F190E7-900E-09C6-0A50-7BE3335C7DE8}"/>
          </ac:grpSpMkLst>
        </pc:grpChg>
        <pc:graphicFrameChg chg="mod">
          <ac:chgData name="Nathan Ducker" userId="e1218156124bca11" providerId="LiveId" clId="{C6ABFD29-885E-48C6-91CF-8FDCC6EF6C26}" dt="2024-07-23T10:12:12.918" v="1344" actId="1076"/>
          <ac:graphicFrameMkLst>
            <pc:docMk/>
            <pc:sldMk cId="42403460" sldId="552"/>
            <ac:graphicFrameMk id="6" creationId="{FCC936D1-246C-4BA3-8808-B7DC98552753}"/>
          </ac:graphicFrameMkLst>
        </pc:graphicFrameChg>
        <pc:graphicFrameChg chg="add mod">
          <ac:chgData name="Nathan Ducker" userId="e1218156124bca11" providerId="LiveId" clId="{C6ABFD29-885E-48C6-91CF-8FDCC6EF6C26}" dt="2024-07-23T10:12:58.771" v="1351" actId="1076"/>
          <ac:graphicFrameMkLst>
            <pc:docMk/>
            <pc:sldMk cId="42403460" sldId="552"/>
            <ac:graphicFrameMk id="11" creationId="{5138110F-28F1-995F-5875-6942EC095847}"/>
          </ac:graphicFrameMkLst>
        </pc:graphicFrameChg>
        <pc:graphicFrameChg chg="add del mod">
          <ac:chgData name="Nathan Ducker" userId="e1218156124bca11" providerId="LiveId" clId="{C6ABFD29-885E-48C6-91CF-8FDCC6EF6C26}" dt="2024-07-23T10:12:36.177" v="1348" actId="1076"/>
          <ac:graphicFrameMkLst>
            <pc:docMk/>
            <pc:sldMk cId="42403460" sldId="552"/>
            <ac:graphicFrameMk id="21" creationId="{44246D78-E9C1-4E96-82DF-96F64CFE5A80}"/>
          </ac:graphicFrameMkLst>
        </pc:graphicFrameChg>
        <pc:picChg chg="mod">
          <ac:chgData name="Nathan Ducker" userId="e1218156124bca11" providerId="LiveId" clId="{C6ABFD29-885E-48C6-91CF-8FDCC6EF6C26}" dt="2024-07-23T09:20:58.169" v="904"/>
          <ac:picMkLst>
            <pc:docMk/>
            <pc:sldMk cId="42403460" sldId="552"/>
            <ac:picMk id="7" creationId="{3E0A719B-A44D-DECD-3590-BA74684C14AF}"/>
          </ac:picMkLst>
        </pc:picChg>
        <pc:picChg chg="mod">
          <ac:chgData name="Nathan Ducker" userId="e1218156124bca11" providerId="LiveId" clId="{C6ABFD29-885E-48C6-91CF-8FDCC6EF6C26}" dt="2024-07-23T09:20:58.169" v="904"/>
          <ac:picMkLst>
            <pc:docMk/>
            <pc:sldMk cId="42403460" sldId="552"/>
            <ac:picMk id="9" creationId="{443D1B91-D40C-A351-ECE9-421D3DA31475}"/>
          </ac:picMkLst>
        </pc:picChg>
        <pc:picChg chg="mod">
          <ac:chgData name="Nathan Ducker" userId="e1218156124bca11" providerId="LiveId" clId="{C6ABFD29-885E-48C6-91CF-8FDCC6EF6C26}" dt="2024-07-23T09:20:58.169" v="904"/>
          <ac:picMkLst>
            <pc:docMk/>
            <pc:sldMk cId="42403460" sldId="552"/>
            <ac:picMk id="10" creationId="{DABB2747-1723-5E70-B713-C8171FABB1C6}"/>
          </ac:picMkLst>
        </pc:picChg>
        <pc:picChg chg="mod">
          <ac:chgData name="Nathan Ducker" userId="e1218156124bca11" providerId="LiveId" clId="{C6ABFD29-885E-48C6-91CF-8FDCC6EF6C26}" dt="2024-07-24T10:54:30.620" v="2096"/>
          <ac:picMkLst>
            <pc:docMk/>
            <pc:sldMk cId="42403460" sldId="552"/>
            <ac:picMk id="15" creationId="{1FA08187-4B81-8DDC-87AF-D5250DB6588B}"/>
          </ac:picMkLst>
        </pc:picChg>
        <pc:picChg chg="mod">
          <ac:chgData name="Nathan Ducker" userId="e1218156124bca11" providerId="LiveId" clId="{C6ABFD29-885E-48C6-91CF-8FDCC6EF6C26}" dt="2024-07-24T10:54:30.620" v="2096"/>
          <ac:picMkLst>
            <pc:docMk/>
            <pc:sldMk cId="42403460" sldId="552"/>
            <ac:picMk id="16" creationId="{F127D3F9-09C5-0F36-B8C3-3DBF6C4BB018}"/>
          </ac:picMkLst>
        </pc:picChg>
        <pc:cxnChg chg="add mod">
          <ac:chgData name="Nathan Ducker" userId="e1218156124bca11" providerId="LiveId" clId="{C6ABFD29-885E-48C6-91CF-8FDCC6EF6C26}" dt="2024-07-23T10:15:17.934" v="1359" actId="14100"/>
          <ac:cxnSpMkLst>
            <pc:docMk/>
            <pc:sldMk cId="42403460" sldId="552"/>
            <ac:cxnSpMk id="13" creationId="{D6A1D91A-9AC0-70F4-194A-06F6CBBC42B8}"/>
          </ac:cxnSpMkLst>
        </pc:cxnChg>
      </pc:sldChg>
      <pc:sldChg chg="addSp delSp modSp mod">
        <pc:chgData name="Nathan Ducker" userId="e1218156124bca11" providerId="LiveId" clId="{C6ABFD29-885E-48C6-91CF-8FDCC6EF6C26}" dt="2024-07-24T10:54:01.126" v="2084"/>
        <pc:sldMkLst>
          <pc:docMk/>
          <pc:sldMk cId="4194242119" sldId="554"/>
        </pc:sldMkLst>
        <pc:spChg chg="mod">
          <ac:chgData name="Nathan Ducker" userId="e1218156124bca11" providerId="LiveId" clId="{C6ABFD29-885E-48C6-91CF-8FDCC6EF6C26}" dt="2024-07-23T09:21:05.669" v="910"/>
          <ac:spMkLst>
            <pc:docMk/>
            <pc:sldMk cId="4194242119" sldId="554"/>
            <ac:spMk id="6" creationId="{1F54C76A-A6E2-6867-E4F7-CC92E50BA1B1}"/>
          </ac:spMkLst>
        </pc:spChg>
        <pc:spChg chg="mod">
          <ac:chgData name="Nathan Ducker" userId="e1218156124bca11" providerId="LiveId" clId="{C6ABFD29-885E-48C6-91CF-8FDCC6EF6C26}" dt="2024-07-24T06:28:12.732" v="1667" actId="1076"/>
          <ac:spMkLst>
            <pc:docMk/>
            <pc:sldMk cId="4194242119" sldId="554"/>
            <ac:spMk id="8" creationId="{93F62F21-2585-4635-A1AF-41A5AA2E61F1}"/>
          </ac:spMkLst>
        </pc:spChg>
        <pc:spChg chg="add del mod">
          <ac:chgData name="Nathan Ducker" userId="e1218156124bca11" providerId="LiveId" clId="{C6ABFD29-885E-48C6-91CF-8FDCC6EF6C26}" dt="2024-07-24T06:26:42.537" v="1659" actId="478"/>
          <ac:spMkLst>
            <pc:docMk/>
            <pc:sldMk cId="4194242119" sldId="554"/>
            <ac:spMk id="12" creationId="{837C3822-DBA9-4860-9590-06A02D4D9AB4}"/>
          </ac:spMkLst>
        </pc:spChg>
        <pc:spChg chg="mod">
          <ac:chgData name="Nathan Ducker" userId="e1218156124bca11" providerId="LiveId" clId="{C6ABFD29-885E-48C6-91CF-8FDCC6EF6C26}" dt="2024-07-24T10:54:01.126" v="2084"/>
          <ac:spMkLst>
            <pc:docMk/>
            <pc:sldMk cId="4194242119" sldId="554"/>
            <ac:spMk id="12" creationId="{9EFC9D27-758C-61EC-9188-A08CEB5B1AD1}"/>
          </ac:spMkLst>
        </pc:spChg>
        <pc:grpChg chg="add del mod">
          <ac:chgData name="Nathan Ducker" userId="e1218156124bca11" providerId="LiveId" clId="{C6ABFD29-885E-48C6-91CF-8FDCC6EF6C26}" dt="2024-07-24T10:54:00.732" v="2083" actId="478"/>
          <ac:grpSpMkLst>
            <pc:docMk/>
            <pc:sldMk cId="4194242119" sldId="554"/>
            <ac:grpSpMk id="3" creationId="{A91FDAC5-217F-76BD-2B76-F9BADE806675}"/>
          </ac:grpSpMkLst>
        </pc:grpChg>
        <pc:grpChg chg="add mod">
          <ac:chgData name="Nathan Ducker" userId="e1218156124bca11" providerId="LiveId" clId="{C6ABFD29-885E-48C6-91CF-8FDCC6EF6C26}" dt="2024-07-24T10:54:01.126" v="2084"/>
          <ac:grpSpMkLst>
            <pc:docMk/>
            <pc:sldMk cId="4194242119" sldId="554"/>
            <ac:grpSpMk id="11" creationId="{63769447-997C-4134-9461-6CFC7E0AF38F}"/>
          </ac:grpSpMkLst>
        </pc:grpChg>
        <pc:picChg chg="mod">
          <ac:chgData name="Nathan Ducker" userId="e1218156124bca11" providerId="LiveId" clId="{C6ABFD29-885E-48C6-91CF-8FDCC6EF6C26}" dt="2024-07-23T09:21:05.669" v="910"/>
          <ac:picMkLst>
            <pc:docMk/>
            <pc:sldMk cId="4194242119" sldId="554"/>
            <ac:picMk id="7" creationId="{7AA270E6-3D68-71B4-354D-55D071AA48E0}"/>
          </ac:picMkLst>
        </pc:picChg>
        <pc:picChg chg="mod">
          <ac:chgData name="Nathan Ducker" userId="e1218156124bca11" providerId="LiveId" clId="{C6ABFD29-885E-48C6-91CF-8FDCC6EF6C26}" dt="2024-07-23T09:21:05.669" v="910"/>
          <ac:picMkLst>
            <pc:docMk/>
            <pc:sldMk cId="4194242119" sldId="554"/>
            <ac:picMk id="9" creationId="{4C0D62BF-A030-58CD-6C44-E1A719A4F5B2}"/>
          </ac:picMkLst>
        </pc:picChg>
        <pc:picChg chg="mod">
          <ac:chgData name="Nathan Ducker" userId="e1218156124bca11" providerId="LiveId" clId="{C6ABFD29-885E-48C6-91CF-8FDCC6EF6C26}" dt="2024-07-23T09:21:05.669" v="910"/>
          <ac:picMkLst>
            <pc:docMk/>
            <pc:sldMk cId="4194242119" sldId="554"/>
            <ac:picMk id="10" creationId="{936CC664-435A-7B3F-90BE-C5C6B9863CF0}"/>
          </ac:picMkLst>
        </pc:picChg>
        <pc:picChg chg="mod">
          <ac:chgData name="Nathan Ducker" userId="e1218156124bca11" providerId="LiveId" clId="{C6ABFD29-885E-48C6-91CF-8FDCC6EF6C26}" dt="2024-07-24T10:54:01.126" v="2084"/>
          <ac:picMkLst>
            <pc:docMk/>
            <pc:sldMk cId="4194242119" sldId="554"/>
            <ac:picMk id="13" creationId="{A0B3BFF8-0F21-FD22-CF0A-8F06BC9D5459}"/>
          </ac:picMkLst>
        </pc:picChg>
        <pc:picChg chg="mod">
          <ac:chgData name="Nathan Ducker" userId="e1218156124bca11" providerId="LiveId" clId="{C6ABFD29-885E-48C6-91CF-8FDCC6EF6C26}" dt="2024-07-24T10:54:01.126" v="2084"/>
          <ac:picMkLst>
            <pc:docMk/>
            <pc:sldMk cId="4194242119" sldId="554"/>
            <ac:picMk id="14" creationId="{D74B2AE0-2246-5741-0316-C358514C9E9D}"/>
          </ac:picMkLst>
        </pc:picChg>
        <pc:picChg chg="add del mod">
          <ac:chgData name="Nathan Ducker" userId="e1218156124bca11" providerId="LiveId" clId="{C6ABFD29-885E-48C6-91CF-8FDCC6EF6C26}" dt="2024-07-24T06:26:39.853" v="1657" actId="208"/>
          <ac:picMkLst>
            <pc:docMk/>
            <pc:sldMk cId="4194242119" sldId="554"/>
            <ac:picMk id="15" creationId="{BF2C39F4-611C-4427-8807-E53DF845F523}"/>
          </ac:picMkLst>
        </pc:picChg>
      </pc:sldChg>
      <pc:sldChg chg="addSp delSp modSp mod">
        <pc:chgData name="Nathan Ducker" userId="e1218156124bca11" providerId="LiveId" clId="{C6ABFD29-885E-48C6-91CF-8FDCC6EF6C26}" dt="2024-07-24T10:53:18.005" v="2068"/>
        <pc:sldMkLst>
          <pc:docMk/>
          <pc:sldMk cId="2123265999" sldId="556"/>
        </pc:sldMkLst>
        <pc:spChg chg="mod">
          <ac:chgData name="Nathan Ducker" userId="e1218156124bca11" providerId="LiveId" clId="{C6ABFD29-885E-48C6-91CF-8FDCC6EF6C26}" dt="2024-07-23T09:21:20.123" v="918"/>
          <ac:spMkLst>
            <pc:docMk/>
            <pc:sldMk cId="2123265999" sldId="556"/>
            <ac:spMk id="6" creationId="{0A48B794-444A-CF37-15C1-C841F021FDBA}"/>
          </ac:spMkLst>
        </pc:spChg>
        <pc:spChg chg="mod">
          <ac:chgData name="Nathan Ducker" userId="e1218156124bca11" providerId="LiveId" clId="{C6ABFD29-885E-48C6-91CF-8FDCC6EF6C26}" dt="2024-07-24T10:53:18.005" v="2068"/>
          <ac:spMkLst>
            <pc:docMk/>
            <pc:sldMk cId="2123265999" sldId="556"/>
            <ac:spMk id="14" creationId="{4215A2B4-4BB3-0B20-7C48-8AA1D396EFB9}"/>
          </ac:spMkLst>
        </pc:spChg>
        <pc:grpChg chg="add del mod">
          <ac:chgData name="Nathan Ducker" userId="e1218156124bca11" providerId="LiveId" clId="{C6ABFD29-885E-48C6-91CF-8FDCC6EF6C26}" dt="2024-07-24T10:53:17.505" v="2067" actId="478"/>
          <ac:grpSpMkLst>
            <pc:docMk/>
            <pc:sldMk cId="2123265999" sldId="556"/>
            <ac:grpSpMk id="3" creationId="{D616D9FB-8738-D0CE-FF15-5870F7C3603C}"/>
          </ac:grpSpMkLst>
        </pc:grpChg>
        <pc:grpChg chg="add mod">
          <ac:chgData name="Nathan Ducker" userId="e1218156124bca11" providerId="LiveId" clId="{C6ABFD29-885E-48C6-91CF-8FDCC6EF6C26}" dt="2024-07-24T10:53:18.005" v="2068"/>
          <ac:grpSpMkLst>
            <pc:docMk/>
            <pc:sldMk cId="2123265999" sldId="556"/>
            <ac:grpSpMk id="12" creationId="{9126EFC3-4138-F995-6ECD-4969F5F0AC18}"/>
          </ac:grpSpMkLst>
        </pc:grpChg>
        <pc:picChg chg="mod">
          <ac:chgData name="Nathan Ducker" userId="e1218156124bca11" providerId="LiveId" clId="{C6ABFD29-885E-48C6-91CF-8FDCC6EF6C26}" dt="2024-07-23T09:21:20.123" v="918"/>
          <ac:picMkLst>
            <pc:docMk/>
            <pc:sldMk cId="2123265999" sldId="556"/>
            <ac:picMk id="7" creationId="{2A50D9E7-BC32-12D9-579D-CB84116C175E}"/>
          </ac:picMkLst>
        </pc:picChg>
        <pc:picChg chg="mod">
          <ac:chgData name="Nathan Ducker" userId="e1218156124bca11" providerId="LiveId" clId="{C6ABFD29-885E-48C6-91CF-8FDCC6EF6C26}" dt="2024-07-23T09:21:20.123" v="918"/>
          <ac:picMkLst>
            <pc:docMk/>
            <pc:sldMk cId="2123265999" sldId="556"/>
            <ac:picMk id="9" creationId="{E0D3F862-0888-A3B9-263C-7A83448FD01D}"/>
          </ac:picMkLst>
        </pc:picChg>
        <pc:picChg chg="mod">
          <ac:chgData name="Nathan Ducker" userId="e1218156124bca11" providerId="LiveId" clId="{C6ABFD29-885E-48C6-91CF-8FDCC6EF6C26}" dt="2024-07-23T09:21:20.123" v="918"/>
          <ac:picMkLst>
            <pc:docMk/>
            <pc:sldMk cId="2123265999" sldId="556"/>
            <ac:picMk id="10" creationId="{D28DBE4C-B8FC-6768-AA58-1A4075A48E4B}"/>
          </ac:picMkLst>
        </pc:picChg>
        <pc:picChg chg="mod">
          <ac:chgData name="Nathan Ducker" userId="e1218156124bca11" providerId="LiveId" clId="{C6ABFD29-885E-48C6-91CF-8FDCC6EF6C26}" dt="2024-07-24T10:53:18.005" v="2068"/>
          <ac:picMkLst>
            <pc:docMk/>
            <pc:sldMk cId="2123265999" sldId="556"/>
            <ac:picMk id="15" creationId="{F1F6872A-3215-DF83-CA27-0ACAAECAA861}"/>
          </ac:picMkLst>
        </pc:picChg>
        <pc:picChg chg="mod">
          <ac:chgData name="Nathan Ducker" userId="e1218156124bca11" providerId="LiveId" clId="{C6ABFD29-885E-48C6-91CF-8FDCC6EF6C26}" dt="2024-07-24T10:53:18.005" v="2068"/>
          <ac:picMkLst>
            <pc:docMk/>
            <pc:sldMk cId="2123265999" sldId="556"/>
            <ac:picMk id="17" creationId="{8456C6E6-7B72-157C-7621-C2C0DC81BA79}"/>
          </ac:picMkLst>
        </pc:picChg>
      </pc:sldChg>
      <pc:sldChg chg="addSp delSp modSp mod">
        <pc:chgData name="Nathan Ducker" userId="e1218156124bca11" providerId="LiveId" clId="{C6ABFD29-885E-48C6-91CF-8FDCC6EF6C26}" dt="2024-07-24T10:53:46.641" v="2078"/>
        <pc:sldMkLst>
          <pc:docMk/>
          <pc:sldMk cId="366607304" sldId="557"/>
        </pc:sldMkLst>
        <pc:spChg chg="mod">
          <ac:chgData name="Nathan Ducker" userId="e1218156124bca11" providerId="LiveId" clId="{C6ABFD29-885E-48C6-91CF-8FDCC6EF6C26}" dt="2024-07-23T09:21:09.684" v="913"/>
          <ac:spMkLst>
            <pc:docMk/>
            <pc:sldMk cId="366607304" sldId="557"/>
            <ac:spMk id="3" creationId="{485DF21B-0967-34FF-79C6-B435536C449E}"/>
          </ac:spMkLst>
        </pc:spChg>
        <pc:spChg chg="mod">
          <ac:chgData name="Nathan Ducker" userId="e1218156124bca11" providerId="LiveId" clId="{C6ABFD29-885E-48C6-91CF-8FDCC6EF6C26}" dt="2024-07-24T10:40:49.969" v="1983" actId="1035"/>
          <ac:spMkLst>
            <pc:docMk/>
            <pc:sldMk cId="366607304" sldId="557"/>
            <ac:spMk id="7" creationId="{3752077F-B80A-4EDA-8FFC-775CC750E0BB}"/>
          </ac:spMkLst>
        </pc:spChg>
        <pc:spChg chg="mod">
          <ac:chgData name="Nathan Ducker" userId="e1218156124bca11" providerId="LiveId" clId="{C6ABFD29-885E-48C6-91CF-8FDCC6EF6C26}" dt="2024-07-24T10:53:46.641" v="2078"/>
          <ac:spMkLst>
            <pc:docMk/>
            <pc:sldMk cId="366607304" sldId="557"/>
            <ac:spMk id="10" creationId="{F3424737-FC09-DF69-9162-BAB87D67B9B5}"/>
          </ac:spMkLst>
        </pc:spChg>
        <pc:grpChg chg="add del mod">
          <ac:chgData name="Nathan Ducker" userId="e1218156124bca11" providerId="LiveId" clId="{C6ABFD29-885E-48C6-91CF-8FDCC6EF6C26}" dt="2024-07-24T10:53:46.284" v="2077" actId="478"/>
          <ac:grpSpMkLst>
            <pc:docMk/>
            <pc:sldMk cId="366607304" sldId="557"/>
            <ac:grpSpMk id="2" creationId="{60E663FC-8B68-A28A-8D7F-8DF2024271A6}"/>
          </ac:grpSpMkLst>
        </pc:grpChg>
        <pc:grpChg chg="add mod">
          <ac:chgData name="Nathan Ducker" userId="e1218156124bca11" providerId="LiveId" clId="{C6ABFD29-885E-48C6-91CF-8FDCC6EF6C26}" dt="2024-07-24T10:53:46.641" v="2078"/>
          <ac:grpSpMkLst>
            <pc:docMk/>
            <pc:sldMk cId="366607304" sldId="557"/>
            <ac:grpSpMk id="9" creationId="{CB0C6A77-6322-69B9-750B-0267753603E8}"/>
          </ac:grpSpMkLst>
        </pc:grpChg>
        <pc:picChg chg="mod">
          <ac:chgData name="Nathan Ducker" userId="e1218156124bca11" providerId="LiveId" clId="{C6ABFD29-885E-48C6-91CF-8FDCC6EF6C26}" dt="2024-07-23T09:21:09.684" v="913"/>
          <ac:picMkLst>
            <pc:docMk/>
            <pc:sldMk cId="366607304" sldId="557"/>
            <ac:picMk id="5" creationId="{5761E8E3-5AFA-21F6-3FEB-A657A8C63F9B}"/>
          </ac:picMkLst>
        </pc:picChg>
        <pc:picChg chg="mod">
          <ac:chgData name="Nathan Ducker" userId="e1218156124bca11" providerId="LiveId" clId="{C6ABFD29-885E-48C6-91CF-8FDCC6EF6C26}" dt="2024-07-23T09:21:09.684" v="913"/>
          <ac:picMkLst>
            <pc:docMk/>
            <pc:sldMk cId="366607304" sldId="557"/>
            <ac:picMk id="6" creationId="{BA4451F6-A5EC-C5D3-49E3-81945CBE8A30}"/>
          </ac:picMkLst>
        </pc:picChg>
        <pc:picChg chg="mod">
          <ac:chgData name="Nathan Ducker" userId="e1218156124bca11" providerId="LiveId" clId="{C6ABFD29-885E-48C6-91CF-8FDCC6EF6C26}" dt="2024-07-23T09:21:09.684" v="913"/>
          <ac:picMkLst>
            <pc:docMk/>
            <pc:sldMk cId="366607304" sldId="557"/>
            <ac:picMk id="8" creationId="{FFA2EFE0-09E5-BC0D-602A-18973FE607AD}"/>
          </ac:picMkLst>
        </pc:picChg>
        <pc:picChg chg="mod">
          <ac:chgData name="Nathan Ducker" userId="e1218156124bca11" providerId="LiveId" clId="{C6ABFD29-885E-48C6-91CF-8FDCC6EF6C26}" dt="2024-07-24T10:53:46.641" v="2078"/>
          <ac:picMkLst>
            <pc:docMk/>
            <pc:sldMk cId="366607304" sldId="557"/>
            <ac:picMk id="11" creationId="{FBBDA9EB-852B-7E28-89E9-7E2EAF32EC4B}"/>
          </ac:picMkLst>
        </pc:picChg>
        <pc:picChg chg="mod">
          <ac:chgData name="Nathan Ducker" userId="e1218156124bca11" providerId="LiveId" clId="{C6ABFD29-885E-48C6-91CF-8FDCC6EF6C26}" dt="2024-07-24T10:53:46.641" v="2078"/>
          <ac:picMkLst>
            <pc:docMk/>
            <pc:sldMk cId="366607304" sldId="557"/>
            <ac:picMk id="12" creationId="{625238A6-E9CC-4EA0-75FE-0DE9E611F86E}"/>
          </ac:picMkLst>
        </pc:picChg>
      </pc:sldChg>
      <pc:sldChg chg="addSp delSp modSp mod">
        <pc:chgData name="Nathan Ducker" userId="e1218156124bca11" providerId="LiveId" clId="{C6ABFD29-885E-48C6-91CF-8FDCC6EF6C26}" dt="2024-07-24T10:53:56.877" v="2082"/>
        <pc:sldMkLst>
          <pc:docMk/>
          <pc:sldMk cId="760401459" sldId="558"/>
        </pc:sldMkLst>
        <pc:spChg chg="mod">
          <ac:chgData name="Nathan Ducker" userId="e1218156124bca11" providerId="LiveId" clId="{C6ABFD29-885E-48C6-91CF-8FDCC6EF6C26}" dt="2024-07-23T09:21:06.987" v="911"/>
          <ac:spMkLst>
            <pc:docMk/>
            <pc:sldMk cId="760401459" sldId="558"/>
            <ac:spMk id="4" creationId="{50737555-EC2D-82AE-E6E6-2897C16ABB14}"/>
          </ac:spMkLst>
        </pc:spChg>
        <pc:spChg chg="mod">
          <ac:chgData name="Nathan Ducker" userId="e1218156124bca11" providerId="LiveId" clId="{C6ABFD29-885E-48C6-91CF-8FDCC6EF6C26}" dt="2024-07-24T10:32:34.571" v="1889" actId="20577"/>
          <ac:spMkLst>
            <pc:docMk/>
            <pc:sldMk cId="760401459" sldId="558"/>
            <ac:spMk id="8" creationId="{93F62F21-2585-4635-A1AF-41A5AA2E61F1}"/>
          </ac:spMkLst>
        </pc:spChg>
        <pc:spChg chg="mod">
          <ac:chgData name="Nathan Ducker" userId="e1218156124bca11" providerId="LiveId" clId="{C6ABFD29-885E-48C6-91CF-8FDCC6EF6C26}" dt="2024-07-24T10:53:56.877" v="2082"/>
          <ac:spMkLst>
            <pc:docMk/>
            <pc:sldMk cId="760401459" sldId="558"/>
            <ac:spMk id="11" creationId="{98845860-B4DB-919D-4F07-621E50B25DF0}"/>
          </ac:spMkLst>
        </pc:spChg>
        <pc:grpChg chg="add del mod">
          <ac:chgData name="Nathan Ducker" userId="e1218156124bca11" providerId="LiveId" clId="{C6ABFD29-885E-48C6-91CF-8FDCC6EF6C26}" dt="2024-07-24T10:53:56.502" v="2081" actId="478"/>
          <ac:grpSpMkLst>
            <pc:docMk/>
            <pc:sldMk cId="760401459" sldId="558"/>
            <ac:grpSpMk id="3" creationId="{46047CA5-371F-EC58-7610-57AC45AB1542}"/>
          </ac:grpSpMkLst>
        </pc:grpChg>
        <pc:grpChg chg="add mod">
          <ac:chgData name="Nathan Ducker" userId="e1218156124bca11" providerId="LiveId" clId="{C6ABFD29-885E-48C6-91CF-8FDCC6EF6C26}" dt="2024-07-24T10:53:56.877" v="2082"/>
          <ac:grpSpMkLst>
            <pc:docMk/>
            <pc:sldMk cId="760401459" sldId="558"/>
            <ac:grpSpMk id="10" creationId="{BE5D5F3E-FDF6-05D0-7C0C-2F866AD8210C}"/>
          </ac:grpSpMkLst>
        </pc:grpChg>
        <pc:picChg chg="mod">
          <ac:chgData name="Nathan Ducker" userId="e1218156124bca11" providerId="LiveId" clId="{C6ABFD29-885E-48C6-91CF-8FDCC6EF6C26}" dt="2024-07-23T09:21:06.987" v="911"/>
          <ac:picMkLst>
            <pc:docMk/>
            <pc:sldMk cId="760401459" sldId="558"/>
            <ac:picMk id="6" creationId="{39038FCF-00C7-19D2-E9B3-C6E1214B7613}"/>
          </ac:picMkLst>
        </pc:picChg>
        <pc:picChg chg="mod">
          <ac:chgData name="Nathan Ducker" userId="e1218156124bca11" providerId="LiveId" clId="{C6ABFD29-885E-48C6-91CF-8FDCC6EF6C26}" dt="2024-07-23T09:21:06.987" v="911"/>
          <ac:picMkLst>
            <pc:docMk/>
            <pc:sldMk cId="760401459" sldId="558"/>
            <ac:picMk id="7" creationId="{8AC7F35B-025D-09EC-B300-C9B37598D964}"/>
          </ac:picMkLst>
        </pc:picChg>
        <pc:picChg chg="mod">
          <ac:chgData name="Nathan Ducker" userId="e1218156124bca11" providerId="LiveId" clId="{C6ABFD29-885E-48C6-91CF-8FDCC6EF6C26}" dt="2024-07-23T09:21:06.987" v="911"/>
          <ac:picMkLst>
            <pc:docMk/>
            <pc:sldMk cId="760401459" sldId="558"/>
            <ac:picMk id="9" creationId="{C632D9AC-9FD5-2ADA-251B-529B0835E8CF}"/>
          </ac:picMkLst>
        </pc:picChg>
        <pc:picChg chg="mod">
          <ac:chgData name="Nathan Ducker" userId="e1218156124bca11" providerId="LiveId" clId="{C6ABFD29-885E-48C6-91CF-8FDCC6EF6C26}" dt="2024-07-24T10:53:56.877" v="2082"/>
          <ac:picMkLst>
            <pc:docMk/>
            <pc:sldMk cId="760401459" sldId="558"/>
            <ac:picMk id="12" creationId="{2C7767D9-6A81-B6AF-0023-89EB20B48C21}"/>
          </ac:picMkLst>
        </pc:picChg>
        <pc:picChg chg="mod">
          <ac:chgData name="Nathan Ducker" userId="e1218156124bca11" providerId="LiveId" clId="{C6ABFD29-885E-48C6-91CF-8FDCC6EF6C26}" dt="2024-07-24T10:53:56.877" v="2082"/>
          <ac:picMkLst>
            <pc:docMk/>
            <pc:sldMk cId="760401459" sldId="558"/>
            <ac:picMk id="13" creationId="{D9819F17-F4BD-86C4-8117-88C2BF23F01C}"/>
          </ac:picMkLst>
        </pc:picChg>
        <pc:picChg chg="mod">
          <ac:chgData name="Nathan Ducker" userId="e1218156124bca11" providerId="LiveId" clId="{C6ABFD29-885E-48C6-91CF-8FDCC6EF6C26}" dt="2024-07-24T06:39:10.347" v="1744" actId="14100"/>
          <ac:picMkLst>
            <pc:docMk/>
            <pc:sldMk cId="760401459" sldId="558"/>
            <ac:picMk id="16" creationId="{D4A0E7F8-6C63-4C26-9CB6-C7C15F4970F4}"/>
          </ac:picMkLst>
        </pc:picChg>
      </pc:sldChg>
      <pc:sldChg chg="addSp delSp modSp mod">
        <pc:chgData name="Nathan Ducker" userId="e1218156124bca11" providerId="LiveId" clId="{C6ABFD29-885E-48C6-91CF-8FDCC6EF6C26}" dt="2024-07-24T10:54:07.510" v="2086"/>
        <pc:sldMkLst>
          <pc:docMk/>
          <pc:sldMk cId="1293525480" sldId="559"/>
        </pc:sldMkLst>
        <pc:spChg chg="mod">
          <ac:chgData name="Nathan Ducker" userId="e1218156124bca11" providerId="LiveId" clId="{C6ABFD29-885E-48C6-91CF-8FDCC6EF6C26}" dt="2024-07-23T09:21:04.453" v="909"/>
          <ac:spMkLst>
            <pc:docMk/>
            <pc:sldMk cId="1293525480" sldId="559"/>
            <ac:spMk id="6" creationId="{DE83E7B2-A550-06FB-3A82-0F867D453DC7}"/>
          </ac:spMkLst>
        </pc:spChg>
        <pc:spChg chg="mod">
          <ac:chgData name="Nathan Ducker" userId="e1218156124bca11" providerId="LiveId" clId="{C6ABFD29-885E-48C6-91CF-8FDCC6EF6C26}" dt="2024-07-24T06:12:08.830" v="1632" actId="1582"/>
          <ac:spMkLst>
            <pc:docMk/>
            <pc:sldMk cId="1293525480" sldId="559"/>
            <ac:spMk id="7" creationId="{4E76BF39-A460-4D65-A521-812DF27C9796}"/>
          </ac:spMkLst>
        </pc:spChg>
        <pc:spChg chg="mod">
          <ac:chgData name="Nathan Ducker" userId="e1218156124bca11" providerId="LiveId" clId="{C6ABFD29-885E-48C6-91CF-8FDCC6EF6C26}" dt="2024-07-24T06:21:03.322" v="1648" actId="1076"/>
          <ac:spMkLst>
            <pc:docMk/>
            <pc:sldMk cId="1293525480" sldId="559"/>
            <ac:spMk id="8" creationId="{93F62F21-2585-4635-A1AF-41A5AA2E61F1}"/>
          </ac:spMkLst>
        </pc:spChg>
        <pc:spChg chg="mod">
          <ac:chgData name="Nathan Ducker" userId="e1218156124bca11" providerId="LiveId" clId="{C6ABFD29-885E-48C6-91CF-8FDCC6EF6C26}" dt="2024-07-24T10:54:07.510" v="2086"/>
          <ac:spMkLst>
            <pc:docMk/>
            <pc:sldMk cId="1293525480" sldId="559"/>
            <ac:spMk id="14" creationId="{F4DA2410-7AE8-08A1-31A3-D6B10FF98356}"/>
          </ac:spMkLst>
        </pc:spChg>
        <pc:grpChg chg="add del mod">
          <ac:chgData name="Nathan Ducker" userId="e1218156124bca11" providerId="LiveId" clId="{C6ABFD29-885E-48C6-91CF-8FDCC6EF6C26}" dt="2024-07-24T10:54:06.976" v="2085" actId="478"/>
          <ac:grpSpMkLst>
            <pc:docMk/>
            <pc:sldMk cId="1293525480" sldId="559"/>
            <ac:grpSpMk id="4" creationId="{447A4583-D880-8D99-21BA-74A0723C8ECF}"/>
          </ac:grpSpMkLst>
        </pc:grpChg>
        <pc:grpChg chg="add mod">
          <ac:chgData name="Nathan Ducker" userId="e1218156124bca11" providerId="LiveId" clId="{C6ABFD29-885E-48C6-91CF-8FDCC6EF6C26}" dt="2024-07-24T10:54:07.510" v="2086"/>
          <ac:grpSpMkLst>
            <pc:docMk/>
            <pc:sldMk cId="1293525480" sldId="559"/>
            <ac:grpSpMk id="13" creationId="{6D9DE85B-47DF-B869-86E6-3A43E10F6227}"/>
          </ac:grpSpMkLst>
        </pc:grpChg>
        <pc:graphicFrameChg chg="mod modGraphic">
          <ac:chgData name="Nathan Ducker" userId="e1218156124bca11" providerId="LiveId" clId="{C6ABFD29-885E-48C6-91CF-8FDCC6EF6C26}" dt="2024-07-24T06:12:22.603" v="1633" actId="572"/>
          <ac:graphicFrameMkLst>
            <pc:docMk/>
            <pc:sldMk cId="1293525480" sldId="559"/>
            <ac:graphicFrameMk id="3" creationId="{AA20B11D-8AB1-4974-9F0E-60130BCC21DA}"/>
          </ac:graphicFrameMkLst>
        </pc:graphicFrameChg>
        <pc:picChg chg="mod">
          <ac:chgData name="Nathan Ducker" userId="e1218156124bca11" providerId="LiveId" clId="{C6ABFD29-885E-48C6-91CF-8FDCC6EF6C26}" dt="2024-07-23T09:21:04.453" v="909"/>
          <ac:picMkLst>
            <pc:docMk/>
            <pc:sldMk cId="1293525480" sldId="559"/>
            <ac:picMk id="10" creationId="{9FEAF139-CE8D-EF9C-7792-DCB4409FFC31}"/>
          </ac:picMkLst>
        </pc:picChg>
        <pc:picChg chg="mod">
          <ac:chgData name="Nathan Ducker" userId="e1218156124bca11" providerId="LiveId" clId="{C6ABFD29-885E-48C6-91CF-8FDCC6EF6C26}" dt="2024-07-23T09:21:04.453" v="909"/>
          <ac:picMkLst>
            <pc:docMk/>
            <pc:sldMk cId="1293525480" sldId="559"/>
            <ac:picMk id="11" creationId="{D447358D-6655-239C-5481-EE0519C0C72D}"/>
          </ac:picMkLst>
        </pc:picChg>
        <pc:picChg chg="mod">
          <ac:chgData name="Nathan Ducker" userId="e1218156124bca11" providerId="LiveId" clId="{C6ABFD29-885E-48C6-91CF-8FDCC6EF6C26}" dt="2024-07-23T09:21:04.453" v="909"/>
          <ac:picMkLst>
            <pc:docMk/>
            <pc:sldMk cId="1293525480" sldId="559"/>
            <ac:picMk id="12" creationId="{4E92EBFE-6D17-BD84-CED8-CEF66F7A5237}"/>
          </ac:picMkLst>
        </pc:picChg>
        <pc:picChg chg="mod">
          <ac:chgData name="Nathan Ducker" userId="e1218156124bca11" providerId="LiveId" clId="{C6ABFD29-885E-48C6-91CF-8FDCC6EF6C26}" dt="2024-07-24T10:54:07.510" v="2086"/>
          <ac:picMkLst>
            <pc:docMk/>
            <pc:sldMk cId="1293525480" sldId="559"/>
            <ac:picMk id="15" creationId="{B38670C3-238E-32BD-29B6-D962FC951A35}"/>
          </ac:picMkLst>
        </pc:picChg>
        <pc:picChg chg="mod">
          <ac:chgData name="Nathan Ducker" userId="e1218156124bca11" providerId="LiveId" clId="{C6ABFD29-885E-48C6-91CF-8FDCC6EF6C26}" dt="2024-07-24T10:54:07.510" v="2086"/>
          <ac:picMkLst>
            <pc:docMk/>
            <pc:sldMk cId="1293525480" sldId="559"/>
            <ac:picMk id="16" creationId="{F7912E23-BF8C-38C7-FFD9-05F25D9A12B6}"/>
          </ac:picMkLst>
        </pc:picChg>
      </pc:sldChg>
      <pc:sldChg chg="addSp delSp modSp mod">
        <pc:chgData name="Nathan Ducker" userId="e1218156124bca11" providerId="LiveId" clId="{C6ABFD29-885E-48C6-91CF-8FDCC6EF6C26}" dt="2024-07-24T10:52:21.655" v="2050"/>
        <pc:sldMkLst>
          <pc:docMk/>
          <pc:sldMk cId="18053633" sldId="564"/>
        </pc:sldMkLst>
        <pc:spChg chg="mod">
          <ac:chgData name="Nathan Ducker" userId="e1218156124bca11" providerId="LiveId" clId="{C6ABFD29-885E-48C6-91CF-8FDCC6EF6C26}" dt="2024-07-23T09:22:24.191" v="937"/>
          <ac:spMkLst>
            <pc:docMk/>
            <pc:sldMk cId="18053633" sldId="564"/>
            <ac:spMk id="3" creationId="{48833530-8170-3318-C80B-F0BAF6E86B96}"/>
          </ac:spMkLst>
        </pc:spChg>
        <pc:spChg chg="mod">
          <ac:chgData name="Nathan Ducker" userId="e1218156124bca11" providerId="LiveId" clId="{C6ABFD29-885E-48C6-91CF-8FDCC6EF6C26}" dt="2024-07-24T10:52:21.655" v="2050"/>
          <ac:spMkLst>
            <pc:docMk/>
            <pc:sldMk cId="18053633" sldId="564"/>
            <ac:spMk id="11" creationId="{006EE4E5-4B68-4273-874C-9AC239A050FF}"/>
          </ac:spMkLst>
        </pc:spChg>
        <pc:grpChg chg="add del mod">
          <ac:chgData name="Nathan Ducker" userId="e1218156124bca11" providerId="LiveId" clId="{C6ABFD29-885E-48C6-91CF-8FDCC6EF6C26}" dt="2024-07-24T10:52:20.316" v="2049" actId="478"/>
          <ac:grpSpMkLst>
            <pc:docMk/>
            <pc:sldMk cId="18053633" sldId="564"/>
            <ac:grpSpMk id="2" creationId="{94B17868-1AD6-04E8-D869-718A0F65B316}"/>
          </ac:grpSpMkLst>
        </pc:grpChg>
        <pc:grpChg chg="add mod">
          <ac:chgData name="Nathan Ducker" userId="e1218156124bca11" providerId="LiveId" clId="{C6ABFD29-885E-48C6-91CF-8FDCC6EF6C26}" dt="2024-07-24T10:52:21.655" v="2050"/>
          <ac:grpSpMkLst>
            <pc:docMk/>
            <pc:sldMk cId="18053633" sldId="564"/>
            <ac:grpSpMk id="7" creationId="{7E45626F-4E6E-CE51-89E0-F82DA2E22C99}"/>
          </ac:grpSpMkLst>
        </pc:grpChg>
        <pc:picChg chg="mod">
          <ac:chgData name="Nathan Ducker" userId="e1218156124bca11" providerId="LiveId" clId="{C6ABFD29-885E-48C6-91CF-8FDCC6EF6C26}" dt="2024-07-23T09:22:24.191" v="937"/>
          <ac:picMkLst>
            <pc:docMk/>
            <pc:sldMk cId="18053633" sldId="564"/>
            <ac:picMk id="4" creationId="{E27CBB0A-DD85-5854-83EF-6AD36BDB0BA1}"/>
          </ac:picMkLst>
        </pc:picChg>
        <pc:picChg chg="mod">
          <ac:chgData name="Nathan Ducker" userId="e1218156124bca11" providerId="LiveId" clId="{C6ABFD29-885E-48C6-91CF-8FDCC6EF6C26}" dt="2024-07-23T09:22:24.191" v="937"/>
          <ac:picMkLst>
            <pc:docMk/>
            <pc:sldMk cId="18053633" sldId="564"/>
            <ac:picMk id="5" creationId="{AF71E046-359E-D9B8-2615-61ABBF3DA8D6}"/>
          </ac:picMkLst>
        </pc:picChg>
        <pc:picChg chg="mod">
          <ac:chgData name="Nathan Ducker" userId="e1218156124bca11" providerId="LiveId" clId="{C6ABFD29-885E-48C6-91CF-8FDCC6EF6C26}" dt="2024-07-23T09:22:24.191" v="937"/>
          <ac:picMkLst>
            <pc:docMk/>
            <pc:sldMk cId="18053633" sldId="564"/>
            <ac:picMk id="6" creationId="{E7775E6A-6CC5-BCB0-69DB-5F8662B43616}"/>
          </ac:picMkLst>
        </pc:picChg>
        <pc:picChg chg="mod">
          <ac:chgData name="Nathan Ducker" userId="e1218156124bca11" providerId="LiveId" clId="{C6ABFD29-885E-48C6-91CF-8FDCC6EF6C26}" dt="2024-07-24T10:52:21.655" v="2050"/>
          <ac:picMkLst>
            <pc:docMk/>
            <pc:sldMk cId="18053633" sldId="564"/>
            <ac:picMk id="12" creationId="{753CD746-B036-FD0A-7BF0-9A28A42893A2}"/>
          </ac:picMkLst>
        </pc:picChg>
        <pc:picChg chg="mod">
          <ac:chgData name="Nathan Ducker" userId="e1218156124bca11" providerId="LiveId" clId="{C6ABFD29-885E-48C6-91CF-8FDCC6EF6C26}" dt="2024-07-24T10:52:21.655" v="2050"/>
          <ac:picMkLst>
            <pc:docMk/>
            <pc:sldMk cId="18053633" sldId="564"/>
            <ac:picMk id="13" creationId="{A68B9F1C-D733-65BC-759C-09A6089ED699}"/>
          </ac:picMkLst>
        </pc:picChg>
      </pc:sldChg>
      <pc:sldChg chg="addSp delSp modSp mod">
        <pc:chgData name="Nathan Ducker" userId="e1218156124bca11" providerId="LiveId" clId="{C6ABFD29-885E-48C6-91CF-8FDCC6EF6C26}" dt="2024-07-24T10:53:50.467" v="2080"/>
        <pc:sldMkLst>
          <pc:docMk/>
          <pc:sldMk cId="2215155010" sldId="565"/>
        </pc:sldMkLst>
        <pc:spChg chg="mod">
          <ac:chgData name="Nathan Ducker" userId="e1218156124bca11" providerId="LiveId" clId="{C6ABFD29-885E-48C6-91CF-8FDCC6EF6C26}" dt="2024-07-23T09:21:08.303" v="912"/>
          <ac:spMkLst>
            <pc:docMk/>
            <pc:sldMk cId="2215155010" sldId="565"/>
            <ac:spMk id="4" creationId="{D5669D81-8BED-8A15-FC44-7BB3F8EE4728}"/>
          </ac:spMkLst>
        </pc:spChg>
        <pc:spChg chg="mod">
          <ac:chgData name="Nathan Ducker" userId="e1218156124bca11" providerId="LiveId" clId="{C6ABFD29-885E-48C6-91CF-8FDCC6EF6C26}" dt="2024-07-24T10:34:51.600" v="1949" actId="20577"/>
          <ac:spMkLst>
            <pc:docMk/>
            <pc:sldMk cId="2215155010" sldId="565"/>
            <ac:spMk id="8" creationId="{93F62F21-2585-4635-A1AF-41A5AA2E61F1}"/>
          </ac:spMkLst>
        </pc:spChg>
        <pc:spChg chg="mod">
          <ac:chgData name="Nathan Ducker" userId="e1218156124bca11" providerId="LiveId" clId="{C6ABFD29-885E-48C6-91CF-8FDCC6EF6C26}" dt="2024-07-24T10:53:50.467" v="2080"/>
          <ac:spMkLst>
            <pc:docMk/>
            <pc:sldMk cId="2215155010" sldId="565"/>
            <ac:spMk id="12" creationId="{191A4E6F-E45E-9202-2527-5AE0782F9B80}"/>
          </ac:spMkLst>
        </pc:spChg>
        <pc:grpChg chg="add del mod">
          <ac:chgData name="Nathan Ducker" userId="e1218156124bca11" providerId="LiveId" clId="{C6ABFD29-885E-48C6-91CF-8FDCC6EF6C26}" dt="2024-07-24T10:53:50.039" v="2079" actId="478"/>
          <ac:grpSpMkLst>
            <pc:docMk/>
            <pc:sldMk cId="2215155010" sldId="565"/>
            <ac:grpSpMk id="3" creationId="{636A65F7-DA92-A9A1-74FA-29FDA967DD11}"/>
          </ac:grpSpMkLst>
        </pc:grpChg>
        <pc:grpChg chg="add mod">
          <ac:chgData name="Nathan Ducker" userId="e1218156124bca11" providerId="LiveId" clId="{C6ABFD29-885E-48C6-91CF-8FDCC6EF6C26}" dt="2024-07-24T10:53:50.467" v="2080"/>
          <ac:grpSpMkLst>
            <pc:docMk/>
            <pc:sldMk cId="2215155010" sldId="565"/>
            <ac:grpSpMk id="11" creationId="{66632DEA-2AFA-9569-FBCE-0613D7F7A60B}"/>
          </ac:grpSpMkLst>
        </pc:grpChg>
        <pc:picChg chg="mod">
          <ac:chgData name="Nathan Ducker" userId="e1218156124bca11" providerId="LiveId" clId="{C6ABFD29-885E-48C6-91CF-8FDCC6EF6C26}" dt="2024-07-23T09:21:08.303" v="912"/>
          <ac:picMkLst>
            <pc:docMk/>
            <pc:sldMk cId="2215155010" sldId="565"/>
            <ac:picMk id="7" creationId="{3B67B03B-66F4-B2E4-AC55-70E0DA426935}"/>
          </ac:picMkLst>
        </pc:picChg>
        <pc:picChg chg="mod">
          <ac:chgData name="Nathan Ducker" userId="e1218156124bca11" providerId="LiveId" clId="{C6ABFD29-885E-48C6-91CF-8FDCC6EF6C26}" dt="2024-07-23T09:21:08.303" v="912"/>
          <ac:picMkLst>
            <pc:docMk/>
            <pc:sldMk cId="2215155010" sldId="565"/>
            <ac:picMk id="9" creationId="{DC4D86B7-6BEC-11EF-DC5C-49C81318312F}"/>
          </ac:picMkLst>
        </pc:picChg>
        <pc:picChg chg="mod">
          <ac:chgData name="Nathan Ducker" userId="e1218156124bca11" providerId="LiveId" clId="{C6ABFD29-885E-48C6-91CF-8FDCC6EF6C26}" dt="2024-07-23T09:21:08.303" v="912"/>
          <ac:picMkLst>
            <pc:docMk/>
            <pc:sldMk cId="2215155010" sldId="565"/>
            <ac:picMk id="10" creationId="{FA57E1DB-DAE2-D29A-0A67-31D879A86592}"/>
          </ac:picMkLst>
        </pc:picChg>
        <pc:picChg chg="mod">
          <ac:chgData name="Nathan Ducker" userId="e1218156124bca11" providerId="LiveId" clId="{C6ABFD29-885E-48C6-91CF-8FDCC6EF6C26}" dt="2024-07-24T10:53:50.467" v="2080"/>
          <ac:picMkLst>
            <pc:docMk/>
            <pc:sldMk cId="2215155010" sldId="565"/>
            <ac:picMk id="13" creationId="{280F32EB-32D8-F4D6-9818-CDA1064513FE}"/>
          </ac:picMkLst>
        </pc:picChg>
        <pc:picChg chg="mod">
          <ac:chgData name="Nathan Ducker" userId="e1218156124bca11" providerId="LiveId" clId="{C6ABFD29-885E-48C6-91CF-8FDCC6EF6C26}" dt="2024-07-24T10:53:50.467" v="2080"/>
          <ac:picMkLst>
            <pc:docMk/>
            <pc:sldMk cId="2215155010" sldId="565"/>
            <ac:picMk id="14" creationId="{6A29375A-0F1C-A82E-4524-A1571E6D4896}"/>
          </ac:picMkLst>
        </pc:picChg>
      </pc:sldChg>
      <pc:sldChg chg="addSp delSp modSp mod">
        <pc:chgData name="Nathan Ducker" userId="e1218156124bca11" providerId="LiveId" clId="{C6ABFD29-885E-48C6-91CF-8FDCC6EF6C26}" dt="2024-07-24T10:57:47.890" v="2166"/>
        <pc:sldMkLst>
          <pc:docMk/>
          <pc:sldMk cId="3821152073" sldId="569"/>
        </pc:sldMkLst>
        <pc:spChg chg="mod">
          <ac:chgData name="Nathan Ducker" userId="e1218156124bca11" providerId="LiveId" clId="{C6ABFD29-885E-48C6-91CF-8FDCC6EF6C26}" dt="2024-07-23T09:19:59.650" v="868"/>
          <ac:spMkLst>
            <pc:docMk/>
            <pc:sldMk cId="3821152073" sldId="569"/>
            <ac:spMk id="3" creationId="{C6A22E87-5CA8-3BC6-14FC-81974CB0B788}"/>
          </ac:spMkLst>
        </pc:spChg>
        <pc:spChg chg="mod">
          <ac:chgData name="Nathan Ducker" userId="e1218156124bca11" providerId="LiveId" clId="{C6ABFD29-885E-48C6-91CF-8FDCC6EF6C26}" dt="2024-07-24T10:57:47.890" v="2166"/>
          <ac:spMkLst>
            <pc:docMk/>
            <pc:sldMk cId="3821152073" sldId="569"/>
            <ac:spMk id="13" creationId="{1EECFAB9-C6D5-D053-CA7D-014C49600444}"/>
          </ac:spMkLst>
        </pc:spChg>
        <pc:grpChg chg="add del mod">
          <ac:chgData name="Nathan Ducker" userId="e1218156124bca11" providerId="LiveId" clId="{C6ABFD29-885E-48C6-91CF-8FDCC6EF6C26}" dt="2024-07-24T10:57:47.524" v="2165" actId="478"/>
          <ac:grpSpMkLst>
            <pc:docMk/>
            <pc:sldMk cId="3821152073" sldId="569"/>
            <ac:grpSpMk id="2" creationId="{4AC583E1-E45F-1410-0EB5-E91D8D70B691}"/>
          </ac:grpSpMkLst>
        </pc:grpChg>
        <pc:grpChg chg="add mod">
          <ac:chgData name="Nathan Ducker" userId="e1218156124bca11" providerId="LiveId" clId="{C6ABFD29-885E-48C6-91CF-8FDCC6EF6C26}" dt="2024-07-24T10:57:47.890" v="2166"/>
          <ac:grpSpMkLst>
            <pc:docMk/>
            <pc:sldMk cId="3821152073" sldId="569"/>
            <ac:grpSpMk id="12" creationId="{25FBCC62-EA67-36C6-C7D1-DAE6679C163D}"/>
          </ac:grpSpMkLst>
        </pc:grpChg>
        <pc:picChg chg="mod">
          <ac:chgData name="Nathan Ducker" userId="e1218156124bca11" providerId="LiveId" clId="{C6ABFD29-885E-48C6-91CF-8FDCC6EF6C26}" dt="2024-07-23T09:19:59.650" v="868"/>
          <ac:picMkLst>
            <pc:docMk/>
            <pc:sldMk cId="3821152073" sldId="569"/>
            <ac:picMk id="4" creationId="{302C5345-14DE-B12E-A771-371F1CA90D51}"/>
          </ac:picMkLst>
        </pc:picChg>
        <pc:picChg chg="mod">
          <ac:chgData name="Nathan Ducker" userId="e1218156124bca11" providerId="LiveId" clId="{C6ABFD29-885E-48C6-91CF-8FDCC6EF6C26}" dt="2024-07-23T09:19:59.650" v="868"/>
          <ac:picMkLst>
            <pc:docMk/>
            <pc:sldMk cId="3821152073" sldId="569"/>
            <ac:picMk id="10" creationId="{A71C7484-586A-A3CC-CE21-85012C4621D0}"/>
          </ac:picMkLst>
        </pc:picChg>
        <pc:picChg chg="mod">
          <ac:chgData name="Nathan Ducker" userId="e1218156124bca11" providerId="LiveId" clId="{C6ABFD29-885E-48C6-91CF-8FDCC6EF6C26}" dt="2024-07-23T09:19:59.650" v="868"/>
          <ac:picMkLst>
            <pc:docMk/>
            <pc:sldMk cId="3821152073" sldId="569"/>
            <ac:picMk id="11" creationId="{3CC50630-349D-FF80-4B02-5F29C465A9A4}"/>
          </ac:picMkLst>
        </pc:picChg>
        <pc:picChg chg="mod">
          <ac:chgData name="Nathan Ducker" userId="e1218156124bca11" providerId="LiveId" clId="{C6ABFD29-885E-48C6-91CF-8FDCC6EF6C26}" dt="2024-07-24T10:57:47.890" v="2166"/>
          <ac:picMkLst>
            <pc:docMk/>
            <pc:sldMk cId="3821152073" sldId="569"/>
            <ac:picMk id="14" creationId="{EEB4145B-9BC4-31B7-F131-409F93ED043F}"/>
          </ac:picMkLst>
        </pc:picChg>
        <pc:picChg chg="mod">
          <ac:chgData name="Nathan Ducker" userId="e1218156124bca11" providerId="LiveId" clId="{C6ABFD29-885E-48C6-91CF-8FDCC6EF6C26}" dt="2024-07-24T10:57:47.890" v="2166"/>
          <ac:picMkLst>
            <pc:docMk/>
            <pc:sldMk cId="3821152073" sldId="569"/>
            <ac:picMk id="15" creationId="{C60C6B64-9057-C2A4-254B-8136C34F7989}"/>
          </ac:picMkLst>
        </pc:picChg>
      </pc:sldChg>
      <pc:sldChg chg="addSp delSp modSp mod">
        <pc:chgData name="Nathan Ducker" userId="e1218156124bca11" providerId="LiveId" clId="{C6ABFD29-885E-48C6-91CF-8FDCC6EF6C26}" dt="2024-07-24T10:53:23.801" v="2070"/>
        <pc:sldMkLst>
          <pc:docMk/>
          <pc:sldMk cId="3355035596" sldId="572"/>
        </pc:sldMkLst>
        <pc:spChg chg="mod">
          <ac:chgData name="Nathan Ducker" userId="e1218156124bca11" providerId="LiveId" clId="{C6ABFD29-885E-48C6-91CF-8FDCC6EF6C26}" dt="2024-07-23T09:21:19.071" v="917"/>
          <ac:spMkLst>
            <pc:docMk/>
            <pc:sldMk cId="3355035596" sldId="572"/>
            <ac:spMk id="6" creationId="{7C133CCD-B3FD-432C-65E7-4CBECC7203E6}"/>
          </ac:spMkLst>
        </pc:spChg>
        <pc:spChg chg="mod">
          <ac:chgData name="Nathan Ducker" userId="e1218156124bca11" providerId="LiveId" clId="{C6ABFD29-885E-48C6-91CF-8FDCC6EF6C26}" dt="2024-07-24T10:53:23.801" v="2070"/>
          <ac:spMkLst>
            <pc:docMk/>
            <pc:sldMk cId="3355035596" sldId="572"/>
            <ac:spMk id="12" creationId="{B6A14970-8B74-EB80-97C6-CB4FA75394D0}"/>
          </ac:spMkLst>
        </pc:spChg>
        <pc:grpChg chg="add del mod">
          <ac:chgData name="Nathan Ducker" userId="e1218156124bca11" providerId="LiveId" clId="{C6ABFD29-885E-48C6-91CF-8FDCC6EF6C26}" dt="2024-07-24T10:53:23.415" v="2069" actId="478"/>
          <ac:grpSpMkLst>
            <pc:docMk/>
            <pc:sldMk cId="3355035596" sldId="572"/>
            <ac:grpSpMk id="4" creationId="{E7AF2DE1-19BD-649C-1CDC-913BBBBE09DF}"/>
          </ac:grpSpMkLst>
        </pc:grpChg>
        <pc:grpChg chg="add mod">
          <ac:chgData name="Nathan Ducker" userId="e1218156124bca11" providerId="LiveId" clId="{C6ABFD29-885E-48C6-91CF-8FDCC6EF6C26}" dt="2024-07-24T10:53:23.801" v="2070"/>
          <ac:grpSpMkLst>
            <pc:docMk/>
            <pc:sldMk cId="3355035596" sldId="572"/>
            <ac:grpSpMk id="11" creationId="{031962E5-BB05-EB8B-F556-CF2BFAE02945}"/>
          </ac:grpSpMkLst>
        </pc:grpChg>
        <pc:picChg chg="add mod">
          <ac:chgData name="Nathan Ducker" userId="e1218156124bca11" providerId="LiveId" clId="{C6ABFD29-885E-48C6-91CF-8FDCC6EF6C26}" dt="2024-07-22T06:12:10.757" v="160" actId="1076"/>
          <ac:picMkLst>
            <pc:docMk/>
            <pc:sldMk cId="3355035596" sldId="572"/>
            <ac:picMk id="5" creationId="{F939BA64-9EF6-A10B-A55D-62A46839525C}"/>
          </ac:picMkLst>
        </pc:picChg>
        <pc:picChg chg="mod">
          <ac:chgData name="Nathan Ducker" userId="e1218156124bca11" providerId="LiveId" clId="{C6ABFD29-885E-48C6-91CF-8FDCC6EF6C26}" dt="2024-07-23T09:21:19.071" v="917"/>
          <ac:picMkLst>
            <pc:docMk/>
            <pc:sldMk cId="3355035596" sldId="572"/>
            <ac:picMk id="8" creationId="{8611EA18-3DA3-18DB-4B6C-B5F33CE3FA40}"/>
          </ac:picMkLst>
        </pc:picChg>
        <pc:picChg chg="mod">
          <ac:chgData name="Nathan Ducker" userId="e1218156124bca11" providerId="LiveId" clId="{C6ABFD29-885E-48C6-91CF-8FDCC6EF6C26}" dt="2024-07-23T09:21:19.071" v="917"/>
          <ac:picMkLst>
            <pc:docMk/>
            <pc:sldMk cId="3355035596" sldId="572"/>
            <ac:picMk id="9" creationId="{8F8B11E3-D68E-9409-A1E4-4E9FE18F674C}"/>
          </ac:picMkLst>
        </pc:picChg>
        <pc:picChg chg="mod">
          <ac:chgData name="Nathan Ducker" userId="e1218156124bca11" providerId="LiveId" clId="{C6ABFD29-885E-48C6-91CF-8FDCC6EF6C26}" dt="2024-07-23T09:21:19.071" v="917"/>
          <ac:picMkLst>
            <pc:docMk/>
            <pc:sldMk cId="3355035596" sldId="572"/>
            <ac:picMk id="10" creationId="{7129635D-F6C5-F1DB-5F7F-78F3A7CF9779}"/>
          </ac:picMkLst>
        </pc:picChg>
        <pc:picChg chg="mod">
          <ac:chgData name="Nathan Ducker" userId="e1218156124bca11" providerId="LiveId" clId="{C6ABFD29-885E-48C6-91CF-8FDCC6EF6C26}" dt="2024-07-24T10:53:23.801" v="2070"/>
          <ac:picMkLst>
            <pc:docMk/>
            <pc:sldMk cId="3355035596" sldId="572"/>
            <ac:picMk id="14" creationId="{1479889E-747B-36FC-105D-764C89954344}"/>
          </ac:picMkLst>
        </pc:picChg>
        <pc:picChg chg="mod">
          <ac:chgData name="Nathan Ducker" userId="e1218156124bca11" providerId="LiveId" clId="{C6ABFD29-885E-48C6-91CF-8FDCC6EF6C26}" dt="2024-07-24T10:53:23.801" v="2070"/>
          <ac:picMkLst>
            <pc:docMk/>
            <pc:sldMk cId="3355035596" sldId="572"/>
            <ac:picMk id="15" creationId="{7106E53D-F42D-422A-8603-8308D6373FF1}"/>
          </ac:picMkLst>
        </pc:picChg>
        <pc:picChg chg="del mod">
          <ac:chgData name="Nathan Ducker" userId="e1218156124bca11" providerId="LiveId" clId="{C6ABFD29-885E-48C6-91CF-8FDCC6EF6C26}" dt="2024-07-22T06:11:56.987" v="157" actId="478"/>
          <ac:picMkLst>
            <pc:docMk/>
            <pc:sldMk cId="3355035596" sldId="572"/>
            <ac:picMk id="17" creationId="{52FA79F9-57CF-4F78-BAF4-7147849AE124}"/>
          </ac:picMkLst>
        </pc:picChg>
      </pc:sldChg>
      <pc:sldChg chg="addSp delSp modSp mod">
        <pc:chgData name="Nathan Ducker" userId="e1218156124bca11" providerId="LiveId" clId="{C6ABFD29-885E-48C6-91CF-8FDCC6EF6C26}" dt="2024-07-24T10:55:32.635" v="2118"/>
        <pc:sldMkLst>
          <pc:docMk/>
          <pc:sldMk cId="4187150386" sldId="574"/>
        </pc:sldMkLst>
        <pc:spChg chg="mod">
          <ac:chgData name="Nathan Ducker" userId="e1218156124bca11" providerId="LiveId" clId="{C6ABFD29-885E-48C6-91CF-8FDCC6EF6C26}" dt="2024-07-23T09:20:43.559" v="893"/>
          <ac:spMkLst>
            <pc:docMk/>
            <pc:sldMk cId="4187150386" sldId="574"/>
            <ac:spMk id="4" creationId="{5C2F4E24-835D-B489-930B-E84F650F3C9A}"/>
          </ac:spMkLst>
        </pc:spChg>
        <pc:spChg chg="mod">
          <ac:chgData name="Nathan Ducker" userId="e1218156124bca11" providerId="LiveId" clId="{C6ABFD29-885E-48C6-91CF-8FDCC6EF6C26}" dt="2024-07-24T10:55:32.635" v="2118"/>
          <ac:spMkLst>
            <pc:docMk/>
            <pc:sldMk cId="4187150386" sldId="574"/>
            <ac:spMk id="12" creationId="{4842810D-7B20-822E-FFE3-0444F9F4F05E}"/>
          </ac:spMkLst>
        </pc:spChg>
        <pc:grpChg chg="add del mod">
          <ac:chgData name="Nathan Ducker" userId="e1218156124bca11" providerId="LiveId" clId="{C6ABFD29-885E-48C6-91CF-8FDCC6EF6C26}" dt="2024-07-24T10:55:32.206" v="2117" actId="478"/>
          <ac:grpSpMkLst>
            <pc:docMk/>
            <pc:sldMk cId="4187150386" sldId="574"/>
            <ac:grpSpMk id="3" creationId="{5317DDED-DB43-E153-70C9-255A78356BA8}"/>
          </ac:grpSpMkLst>
        </pc:grpChg>
        <pc:grpChg chg="add mod">
          <ac:chgData name="Nathan Ducker" userId="e1218156124bca11" providerId="LiveId" clId="{C6ABFD29-885E-48C6-91CF-8FDCC6EF6C26}" dt="2024-07-24T10:55:32.635" v="2118"/>
          <ac:grpSpMkLst>
            <pc:docMk/>
            <pc:sldMk cId="4187150386" sldId="574"/>
            <ac:grpSpMk id="8" creationId="{704277A7-8FF0-6264-F5EA-1501CD35083B}"/>
          </ac:grpSpMkLst>
        </pc:grpChg>
        <pc:picChg chg="mod">
          <ac:chgData name="Nathan Ducker" userId="e1218156124bca11" providerId="LiveId" clId="{C6ABFD29-885E-48C6-91CF-8FDCC6EF6C26}" dt="2024-07-23T09:20:43.559" v="893"/>
          <ac:picMkLst>
            <pc:docMk/>
            <pc:sldMk cId="4187150386" sldId="574"/>
            <ac:picMk id="5" creationId="{9473AB4A-B521-BFA5-64FF-381E5D1B1640}"/>
          </ac:picMkLst>
        </pc:picChg>
        <pc:picChg chg="mod">
          <ac:chgData name="Nathan Ducker" userId="e1218156124bca11" providerId="LiveId" clId="{C6ABFD29-885E-48C6-91CF-8FDCC6EF6C26}" dt="2024-07-23T09:20:43.559" v="893"/>
          <ac:picMkLst>
            <pc:docMk/>
            <pc:sldMk cId="4187150386" sldId="574"/>
            <ac:picMk id="6" creationId="{83DECA79-DCF7-24B2-41D3-0DE736D65582}"/>
          </ac:picMkLst>
        </pc:picChg>
        <pc:picChg chg="mod">
          <ac:chgData name="Nathan Ducker" userId="e1218156124bca11" providerId="LiveId" clId="{C6ABFD29-885E-48C6-91CF-8FDCC6EF6C26}" dt="2024-07-23T09:20:43.559" v="893"/>
          <ac:picMkLst>
            <pc:docMk/>
            <pc:sldMk cId="4187150386" sldId="574"/>
            <ac:picMk id="7" creationId="{80D8C2C9-7E92-DDAF-8070-99F44B9AC87C}"/>
          </ac:picMkLst>
        </pc:picChg>
        <pc:picChg chg="mod">
          <ac:chgData name="Nathan Ducker" userId="e1218156124bca11" providerId="LiveId" clId="{C6ABFD29-885E-48C6-91CF-8FDCC6EF6C26}" dt="2024-07-24T10:55:32.635" v="2118"/>
          <ac:picMkLst>
            <pc:docMk/>
            <pc:sldMk cId="4187150386" sldId="574"/>
            <ac:picMk id="14" creationId="{7CFF55B5-AAF5-FFF9-0C92-EB2BE2530CA6}"/>
          </ac:picMkLst>
        </pc:picChg>
        <pc:picChg chg="mod">
          <ac:chgData name="Nathan Ducker" userId="e1218156124bca11" providerId="LiveId" clId="{C6ABFD29-885E-48C6-91CF-8FDCC6EF6C26}" dt="2024-07-24T10:55:32.635" v="2118"/>
          <ac:picMkLst>
            <pc:docMk/>
            <pc:sldMk cId="4187150386" sldId="574"/>
            <ac:picMk id="15" creationId="{187069E6-DD9F-858C-BAEE-684695D056B5}"/>
          </ac:picMkLst>
        </pc:picChg>
      </pc:sldChg>
      <pc:sldChg chg="addSp delSp modSp mod">
        <pc:chgData name="Nathan Ducker" userId="e1218156124bca11" providerId="LiveId" clId="{C6ABFD29-885E-48C6-91CF-8FDCC6EF6C26}" dt="2024-07-24T10:53:40.208" v="2076"/>
        <pc:sldMkLst>
          <pc:docMk/>
          <pc:sldMk cId="291512018" sldId="577"/>
        </pc:sldMkLst>
        <pc:spChg chg="mod">
          <ac:chgData name="Nathan Ducker" userId="e1218156124bca11" providerId="LiveId" clId="{C6ABFD29-885E-48C6-91CF-8FDCC6EF6C26}" dt="2024-07-23T09:21:10.847" v="914"/>
          <ac:spMkLst>
            <pc:docMk/>
            <pc:sldMk cId="291512018" sldId="577"/>
            <ac:spMk id="4" creationId="{E99EB9AF-735D-DFD4-8211-96237A3C93E9}"/>
          </ac:spMkLst>
        </pc:spChg>
        <pc:spChg chg="mod">
          <ac:chgData name="Nathan Ducker" userId="e1218156124bca11" providerId="LiveId" clId="{C6ABFD29-885E-48C6-91CF-8FDCC6EF6C26}" dt="2024-07-24T10:53:40.208" v="2076"/>
          <ac:spMkLst>
            <pc:docMk/>
            <pc:sldMk cId="291512018" sldId="577"/>
            <ac:spMk id="12" creationId="{6484A4A4-80F8-9C86-56CC-DD0A21338347}"/>
          </ac:spMkLst>
        </pc:spChg>
        <pc:grpChg chg="add del mod">
          <ac:chgData name="Nathan Ducker" userId="e1218156124bca11" providerId="LiveId" clId="{C6ABFD29-885E-48C6-91CF-8FDCC6EF6C26}" dt="2024-07-24T10:53:39.855" v="2075" actId="478"/>
          <ac:grpSpMkLst>
            <pc:docMk/>
            <pc:sldMk cId="291512018" sldId="577"/>
            <ac:grpSpMk id="3" creationId="{B9635666-751D-B1D6-C539-60C42AB20995}"/>
          </ac:grpSpMkLst>
        </pc:grpChg>
        <pc:grpChg chg="add mod">
          <ac:chgData name="Nathan Ducker" userId="e1218156124bca11" providerId="LiveId" clId="{C6ABFD29-885E-48C6-91CF-8FDCC6EF6C26}" dt="2024-07-24T10:53:40.208" v="2076"/>
          <ac:grpSpMkLst>
            <pc:docMk/>
            <pc:sldMk cId="291512018" sldId="577"/>
            <ac:grpSpMk id="11" creationId="{50468AC9-65B9-FF6B-F768-CA0669B6CFF5}"/>
          </ac:grpSpMkLst>
        </pc:grpChg>
        <pc:picChg chg="mod">
          <ac:chgData name="Nathan Ducker" userId="e1218156124bca11" providerId="LiveId" clId="{C6ABFD29-885E-48C6-91CF-8FDCC6EF6C26}" dt="2024-07-23T09:21:10.847" v="914"/>
          <ac:picMkLst>
            <pc:docMk/>
            <pc:sldMk cId="291512018" sldId="577"/>
            <ac:picMk id="8" creationId="{187BBF78-BCA7-DAC1-9E89-45405B4E024C}"/>
          </ac:picMkLst>
        </pc:picChg>
        <pc:picChg chg="mod">
          <ac:chgData name="Nathan Ducker" userId="e1218156124bca11" providerId="LiveId" clId="{C6ABFD29-885E-48C6-91CF-8FDCC6EF6C26}" dt="2024-07-23T09:21:10.847" v="914"/>
          <ac:picMkLst>
            <pc:docMk/>
            <pc:sldMk cId="291512018" sldId="577"/>
            <ac:picMk id="9" creationId="{C01BB62A-C79A-B438-255B-AEAF52EA45F3}"/>
          </ac:picMkLst>
        </pc:picChg>
        <pc:picChg chg="mod">
          <ac:chgData name="Nathan Ducker" userId="e1218156124bca11" providerId="LiveId" clId="{C6ABFD29-885E-48C6-91CF-8FDCC6EF6C26}" dt="2024-07-23T09:21:10.847" v="914"/>
          <ac:picMkLst>
            <pc:docMk/>
            <pc:sldMk cId="291512018" sldId="577"/>
            <ac:picMk id="10" creationId="{41B334ED-F257-6443-7691-B1292BD192BE}"/>
          </ac:picMkLst>
        </pc:picChg>
        <pc:picChg chg="mod">
          <ac:chgData name="Nathan Ducker" userId="e1218156124bca11" providerId="LiveId" clId="{C6ABFD29-885E-48C6-91CF-8FDCC6EF6C26}" dt="2024-07-24T10:53:40.208" v="2076"/>
          <ac:picMkLst>
            <pc:docMk/>
            <pc:sldMk cId="291512018" sldId="577"/>
            <ac:picMk id="13" creationId="{2CFDACFE-54FA-7C66-8A6F-515C5E7FC88D}"/>
          </ac:picMkLst>
        </pc:picChg>
        <pc:picChg chg="mod">
          <ac:chgData name="Nathan Ducker" userId="e1218156124bca11" providerId="LiveId" clId="{C6ABFD29-885E-48C6-91CF-8FDCC6EF6C26}" dt="2024-07-24T10:53:40.208" v="2076"/>
          <ac:picMkLst>
            <pc:docMk/>
            <pc:sldMk cId="291512018" sldId="577"/>
            <ac:picMk id="14" creationId="{D7E0402E-B4AE-F5B7-115A-D524AEF60A9D}"/>
          </ac:picMkLst>
        </pc:picChg>
      </pc:sldChg>
      <pc:sldChg chg="addSp delSp modSp mod">
        <pc:chgData name="Nathan Ducker" userId="e1218156124bca11" providerId="LiveId" clId="{C6ABFD29-885E-48C6-91CF-8FDCC6EF6C26}" dt="2024-07-24T10:56:36.957" v="2138"/>
        <pc:sldMkLst>
          <pc:docMk/>
          <pc:sldMk cId="364805734" sldId="580"/>
        </pc:sldMkLst>
        <pc:spChg chg="mod">
          <ac:chgData name="Nathan Ducker" userId="e1218156124bca11" providerId="LiveId" clId="{C6ABFD29-885E-48C6-91CF-8FDCC6EF6C26}" dt="2024-07-23T09:20:28.353" v="883"/>
          <ac:spMkLst>
            <pc:docMk/>
            <pc:sldMk cId="364805734" sldId="580"/>
            <ac:spMk id="3" creationId="{CD1A4548-5E9B-3A57-ECA1-CE0B567EA714}"/>
          </ac:spMkLst>
        </pc:spChg>
        <pc:spChg chg="mod">
          <ac:chgData name="Nathan Ducker" userId="e1218156124bca11" providerId="LiveId" clId="{C6ABFD29-885E-48C6-91CF-8FDCC6EF6C26}" dt="2024-07-24T10:56:36.957" v="2138"/>
          <ac:spMkLst>
            <pc:docMk/>
            <pc:sldMk cId="364805734" sldId="580"/>
            <ac:spMk id="11" creationId="{345B4D85-AC07-79B9-DB7A-B817C3A1E0A2}"/>
          </ac:spMkLst>
        </pc:spChg>
        <pc:grpChg chg="add del mod">
          <ac:chgData name="Nathan Ducker" userId="e1218156124bca11" providerId="LiveId" clId="{C6ABFD29-885E-48C6-91CF-8FDCC6EF6C26}" dt="2024-07-24T10:56:36.586" v="2137" actId="478"/>
          <ac:grpSpMkLst>
            <pc:docMk/>
            <pc:sldMk cId="364805734" sldId="580"/>
            <ac:grpSpMk id="2" creationId="{38629CC6-A090-750A-6874-DF23AC05D985}"/>
          </ac:grpSpMkLst>
        </pc:grpChg>
        <pc:grpChg chg="add mod">
          <ac:chgData name="Nathan Ducker" userId="e1218156124bca11" providerId="LiveId" clId="{C6ABFD29-885E-48C6-91CF-8FDCC6EF6C26}" dt="2024-07-24T10:56:36.957" v="2138"/>
          <ac:grpSpMkLst>
            <pc:docMk/>
            <pc:sldMk cId="364805734" sldId="580"/>
            <ac:grpSpMk id="7" creationId="{F05355E6-CF4A-22ED-E429-C04DC5AE6FD9}"/>
          </ac:grpSpMkLst>
        </pc:grpChg>
        <pc:picChg chg="mod">
          <ac:chgData name="Nathan Ducker" userId="e1218156124bca11" providerId="LiveId" clId="{C6ABFD29-885E-48C6-91CF-8FDCC6EF6C26}" dt="2024-07-23T09:20:28.353" v="883"/>
          <ac:picMkLst>
            <pc:docMk/>
            <pc:sldMk cId="364805734" sldId="580"/>
            <ac:picMk id="4" creationId="{DC58EFD2-080C-D52F-E2A8-47464355463C}"/>
          </ac:picMkLst>
        </pc:picChg>
        <pc:picChg chg="mod">
          <ac:chgData name="Nathan Ducker" userId="e1218156124bca11" providerId="LiveId" clId="{C6ABFD29-885E-48C6-91CF-8FDCC6EF6C26}" dt="2024-07-23T09:20:28.353" v="883"/>
          <ac:picMkLst>
            <pc:docMk/>
            <pc:sldMk cId="364805734" sldId="580"/>
            <ac:picMk id="5" creationId="{09CADF10-A937-93BF-1784-23F24E4B94D0}"/>
          </ac:picMkLst>
        </pc:picChg>
        <pc:picChg chg="mod">
          <ac:chgData name="Nathan Ducker" userId="e1218156124bca11" providerId="LiveId" clId="{C6ABFD29-885E-48C6-91CF-8FDCC6EF6C26}" dt="2024-07-23T09:20:28.353" v="883"/>
          <ac:picMkLst>
            <pc:docMk/>
            <pc:sldMk cId="364805734" sldId="580"/>
            <ac:picMk id="6" creationId="{0CE3F341-CB53-BA12-3E06-7DD467A8AB35}"/>
          </ac:picMkLst>
        </pc:picChg>
        <pc:picChg chg="mod">
          <ac:chgData name="Nathan Ducker" userId="e1218156124bca11" providerId="LiveId" clId="{C6ABFD29-885E-48C6-91CF-8FDCC6EF6C26}" dt="2024-07-24T10:56:36.957" v="2138"/>
          <ac:picMkLst>
            <pc:docMk/>
            <pc:sldMk cId="364805734" sldId="580"/>
            <ac:picMk id="12" creationId="{D4950F4D-2C5C-85E2-3DF3-395F2C1054F9}"/>
          </ac:picMkLst>
        </pc:picChg>
        <pc:picChg chg="mod">
          <ac:chgData name="Nathan Ducker" userId="e1218156124bca11" providerId="LiveId" clId="{C6ABFD29-885E-48C6-91CF-8FDCC6EF6C26}" dt="2024-07-24T10:56:36.957" v="2138"/>
          <ac:picMkLst>
            <pc:docMk/>
            <pc:sldMk cId="364805734" sldId="580"/>
            <ac:picMk id="13" creationId="{5022B097-8E0D-FAC9-FD3D-252887F5FB4E}"/>
          </ac:picMkLst>
        </pc:picChg>
      </pc:sldChg>
      <pc:sldChg chg="addSp delSp modSp mod">
        <pc:chgData name="Nathan Ducker" userId="e1218156124bca11" providerId="LiveId" clId="{C6ABFD29-885E-48C6-91CF-8FDCC6EF6C26}" dt="2024-07-24T10:54:22.354" v="2092"/>
        <pc:sldMkLst>
          <pc:docMk/>
          <pc:sldMk cId="4000985694" sldId="582"/>
        </pc:sldMkLst>
        <pc:spChg chg="mod">
          <ac:chgData name="Nathan Ducker" userId="e1218156124bca11" providerId="LiveId" clId="{C6ABFD29-885E-48C6-91CF-8FDCC6EF6C26}" dt="2024-07-23T09:21:00.711" v="906"/>
          <ac:spMkLst>
            <pc:docMk/>
            <pc:sldMk cId="4000985694" sldId="582"/>
            <ac:spMk id="6" creationId="{01C5AEC1-A1D6-B57F-5B18-FA251C7D6F74}"/>
          </ac:spMkLst>
        </pc:spChg>
        <pc:spChg chg="mod">
          <ac:chgData name="Nathan Ducker" userId="e1218156124bca11" providerId="LiveId" clId="{C6ABFD29-885E-48C6-91CF-8FDCC6EF6C26}" dt="2024-07-24T05:53:21.041" v="1574" actId="1076"/>
          <ac:spMkLst>
            <pc:docMk/>
            <pc:sldMk cId="4000985694" sldId="582"/>
            <ac:spMk id="7" creationId="{6B0652B3-3EAF-4C2D-8035-977A09895B89}"/>
          </ac:spMkLst>
        </pc:spChg>
        <pc:spChg chg="mod">
          <ac:chgData name="Nathan Ducker" userId="e1218156124bca11" providerId="LiveId" clId="{C6ABFD29-885E-48C6-91CF-8FDCC6EF6C26}" dt="2024-07-24T10:54:22.354" v="2092"/>
          <ac:spMkLst>
            <pc:docMk/>
            <pc:sldMk cId="4000985694" sldId="582"/>
            <ac:spMk id="14" creationId="{DBB8E0D9-83BF-6E30-1064-3B59493DDB12}"/>
          </ac:spMkLst>
        </pc:spChg>
        <pc:grpChg chg="add del mod">
          <ac:chgData name="Nathan Ducker" userId="e1218156124bca11" providerId="LiveId" clId="{C6ABFD29-885E-48C6-91CF-8FDCC6EF6C26}" dt="2024-07-24T10:54:21.945" v="2091" actId="478"/>
          <ac:grpSpMkLst>
            <pc:docMk/>
            <pc:sldMk cId="4000985694" sldId="582"/>
            <ac:grpSpMk id="3" creationId="{CCA85070-C4AE-9C70-92C8-31A41D8CD99A}"/>
          </ac:grpSpMkLst>
        </pc:grpChg>
        <pc:grpChg chg="add mod">
          <ac:chgData name="Nathan Ducker" userId="e1218156124bca11" providerId="LiveId" clId="{C6ABFD29-885E-48C6-91CF-8FDCC6EF6C26}" dt="2024-07-24T10:54:22.354" v="2092"/>
          <ac:grpSpMkLst>
            <pc:docMk/>
            <pc:sldMk cId="4000985694" sldId="582"/>
            <ac:grpSpMk id="13" creationId="{85B27C20-22EE-EFF6-79F8-47881184C522}"/>
          </ac:grpSpMkLst>
        </pc:grpChg>
        <pc:graphicFrameChg chg="mod">
          <ac:chgData name="Nathan Ducker" userId="e1218156124bca11" providerId="LiveId" clId="{C6ABFD29-885E-48C6-91CF-8FDCC6EF6C26}" dt="2024-07-24T05:55:13.432" v="1577" actId="1076"/>
          <ac:graphicFrameMkLst>
            <pc:docMk/>
            <pc:sldMk cId="4000985694" sldId="582"/>
            <ac:graphicFrameMk id="9" creationId="{01EE336B-065C-405C-BF91-1E745E7F647B}"/>
          </ac:graphicFrameMkLst>
        </pc:graphicFrameChg>
        <pc:picChg chg="mod">
          <ac:chgData name="Nathan Ducker" userId="e1218156124bca11" providerId="LiveId" clId="{C6ABFD29-885E-48C6-91CF-8FDCC6EF6C26}" dt="2024-07-23T09:21:00.711" v="906"/>
          <ac:picMkLst>
            <pc:docMk/>
            <pc:sldMk cId="4000985694" sldId="582"/>
            <ac:picMk id="8" creationId="{62AC2B33-4DEE-FF9D-3FDE-775F2CEDBF75}"/>
          </ac:picMkLst>
        </pc:picChg>
        <pc:picChg chg="mod">
          <ac:chgData name="Nathan Ducker" userId="e1218156124bca11" providerId="LiveId" clId="{C6ABFD29-885E-48C6-91CF-8FDCC6EF6C26}" dt="2024-07-23T09:21:00.711" v="906"/>
          <ac:picMkLst>
            <pc:docMk/>
            <pc:sldMk cId="4000985694" sldId="582"/>
            <ac:picMk id="10" creationId="{3BB951A3-25C7-8CBC-5076-7F0845108AC6}"/>
          </ac:picMkLst>
        </pc:picChg>
        <pc:picChg chg="mod">
          <ac:chgData name="Nathan Ducker" userId="e1218156124bca11" providerId="LiveId" clId="{C6ABFD29-885E-48C6-91CF-8FDCC6EF6C26}" dt="2024-07-23T09:21:00.711" v="906"/>
          <ac:picMkLst>
            <pc:docMk/>
            <pc:sldMk cId="4000985694" sldId="582"/>
            <ac:picMk id="12" creationId="{262EBBCB-4ABD-7434-457A-69B4DEBCDF5B}"/>
          </ac:picMkLst>
        </pc:picChg>
        <pc:picChg chg="mod">
          <ac:chgData name="Nathan Ducker" userId="e1218156124bca11" providerId="LiveId" clId="{C6ABFD29-885E-48C6-91CF-8FDCC6EF6C26}" dt="2024-07-24T10:54:22.354" v="2092"/>
          <ac:picMkLst>
            <pc:docMk/>
            <pc:sldMk cId="4000985694" sldId="582"/>
            <ac:picMk id="15" creationId="{ACB33435-239E-C075-695C-757F4459C296}"/>
          </ac:picMkLst>
        </pc:picChg>
        <pc:picChg chg="mod">
          <ac:chgData name="Nathan Ducker" userId="e1218156124bca11" providerId="LiveId" clId="{C6ABFD29-885E-48C6-91CF-8FDCC6EF6C26}" dt="2024-07-24T10:54:22.354" v="2092"/>
          <ac:picMkLst>
            <pc:docMk/>
            <pc:sldMk cId="4000985694" sldId="582"/>
            <ac:picMk id="16" creationId="{B1ACF2CD-A427-85B5-1AF5-6BFE318BA231}"/>
          </ac:picMkLst>
        </pc:picChg>
        <pc:cxnChg chg="mod">
          <ac:chgData name="Nathan Ducker" userId="e1218156124bca11" providerId="LiveId" clId="{C6ABFD29-885E-48C6-91CF-8FDCC6EF6C26}" dt="2024-07-24T05:53:26.135" v="1575" actId="1076"/>
          <ac:cxnSpMkLst>
            <pc:docMk/>
            <pc:sldMk cId="4000985694" sldId="582"/>
            <ac:cxnSpMk id="11" creationId="{3D79877B-00BC-4D3C-AA85-364CE9C6FC2F}"/>
          </ac:cxnSpMkLst>
        </pc:cxnChg>
      </pc:sldChg>
      <pc:sldChg chg="addSp delSp modSp mod">
        <pc:chgData name="Nathan Ducker" userId="e1218156124bca11" providerId="LiveId" clId="{C6ABFD29-885E-48C6-91CF-8FDCC6EF6C26}" dt="2024-07-24T10:54:11.213" v="2088"/>
        <pc:sldMkLst>
          <pc:docMk/>
          <pc:sldMk cId="66389429" sldId="583"/>
        </pc:sldMkLst>
        <pc:spChg chg="mod">
          <ac:chgData name="Nathan Ducker" userId="e1218156124bca11" providerId="LiveId" clId="{C6ABFD29-885E-48C6-91CF-8FDCC6EF6C26}" dt="2024-07-23T09:21:03.190" v="908"/>
          <ac:spMkLst>
            <pc:docMk/>
            <pc:sldMk cId="66389429" sldId="583"/>
            <ac:spMk id="4" creationId="{FB805EC7-8865-287F-E729-08809A5A65FF}"/>
          </ac:spMkLst>
        </pc:spChg>
        <pc:spChg chg="mod">
          <ac:chgData name="Nathan Ducker" userId="e1218156124bca11" providerId="LiveId" clId="{C6ABFD29-885E-48C6-91CF-8FDCC6EF6C26}" dt="2024-07-24T06:03:08.787" v="1626" actId="120"/>
          <ac:spMkLst>
            <pc:docMk/>
            <pc:sldMk cId="66389429" sldId="583"/>
            <ac:spMk id="9" creationId="{5541D59C-23F8-4225-A9B0-B24BCB4CBB37}"/>
          </ac:spMkLst>
        </pc:spChg>
        <pc:spChg chg="add mod">
          <ac:chgData name="Nathan Ducker" userId="e1218156124bca11" providerId="LiveId" clId="{C6ABFD29-885E-48C6-91CF-8FDCC6EF6C26}" dt="2024-07-24T06:02:50.125" v="1622" actId="1076"/>
          <ac:spMkLst>
            <pc:docMk/>
            <pc:sldMk cId="66389429" sldId="583"/>
            <ac:spMk id="19" creationId="{CECC6FF2-D12D-8ED8-40C6-B36EA2B47E0E}"/>
          </ac:spMkLst>
        </pc:spChg>
        <pc:spChg chg="mod">
          <ac:chgData name="Nathan Ducker" userId="e1218156124bca11" providerId="LiveId" clId="{C6ABFD29-885E-48C6-91CF-8FDCC6EF6C26}" dt="2024-07-24T10:54:11.213" v="2088"/>
          <ac:spMkLst>
            <pc:docMk/>
            <pc:sldMk cId="66389429" sldId="583"/>
            <ac:spMk id="20" creationId="{E34AA0EE-976E-3207-7B4B-29137F77B7ED}"/>
          </ac:spMkLst>
        </pc:spChg>
        <pc:grpChg chg="add del mod">
          <ac:chgData name="Nathan Ducker" userId="e1218156124bca11" providerId="LiveId" clId="{C6ABFD29-885E-48C6-91CF-8FDCC6EF6C26}" dt="2024-07-24T10:54:10.825" v="2087" actId="478"/>
          <ac:grpSpMkLst>
            <pc:docMk/>
            <pc:sldMk cId="66389429" sldId="583"/>
            <ac:grpSpMk id="3" creationId="{80ADECBF-91D4-A746-9EC3-D877CAF04323}"/>
          </ac:grpSpMkLst>
        </pc:grpChg>
        <pc:grpChg chg="add mod">
          <ac:chgData name="Nathan Ducker" userId="e1218156124bca11" providerId="LiveId" clId="{C6ABFD29-885E-48C6-91CF-8FDCC6EF6C26}" dt="2024-07-24T10:54:11.213" v="2088"/>
          <ac:grpSpMkLst>
            <pc:docMk/>
            <pc:sldMk cId="66389429" sldId="583"/>
            <ac:grpSpMk id="18" creationId="{44B428CC-E6CC-FC80-9475-A5BDF794846E}"/>
          </ac:grpSpMkLst>
        </pc:grpChg>
        <pc:picChg chg="mod">
          <ac:chgData name="Nathan Ducker" userId="e1218156124bca11" providerId="LiveId" clId="{C6ABFD29-885E-48C6-91CF-8FDCC6EF6C26}" dt="2024-07-23T09:21:03.190" v="908"/>
          <ac:picMkLst>
            <pc:docMk/>
            <pc:sldMk cId="66389429" sldId="583"/>
            <ac:picMk id="6" creationId="{99E56D00-86B1-856D-1D07-2F0A6D6908DD}"/>
          </ac:picMkLst>
        </pc:picChg>
        <pc:picChg chg="mod">
          <ac:chgData name="Nathan Ducker" userId="e1218156124bca11" providerId="LiveId" clId="{C6ABFD29-885E-48C6-91CF-8FDCC6EF6C26}" dt="2024-07-23T09:21:03.190" v="908"/>
          <ac:picMkLst>
            <pc:docMk/>
            <pc:sldMk cId="66389429" sldId="583"/>
            <ac:picMk id="8" creationId="{7E0B3C6F-D8AC-6FB8-1FD3-D3EE91F346CE}"/>
          </ac:picMkLst>
        </pc:picChg>
        <pc:picChg chg="mod">
          <ac:chgData name="Nathan Ducker" userId="e1218156124bca11" providerId="LiveId" clId="{C6ABFD29-885E-48C6-91CF-8FDCC6EF6C26}" dt="2024-07-23T09:21:03.190" v="908"/>
          <ac:picMkLst>
            <pc:docMk/>
            <pc:sldMk cId="66389429" sldId="583"/>
            <ac:picMk id="17" creationId="{DDFD2CF5-D692-1A4A-AD66-E1CEF3820D6B}"/>
          </ac:picMkLst>
        </pc:picChg>
        <pc:picChg chg="mod">
          <ac:chgData name="Nathan Ducker" userId="e1218156124bca11" providerId="LiveId" clId="{C6ABFD29-885E-48C6-91CF-8FDCC6EF6C26}" dt="2024-07-24T10:54:11.213" v="2088"/>
          <ac:picMkLst>
            <pc:docMk/>
            <pc:sldMk cId="66389429" sldId="583"/>
            <ac:picMk id="21" creationId="{4024F596-6FBD-A6EE-E986-9F283E95B7CF}"/>
          </ac:picMkLst>
        </pc:picChg>
        <pc:picChg chg="mod">
          <ac:chgData name="Nathan Ducker" userId="e1218156124bca11" providerId="LiveId" clId="{C6ABFD29-885E-48C6-91CF-8FDCC6EF6C26}" dt="2024-07-24T10:54:11.213" v="2088"/>
          <ac:picMkLst>
            <pc:docMk/>
            <pc:sldMk cId="66389429" sldId="583"/>
            <ac:picMk id="22" creationId="{F0E908F8-E830-FE5E-9B5A-80C235DBC080}"/>
          </ac:picMkLst>
        </pc:picChg>
      </pc:sldChg>
      <pc:sldChg chg="addSp delSp modSp mod">
        <pc:chgData name="Nathan Ducker" userId="e1218156124bca11" providerId="LiveId" clId="{C6ABFD29-885E-48C6-91CF-8FDCC6EF6C26}" dt="2024-07-24T10:54:14.984" v="2090"/>
        <pc:sldMkLst>
          <pc:docMk/>
          <pc:sldMk cId="2473939076" sldId="584"/>
        </pc:sldMkLst>
        <pc:spChg chg="mod">
          <ac:chgData name="Nathan Ducker" userId="e1218156124bca11" providerId="LiveId" clId="{C6ABFD29-885E-48C6-91CF-8FDCC6EF6C26}" dt="2024-07-24T06:01:07.388" v="1613" actId="1036"/>
          <ac:spMkLst>
            <pc:docMk/>
            <pc:sldMk cId="2473939076" sldId="584"/>
            <ac:spMk id="3" creationId="{A83C7EB7-0371-427A-81D2-5A32F911DB5C}"/>
          </ac:spMkLst>
        </pc:spChg>
        <pc:spChg chg="mod">
          <ac:chgData name="Nathan Ducker" userId="e1218156124bca11" providerId="LiveId" clId="{C6ABFD29-885E-48C6-91CF-8FDCC6EF6C26}" dt="2024-07-23T09:21:01.962" v="907"/>
          <ac:spMkLst>
            <pc:docMk/>
            <pc:sldMk cId="2473939076" sldId="584"/>
            <ac:spMk id="6" creationId="{45A0FF4D-707E-1B64-4211-B4C80F65972C}"/>
          </ac:spMkLst>
        </pc:spChg>
        <pc:spChg chg="mod">
          <ac:chgData name="Nathan Ducker" userId="e1218156124bca11" providerId="LiveId" clId="{C6ABFD29-885E-48C6-91CF-8FDCC6EF6C26}" dt="2024-07-24T06:00:55.451" v="1608" actId="14100"/>
          <ac:spMkLst>
            <pc:docMk/>
            <pc:sldMk cId="2473939076" sldId="584"/>
            <ac:spMk id="7" creationId="{DEE1F0A9-1ABD-4EFB-9A0B-ABD2FD93732D}"/>
          </ac:spMkLst>
        </pc:spChg>
        <pc:spChg chg="del mod">
          <ac:chgData name="Nathan Ducker" userId="e1218156124bca11" providerId="LiveId" clId="{C6ABFD29-885E-48C6-91CF-8FDCC6EF6C26}" dt="2024-07-24T06:00:17.391" v="1581" actId="478"/>
          <ac:spMkLst>
            <pc:docMk/>
            <pc:sldMk cId="2473939076" sldId="584"/>
            <ac:spMk id="8" creationId="{0E323FFD-B876-4CA6-97D9-854B9E02D1A6}"/>
          </ac:spMkLst>
        </pc:spChg>
        <pc:spChg chg="mod">
          <ac:chgData name="Nathan Ducker" userId="e1218156124bca11" providerId="LiveId" clId="{C6ABFD29-885E-48C6-91CF-8FDCC6EF6C26}" dt="2024-07-24T10:54:14.984" v="2090"/>
          <ac:spMkLst>
            <pc:docMk/>
            <pc:sldMk cId="2473939076" sldId="584"/>
            <ac:spMk id="12" creationId="{EDDE8EC3-2577-49C5-1DE2-AB4E8353A676}"/>
          </ac:spMkLst>
        </pc:spChg>
        <pc:spChg chg="mod">
          <ac:chgData name="Nathan Ducker" userId="e1218156124bca11" providerId="LiveId" clId="{C6ABFD29-885E-48C6-91CF-8FDCC6EF6C26}" dt="2024-07-24T06:01:17.886" v="1615" actId="1035"/>
          <ac:spMkLst>
            <pc:docMk/>
            <pc:sldMk cId="2473939076" sldId="584"/>
            <ac:spMk id="13" creationId="{9C5764A9-9295-4F31-9620-DFD5280B3BD4}"/>
          </ac:spMkLst>
        </pc:spChg>
        <pc:spChg chg="mod">
          <ac:chgData name="Nathan Ducker" userId="e1218156124bca11" providerId="LiveId" clId="{C6ABFD29-885E-48C6-91CF-8FDCC6EF6C26}" dt="2024-07-24T06:01:23.650" v="1616" actId="1035"/>
          <ac:spMkLst>
            <pc:docMk/>
            <pc:sldMk cId="2473939076" sldId="584"/>
            <ac:spMk id="14" creationId="{1215FD9F-EC48-4EC2-9C66-A93CA6FC1B0C}"/>
          </ac:spMkLst>
        </pc:spChg>
        <pc:spChg chg="mod">
          <ac:chgData name="Nathan Ducker" userId="e1218156124bca11" providerId="LiveId" clId="{C6ABFD29-885E-48C6-91CF-8FDCC6EF6C26}" dt="2024-07-24T06:01:25.845" v="1617" actId="1035"/>
          <ac:spMkLst>
            <pc:docMk/>
            <pc:sldMk cId="2473939076" sldId="584"/>
            <ac:spMk id="15" creationId="{2C460519-3474-4600-827B-1F9DCE6EADA4}"/>
          </ac:spMkLst>
        </pc:spChg>
        <pc:grpChg chg="add del mod">
          <ac:chgData name="Nathan Ducker" userId="e1218156124bca11" providerId="LiveId" clId="{C6ABFD29-885E-48C6-91CF-8FDCC6EF6C26}" dt="2024-07-24T10:54:14.597" v="2089" actId="478"/>
          <ac:grpSpMkLst>
            <pc:docMk/>
            <pc:sldMk cId="2473939076" sldId="584"/>
            <ac:grpSpMk id="4" creationId="{FF37B489-0949-B66E-1A2D-CB056DB5DD40}"/>
          </ac:grpSpMkLst>
        </pc:grpChg>
        <pc:grpChg chg="add mod">
          <ac:chgData name="Nathan Ducker" userId="e1218156124bca11" providerId="LiveId" clId="{C6ABFD29-885E-48C6-91CF-8FDCC6EF6C26}" dt="2024-07-24T10:54:14.984" v="2090"/>
          <ac:grpSpMkLst>
            <pc:docMk/>
            <pc:sldMk cId="2473939076" sldId="584"/>
            <ac:grpSpMk id="8" creationId="{9DF5DCCD-DD49-6CA2-E5E7-24C8EB949FFB}"/>
          </ac:grpSpMkLst>
        </pc:grpChg>
        <pc:picChg chg="mod">
          <ac:chgData name="Nathan Ducker" userId="e1218156124bca11" providerId="LiveId" clId="{C6ABFD29-885E-48C6-91CF-8FDCC6EF6C26}" dt="2024-07-23T09:21:01.962" v="907"/>
          <ac:picMkLst>
            <pc:docMk/>
            <pc:sldMk cId="2473939076" sldId="584"/>
            <ac:picMk id="9" creationId="{474F30A0-511C-D0B8-E782-219868424036}"/>
          </ac:picMkLst>
        </pc:picChg>
        <pc:picChg chg="mod">
          <ac:chgData name="Nathan Ducker" userId="e1218156124bca11" providerId="LiveId" clId="{C6ABFD29-885E-48C6-91CF-8FDCC6EF6C26}" dt="2024-07-23T09:21:01.962" v="907"/>
          <ac:picMkLst>
            <pc:docMk/>
            <pc:sldMk cId="2473939076" sldId="584"/>
            <ac:picMk id="10" creationId="{EC42FA74-9D06-076D-9036-99EF5548AA04}"/>
          </ac:picMkLst>
        </pc:picChg>
        <pc:picChg chg="mod">
          <ac:chgData name="Nathan Ducker" userId="e1218156124bca11" providerId="LiveId" clId="{C6ABFD29-885E-48C6-91CF-8FDCC6EF6C26}" dt="2024-07-23T09:21:01.962" v="907"/>
          <ac:picMkLst>
            <pc:docMk/>
            <pc:sldMk cId="2473939076" sldId="584"/>
            <ac:picMk id="11" creationId="{2A08D66C-343A-7BEA-C0A5-31BD89EAA374}"/>
          </ac:picMkLst>
        </pc:picChg>
        <pc:picChg chg="mod">
          <ac:chgData name="Nathan Ducker" userId="e1218156124bca11" providerId="LiveId" clId="{C6ABFD29-885E-48C6-91CF-8FDCC6EF6C26}" dt="2024-07-24T10:54:14.984" v="2090"/>
          <ac:picMkLst>
            <pc:docMk/>
            <pc:sldMk cId="2473939076" sldId="584"/>
            <ac:picMk id="16" creationId="{B1E62940-79C7-3606-DC57-4A193378588D}"/>
          </ac:picMkLst>
        </pc:picChg>
        <pc:picChg chg="mod">
          <ac:chgData name="Nathan Ducker" userId="e1218156124bca11" providerId="LiveId" clId="{C6ABFD29-885E-48C6-91CF-8FDCC6EF6C26}" dt="2024-07-24T10:54:14.984" v="2090"/>
          <ac:picMkLst>
            <pc:docMk/>
            <pc:sldMk cId="2473939076" sldId="584"/>
            <ac:picMk id="17" creationId="{810220C2-16DA-2607-C8B6-9E3597FDF588}"/>
          </ac:picMkLst>
        </pc:picChg>
      </pc:sldChg>
      <pc:sldChg chg="addSp delSp modSp mod">
        <pc:chgData name="Nathan Ducker" userId="e1218156124bca11" providerId="LiveId" clId="{C6ABFD29-885E-48C6-91CF-8FDCC6EF6C26}" dt="2024-07-24T11:02:00.158" v="2228" actId="20577"/>
        <pc:sldMkLst>
          <pc:docMk/>
          <pc:sldMk cId="2269311236" sldId="585"/>
        </pc:sldMkLst>
        <pc:spChg chg="mod">
          <ac:chgData name="Nathan Ducker" userId="e1218156124bca11" providerId="LiveId" clId="{C6ABFD29-885E-48C6-91CF-8FDCC6EF6C26}" dt="2024-07-23T09:21:22.174" v="920"/>
          <ac:spMkLst>
            <pc:docMk/>
            <pc:sldMk cId="2269311236" sldId="585"/>
            <ac:spMk id="6" creationId="{F1431CD3-D8E4-2CF8-B569-728BDA544265}"/>
          </ac:spMkLst>
        </pc:spChg>
        <pc:spChg chg="mod">
          <ac:chgData name="Nathan Ducker" userId="e1218156124bca11" providerId="LiveId" clId="{C6ABFD29-885E-48C6-91CF-8FDCC6EF6C26}" dt="2024-07-24T11:02:00.158" v="2228" actId="20577"/>
          <ac:spMkLst>
            <pc:docMk/>
            <pc:sldMk cId="2269311236" sldId="585"/>
            <ac:spMk id="7" creationId="{DEE1F0A9-1ABD-4EFB-9A0B-ABD2FD93732D}"/>
          </ac:spMkLst>
        </pc:spChg>
        <pc:spChg chg="mod">
          <ac:chgData name="Nathan Ducker" userId="e1218156124bca11" providerId="LiveId" clId="{C6ABFD29-885E-48C6-91CF-8FDCC6EF6C26}" dt="2024-07-24T10:53:06.987" v="2064"/>
          <ac:spMkLst>
            <pc:docMk/>
            <pc:sldMk cId="2269311236" sldId="585"/>
            <ac:spMk id="13" creationId="{935A73D1-CB00-0D5A-3BB7-CC52E59295CF}"/>
          </ac:spMkLst>
        </pc:spChg>
        <pc:grpChg chg="add del mod">
          <ac:chgData name="Nathan Ducker" userId="e1218156124bca11" providerId="LiveId" clId="{C6ABFD29-885E-48C6-91CF-8FDCC6EF6C26}" dt="2024-07-24T10:53:06.397" v="2063" actId="478"/>
          <ac:grpSpMkLst>
            <pc:docMk/>
            <pc:sldMk cId="2269311236" sldId="585"/>
            <ac:grpSpMk id="3" creationId="{BF47A342-91C0-8582-802D-78B0FFEC5365}"/>
          </ac:grpSpMkLst>
        </pc:grpChg>
        <pc:grpChg chg="add mod">
          <ac:chgData name="Nathan Ducker" userId="e1218156124bca11" providerId="LiveId" clId="{C6ABFD29-885E-48C6-91CF-8FDCC6EF6C26}" dt="2024-07-24T10:53:06.987" v="2064"/>
          <ac:grpSpMkLst>
            <pc:docMk/>
            <pc:sldMk cId="2269311236" sldId="585"/>
            <ac:grpSpMk id="12" creationId="{332E4184-6100-E4F4-DEB2-A5EACEE1B48E}"/>
          </ac:grpSpMkLst>
        </pc:grpChg>
        <pc:picChg chg="mod">
          <ac:chgData name="Nathan Ducker" userId="e1218156124bca11" providerId="LiveId" clId="{C6ABFD29-885E-48C6-91CF-8FDCC6EF6C26}" dt="2024-07-23T09:21:22.174" v="920"/>
          <ac:picMkLst>
            <pc:docMk/>
            <pc:sldMk cId="2269311236" sldId="585"/>
            <ac:picMk id="9" creationId="{6EAE655A-5B53-74DB-7B3A-C457ED6E9260}"/>
          </ac:picMkLst>
        </pc:picChg>
        <pc:picChg chg="mod">
          <ac:chgData name="Nathan Ducker" userId="e1218156124bca11" providerId="LiveId" clId="{C6ABFD29-885E-48C6-91CF-8FDCC6EF6C26}" dt="2024-07-23T09:21:22.174" v="920"/>
          <ac:picMkLst>
            <pc:docMk/>
            <pc:sldMk cId="2269311236" sldId="585"/>
            <ac:picMk id="10" creationId="{81DABB6E-1F7A-ACC2-96CA-A31EA22A8D62}"/>
          </ac:picMkLst>
        </pc:picChg>
        <pc:picChg chg="mod">
          <ac:chgData name="Nathan Ducker" userId="e1218156124bca11" providerId="LiveId" clId="{C6ABFD29-885E-48C6-91CF-8FDCC6EF6C26}" dt="2024-07-23T09:21:22.174" v="920"/>
          <ac:picMkLst>
            <pc:docMk/>
            <pc:sldMk cId="2269311236" sldId="585"/>
            <ac:picMk id="11" creationId="{31F753BF-2D74-5477-C53F-55361A590B87}"/>
          </ac:picMkLst>
        </pc:picChg>
        <pc:picChg chg="mod">
          <ac:chgData name="Nathan Ducker" userId="e1218156124bca11" providerId="LiveId" clId="{C6ABFD29-885E-48C6-91CF-8FDCC6EF6C26}" dt="2024-07-24T10:53:06.987" v="2064"/>
          <ac:picMkLst>
            <pc:docMk/>
            <pc:sldMk cId="2269311236" sldId="585"/>
            <ac:picMk id="14" creationId="{5049021F-4477-1980-386C-D3873563DC72}"/>
          </ac:picMkLst>
        </pc:picChg>
        <pc:picChg chg="mod">
          <ac:chgData name="Nathan Ducker" userId="e1218156124bca11" providerId="LiveId" clId="{C6ABFD29-885E-48C6-91CF-8FDCC6EF6C26}" dt="2024-07-24T10:53:06.987" v="2064"/>
          <ac:picMkLst>
            <pc:docMk/>
            <pc:sldMk cId="2269311236" sldId="585"/>
            <ac:picMk id="15" creationId="{B2D0E74F-AC67-5EEB-54E3-FFC279DE211D}"/>
          </ac:picMkLst>
        </pc:picChg>
      </pc:sldChg>
      <pc:sldChg chg="addSp delSp modSp mod">
        <pc:chgData name="Nathan Ducker" userId="e1218156124bca11" providerId="LiveId" clId="{C6ABFD29-885E-48C6-91CF-8FDCC6EF6C26}" dt="2024-07-25T00:16:46.563" v="2647" actId="14100"/>
        <pc:sldMkLst>
          <pc:docMk/>
          <pc:sldMk cId="3471685014" sldId="587"/>
        </pc:sldMkLst>
        <pc:spChg chg="mod">
          <ac:chgData name="Nathan Ducker" userId="e1218156124bca11" providerId="LiveId" clId="{C6ABFD29-885E-48C6-91CF-8FDCC6EF6C26}" dt="2024-07-25T00:16:46.563" v="2647" actId="14100"/>
          <ac:spMkLst>
            <pc:docMk/>
            <pc:sldMk cId="3471685014" sldId="587"/>
            <ac:spMk id="7" creationId="{6B0652B3-3EAF-4C2D-8035-977A09895B89}"/>
          </ac:spMkLst>
        </pc:spChg>
        <pc:spChg chg="mod">
          <ac:chgData name="Nathan Ducker" userId="e1218156124bca11" providerId="LiveId" clId="{C6ABFD29-885E-48C6-91CF-8FDCC6EF6C26}" dt="2024-07-23T09:21:31.917" v="924"/>
          <ac:spMkLst>
            <pc:docMk/>
            <pc:sldMk cId="3471685014" sldId="587"/>
            <ac:spMk id="9" creationId="{9C7A7EDC-BC47-6E3A-53C8-1D193A550EDB}"/>
          </ac:spMkLst>
        </pc:spChg>
        <pc:spChg chg="mod">
          <ac:chgData name="Nathan Ducker" userId="e1218156124bca11" providerId="LiveId" clId="{C6ABFD29-885E-48C6-91CF-8FDCC6EF6C26}" dt="2024-07-24T10:52:51.187" v="2058"/>
          <ac:spMkLst>
            <pc:docMk/>
            <pc:sldMk cId="3471685014" sldId="587"/>
            <ac:spMk id="19" creationId="{4C799E8B-B573-43E6-7E2C-E5DE347DC75F}"/>
          </ac:spMkLst>
        </pc:spChg>
        <pc:grpChg chg="add del mod">
          <ac:chgData name="Nathan Ducker" userId="e1218156124bca11" providerId="LiveId" clId="{C6ABFD29-885E-48C6-91CF-8FDCC6EF6C26}" dt="2024-07-24T10:52:50.690" v="2057" actId="478"/>
          <ac:grpSpMkLst>
            <pc:docMk/>
            <pc:sldMk cId="3471685014" sldId="587"/>
            <ac:grpSpMk id="3" creationId="{42D6B91A-492B-E7DA-BD08-DBC97B186F9A}"/>
          </ac:grpSpMkLst>
        </pc:grpChg>
        <pc:grpChg chg="mod">
          <ac:chgData name="Nathan Ducker" userId="e1218156124bca11" providerId="LiveId" clId="{C6ABFD29-885E-48C6-91CF-8FDCC6EF6C26}" dt="2024-07-25T00:15:34.300" v="2646" actId="1036"/>
          <ac:grpSpMkLst>
            <pc:docMk/>
            <pc:sldMk cId="3471685014" sldId="587"/>
            <ac:grpSpMk id="6" creationId="{7270DBAB-17F8-F43A-7733-B72C088B5DC6}"/>
          </ac:grpSpMkLst>
        </pc:grpChg>
        <pc:grpChg chg="add mod">
          <ac:chgData name="Nathan Ducker" userId="e1218156124bca11" providerId="LiveId" clId="{C6ABFD29-885E-48C6-91CF-8FDCC6EF6C26}" dt="2024-07-24T10:52:51.187" v="2058"/>
          <ac:grpSpMkLst>
            <pc:docMk/>
            <pc:sldMk cId="3471685014" sldId="587"/>
            <ac:grpSpMk id="17" creationId="{8596D9E0-3A5A-F88C-2198-401A4D067D50}"/>
          </ac:grpSpMkLst>
        </pc:grpChg>
        <pc:picChg chg="mod">
          <ac:chgData name="Nathan Ducker" userId="e1218156124bca11" providerId="LiveId" clId="{C6ABFD29-885E-48C6-91CF-8FDCC6EF6C26}" dt="2024-07-25T00:15:34.300" v="2646" actId="1036"/>
          <ac:picMkLst>
            <pc:docMk/>
            <pc:sldMk cId="3471685014" sldId="587"/>
            <ac:picMk id="8" creationId="{1225D53E-9280-424A-A4AC-157506B71368}"/>
          </ac:picMkLst>
        </pc:picChg>
        <pc:picChg chg="add mod">
          <ac:chgData name="Nathan Ducker" userId="e1218156124bca11" providerId="LiveId" clId="{C6ABFD29-885E-48C6-91CF-8FDCC6EF6C26}" dt="2024-07-25T00:15:34.300" v="2646" actId="1036"/>
          <ac:picMkLst>
            <pc:docMk/>
            <pc:sldMk cId="3471685014" sldId="587"/>
            <ac:picMk id="9" creationId="{D07F48C3-F31D-E09A-B57A-A5F3641A51AF}"/>
          </ac:picMkLst>
        </pc:picChg>
        <pc:picChg chg="mod">
          <ac:chgData name="Nathan Ducker" userId="e1218156124bca11" providerId="LiveId" clId="{C6ABFD29-885E-48C6-91CF-8FDCC6EF6C26}" dt="2024-07-25T00:15:34.300" v="2646" actId="1036"/>
          <ac:picMkLst>
            <pc:docMk/>
            <pc:sldMk cId="3471685014" sldId="587"/>
            <ac:picMk id="10" creationId="{7BCF4DAE-41E1-4FD3-A65A-BF79E72E5403}"/>
          </ac:picMkLst>
        </pc:picChg>
        <pc:picChg chg="mod">
          <ac:chgData name="Nathan Ducker" userId="e1218156124bca11" providerId="LiveId" clId="{C6ABFD29-885E-48C6-91CF-8FDCC6EF6C26}" dt="2024-07-23T09:21:31.917" v="924"/>
          <ac:picMkLst>
            <pc:docMk/>
            <pc:sldMk cId="3471685014" sldId="587"/>
            <ac:picMk id="11" creationId="{59AB871B-C121-FB4A-CC74-8E8F33AD0534}"/>
          </ac:picMkLst>
        </pc:picChg>
        <pc:picChg chg="add mod">
          <ac:chgData name="Nathan Ducker" userId="e1218156124bca11" providerId="LiveId" clId="{C6ABFD29-885E-48C6-91CF-8FDCC6EF6C26}" dt="2024-07-25T00:15:34.300" v="2646" actId="1036"/>
          <ac:picMkLst>
            <pc:docMk/>
            <pc:sldMk cId="3471685014" sldId="587"/>
            <ac:picMk id="13" creationId="{36CB402D-60B2-7577-F9E1-E4DBE6772CD4}"/>
          </ac:picMkLst>
        </pc:picChg>
        <pc:picChg chg="mod">
          <ac:chgData name="Nathan Ducker" userId="e1218156124bca11" providerId="LiveId" clId="{C6ABFD29-885E-48C6-91CF-8FDCC6EF6C26}" dt="2024-07-23T09:21:31.917" v="924"/>
          <ac:picMkLst>
            <pc:docMk/>
            <pc:sldMk cId="3471685014" sldId="587"/>
            <ac:picMk id="13" creationId="{4E8C0B28-A87F-364E-338B-38365E52DA4B}"/>
          </ac:picMkLst>
        </pc:picChg>
        <pc:picChg chg="mod">
          <ac:chgData name="Nathan Ducker" userId="e1218156124bca11" providerId="LiveId" clId="{C6ABFD29-885E-48C6-91CF-8FDCC6EF6C26}" dt="2024-07-25T00:15:34.300" v="2646" actId="1036"/>
          <ac:picMkLst>
            <pc:docMk/>
            <pc:sldMk cId="3471685014" sldId="587"/>
            <ac:picMk id="14" creationId="{C0FACC16-869D-4FC9-8536-510C901DAD11}"/>
          </ac:picMkLst>
        </pc:picChg>
        <pc:picChg chg="mod">
          <ac:chgData name="Nathan Ducker" userId="e1218156124bca11" providerId="LiveId" clId="{C6ABFD29-885E-48C6-91CF-8FDCC6EF6C26}" dt="2024-07-23T09:21:31.917" v="924"/>
          <ac:picMkLst>
            <pc:docMk/>
            <pc:sldMk cId="3471685014" sldId="587"/>
            <ac:picMk id="15" creationId="{F404FDB3-55B0-972A-A7E9-675EB20912C1}"/>
          </ac:picMkLst>
        </pc:picChg>
        <pc:picChg chg="mod">
          <ac:chgData name="Nathan Ducker" userId="e1218156124bca11" providerId="LiveId" clId="{C6ABFD29-885E-48C6-91CF-8FDCC6EF6C26}" dt="2024-07-25T00:15:34.300" v="2646" actId="1036"/>
          <ac:picMkLst>
            <pc:docMk/>
            <pc:sldMk cId="3471685014" sldId="587"/>
            <ac:picMk id="16" creationId="{97FF6B3A-AA16-40E0-9EF1-B23C591F5347}"/>
          </ac:picMkLst>
        </pc:picChg>
        <pc:picChg chg="mod">
          <ac:chgData name="Nathan Ducker" userId="e1218156124bca11" providerId="LiveId" clId="{C6ABFD29-885E-48C6-91CF-8FDCC6EF6C26}" dt="2024-07-25T00:15:34.300" v="2646" actId="1036"/>
          <ac:picMkLst>
            <pc:docMk/>
            <pc:sldMk cId="3471685014" sldId="587"/>
            <ac:picMk id="18" creationId="{4A0327C9-82AE-4950-B68A-DD599CE02895}"/>
          </ac:picMkLst>
        </pc:picChg>
        <pc:picChg chg="mod">
          <ac:chgData name="Nathan Ducker" userId="e1218156124bca11" providerId="LiveId" clId="{C6ABFD29-885E-48C6-91CF-8FDCC6EF6C26}" dt="2024-07-25T00:15:34.300" v="2646" actId="1036"/>
          <ac:picMkLst>
            <pc:docMk/>
            <pc:sldMk cId="3471685014" sldId="587"/>
            <ac:picMk id="20" creationId="{03FE08DD-7C2D-49CC-90E0-32590F17E918}"/>
          </ac:picMkLst>
        </pc:picChg>
        <pc:picChg chg="mod">
          <ac:chgData name="Nathan Ducker" userId="e1218156124bca11" providerId="LiveId" clId="{C6ABFD29-885E-48C6-91CF-8FDCC6EF6C26}" dt="2024-07-24T10:52:51.187" v="2058"/>
          <ac:picMkLst>
            <pc:docMk/>
            <pc:sldMk cId="3471685014" sldId="587"/>
            <ac:picMk id="21" creationId="{B644D48E-7420-9E30-A580-8AEC2BF42FF6}"/>
          </ac:picMkLst>
        </pc:picChg>
        <pc:picChg chg="mod">
          <ac:chgData name="Nathan Ducker" userId="e1218156124bca11" providerId="LiveId" clId="{C6ABFD29-885E-48C6-91CF-8FDCC6EF6C26}" dt="2024-07-24T10:52:51.187" v="2058"/>
          <ac:picMkLst>
            <pc:docMk/>
            <pc:sldMk cId="3471685014" sldId="587"/>
            <ac:picMk id="22" creationId="{F4D023F8-04CE-83CE-9525-90C4C77441FD}"/>
          </ac:picMkLst>
        </pc:picChg>
        <pc:picChg chg="del">
          <ac:chgData name="Nathan Ducker" userId="e1218156124bca11" providerId="LiveId" clId="{C6ABFD29-885E-48C6-91CF-8FDCC6EF6C26}" dt="2024-07-25T00:10:32.829" v="2602" actId="478"/>
          <ac:picMkLst>
            <pc:docMk/>
            <pc:sldMk cId="3471685014" sldId="587"/>
            <ac:picMk id="24" creationId="{919CA1CC-B703-4440-917D-399E28685905}"/>
          </ac:picMkLst>
        </pc:picChg>
      </pc:sldChg>
      <pc:sldChg chg="addSp delSp modSp mod">
        <pc:chgData name="Nathan Ducker" userId="e1218156124bca11" providerId="LiveId" clId="{C6ABFD29-885E-48C6-91CF-8FDCC6EF6C26}" dt="2024-07-24T12:46:10.831" v="2264" actId="6549"/>
        <pc:sldMkLst>
          <pc:docMk/>
          <pc:sldMk cId="1794790258" sldId="588"/>
        </pc:sldMkLst>
        <pc:spChg chg="mod">
          <ac:chgData name="Nathan Ducker" userId="e1218156124bca11" providerId="LiveId" clId="{C6ABFD29-885E-48C6-91CF-8FDCC6EF6C26}" dt="2024-07-23T09:21:30.459" v="923"/>
          <ac:spMkLst>
            <pc:docMk/>
            <pc:sldMk cId="1794790258" sldId="588"/>
            <ac:spMk id="3" creationId="{AEE3BFFE-8C77-DE8F-0BFE-AEAA811D3DF3}"/>
          </ac:spMkLst>
        </pc:spChg>
        <pc:spChg chg="mod">
          <ac:chgData name="Nathan Ducker" userId="e1218156124bca11" providerId="LiveId" clId="{C6ABFD29-885E-48C6-91CF-8FDCC6EF6C26}" dt="2024-07-24T10:52:56.325" v="2060"/>
          <ac:spMkLst>
            <pc:docMk/>
            <pc:sldMk cId="1794790258" sldId="588"/>
            <ac:spMk id="12" creationId="{2C29F9E9-D4CE-FC71-FBDD-80C388CAA474}"/>
          </ac:spMkLst>
        </pc:spChg>
        <pc:spChg chg="mod">
          <ac:chgData name="Nathan Ducker" userId="e1218156124bca11" providerId="LiveId" clId="{C6ABFD29-885E-48C6-91CF-8FDCC6EF6C26}" dt="2024-07-24T12:46:10.831" v="2264" actId="6549"/>
          <ac:spMkLst>
            <pc:docMk/>
            <pc:sldMk cId="1794790258" sldId="588"/>
            <ac:spMk id="31" creationId="{FADD97B0-F224-4718-9195-2635342CDBEF}"/>
          </ac:spMkLst>
        </pc:spChg>
        <pc:grpChg chg="add del mod">
          <ac:chgData name="Nathan Ducker" userId="e1218156124bca11" providerId="LiveId" clId="{C6ABFD29-885E-48C6-91CF-8FDCC6EF6C26}" dt="2024-07-24T10:52:55.834" v="2059" actId="478"/>
          <ac:grpSpMkLst>
            <pc:docMk/>
            <pc:sldMk cId="1794790258" sldId="588"/>
            <ac:grpSpMk id="2" creationId="{BF2DB453-DC80-9F1F-9792-9F2AF8353B83}"/>
          </ac:grpSpMkLst>
        </pc:grpChg>
        <pc:grpChg chg="add mod">
          <ac:chgData name="Nathan Ducker" userId="e1218156124bca11" providerId="LiveId" clId="{C6ABFD29-885E-48C6-91CF-8FDCC6EF6C26}" dt="2024-07-24T10:52:56.325" v="2060"/>
          <ac:grpSpMkLst>
            <pc:docMk/>
            <pc:sldMk cId="1794790258" sldId="588"/>
            <ac:grpSpMk id="10" creationId="{54C6FC6A-E16E-EC02-8743-409111C2B437}"/>
          </ac:grpSpMkLst>
        </pc:grpChg>
        <pc:picChg chg="del">
          <ac:chgData name="Nathan Ducker" userId="e1218156124bca11" providerId="LiveId" clId="{C6ABFD29-885E-48C6-91CF-8FDCC6EF6C26}" dt="2024-07-22T07:32:27.403" v="166" actId="478"/>
          <ac:picMkLst>
            <pc:docMk/>
            <pc:sldMk cId="1794790258" sldId="588"/>
            <ac:picMk id="3" creationId="{7C7A8B60-E1E7-7958-7E94-CE8D57A81210}"/>
          </ac:picMkLst>
        </pc:picChg>
        <pc:picChg chg="add mod">
          <ac:chgData name="Nathan Ducker" userId="e1218156124bca11" providerId="LiveId" clId="{C6ABFD29-885E-48C6-91CF-8FDCC6EF6C26}" dt="2024-07-22T07:33:42.958" v="169" actId="1076"/>
          <ac:picMkLst>
            <pc:docMk/>
            <pc:sldMk cId="1794790258" sldId="588"/>
            <ac:picMk id="4" creationId="{8ACE3B2B-A87A-940D-F623-7DA0A3E8B77F}"/>
          </ac:picMkLst>
        </pc:picChg>
        <pc:picChg chg="mod">
          <ac:chgData name="Nathan Ducker" userId="e1218156124bca11" providerId="LiveId" clId="{C6ABFD29-885E-48C6-91CF-8FDCC6EF6C26}" dt="2024-07-23T09:21:30.459" v="923"/>
          <ac:picMkLst>
            <pc:docMk/>
            <pc:sldMk cId="1794790258" sldId="588"/>
            <ac:picMk id="7" creationId="{C5FD7AA0-AC22-B690-8FFD-DA90E24E3A7C}"/>
          </ac:picMkLst>
        </pc:picChg>
        <pc:picChg chg="mod">
          <ac:chgData name="Nathan Ducker" userId="e1218156124bca11" providerId="LiveId" clId="{C6ABFD29-885E-48C6-91CF-8FDCC6EF6C26}" dt="2024-07-23T09:21:30.459" v="923"/>
          <ac:picMkLst>
            <pc:docMk/>
            <pc:sldMk cId="1794790258" sldId="588"/>
            <ac:picMk id="8" creationId="{0C2754DF-48CB-BFD5-6662-F911E5320119}"/>
          </ac:picMkLst>
        </pc:picChg>
        <pc:picChg chg="mod">
          <ac:chgData name="Nathan Ducker" userId="e1218156124bca11" providerId="LiveId" clId="{C6ABFD29-885E-48C6-91CF-8FDCC6EF6C26}" dt="2024-07-23T09:21:30.459" v="923"/>
          <ac:picMkLst>
            <pc:docMk/>
            <pc:sldMk cId="1794790258" sldId="588"/>
            <ac:picMk id="9" creationId="{7BB1FE79-CB57-34AE-A899-F571BCF8706E}"/>
          </ac:picMkLst>
        </pc:picChg>
        <pc:picChg chg="mod">
          <ac:chgData name="Nathan Ducker" userId="e1218156124bca11" providerId="LiveId" clId="{C6ABFD29-885E-48C6-91CF-8FDCC6EF6C26}" dt="2024-07-24T10:52:56.325" v="2060"/>
          <ac:picMkLst>
            <pc:docMk/>
            <pc:sldMk cId="1794790258" sldId="588"/>
            <ac:picMk id="14" creationId="{1F068E7C-FB2F-CD0E-D409-0972D3AE3251}"/>
          </ac:picMkLst>
        </pc:picChg>
        <pc:picChg chg="mod">
          <ac:chgData name="Nathan Ducker" userId="e1218156124bca11" providerId="LiveId" clId="{C6ABFD29-885E-48C6-91CF-8FDCC6EF6C26}" dt="2024-07-24T10:52:56.325" v="2060"/>
          <ac:picMkLst>
            <pc:docMk/>
            <pc:sldMk cId="1794790258" sldId="588"/>
            <ac:picMk id="16" creationId="{B2783039-FFE8-14D0-DBAF-D7C2CF0E4FB8}"/>
          </ac:picMkLst>
        </pc:picChg>
      </pc:sldChg>
      <pc:sldChg chg="addSp delSp modSp mod">
        <pc:chgData name="Nathan Ducker" userId="e1218156124bca11" providerId="LiveId" clId="{C6ABFD29-885E-48C6-91CF-8FDCC6EF6C26}" dt="2024-07-24T12:59:32.089" v="2370" actId="1038"/>
        <pc:sldMkLst>
          <pc:docMk/>
          <pc:sldMk cId="4052913549" sldId="589"/>
        </pc:sldMkLst>
        <pc:spChg chg="mod">
          <ac:chgData name="Nathan Ducker" userId="e1218156124bca11" providerId="LiveId" clId="{C6ABFD29-885E-48C6-91CF-8FDCC6EF6C26}" dt="2024-07-23T09:21:32.897" v="925"/>
          <ac:spMkLst>
            <pc:docMk/>
            <pc:sldMk cId="4052913549" sldId="589"/>
            <ac:spMk id="6" creationId="{C7674775-0AC5-0F8F-3215-D2CEBC3ED65E}"/>
          </ac:spMkLst>
        </pc:spChg>
        <pc:spChg chg="mod">
          <ac:chgData name="Nathan Ducker" userId="e1218156124bca11" providerId="LiveId" clId="{C6ABFD29-885E-48C6-91CF-8FDCC6EF6C26}" dt="2024-07-24T10:52:42.224" v="2056"/>
          <ac:spMkLst>
            <pc:docMk/>
            <pc:sldMk cId="4052913549" sldId="589"/>
            <ac:spMk id="12" creationId="{18DF4791-41A8-D2AA-BF50-B3342F6A5586}"/>
          </ac:spMkLst>
        </pc:spChg>
        <pc:grpChg chg="add del mod">
          <ac:chgData name="Nathan Ducker" userId="e1218156124bca11" providerId="LiveId" clId="{C6ABFD29-885E-48C6-91CF-8FDCC6EF6C26}" dt="2024-07-24T10:52:41.506" v="2055" actId="478"/>
          <ac:grpSpMkLst>
            <pc:docMk/>
            <pc:sldMk cId="4052913549" sldId="589"/>
            <ac:grpSpMk id="4" creationId="{00CC01DE-5FC6-EC06-AED5-5AC8EACD8FD5}"/>
          </ac:grpSpMkLst>
        </pc:grpChg>
        <pc:grpChg chg="add mod">
          <ac:chgData name="Nathan Ducker" userId="e1218156124bca11" providerId="LiveId" clId="{C6ABFD29-885E-48C6-91CF-8FDCC6EF6C26}" dt="2024-07-24T10:52:42.224" v="2056"/>
          <ac:grpSpMkLst>
            <pc:docMk/>
            <pc:sldMk cId="4052913549" sldId="589"/>
            <ac:grpSpMk id="11" creationId="{8450DD68-940C-70DA-6438-D9D27552562A}"/>
          </ac:grpSpMkLst>
        </pc:grpChg>
        <pc:picChg chg="mod">
          <ac:chgData name="Nathan Ducker" userId="e1218156124bca11" providerId="LiveId" clId="{C6ABFD29-885E-48C6-91CF-8FDCC6EF6C26}" dt="2024-07-23T09:21:32.897" v="925"/>
          <ac:picMkLst>
            <pc:docMk/>
            <pc:sldMk cId="4052913549" sldId="589"/>
            <ac:picMk id="8" creationId="{C073AF1E-B10E-DD6B-CC94-8606F835AFB6}"/>
          </ac:picMkLst>
        </pc:picChg>
        <pc:picChg chg="mod">
          <ac:chgData name="Nathan Ducker" userId="e1218156124bca11" providerId="LiveId" clId="{C6ABFD29-885E-48C6-91CF-8FDCC6EF6C26}" dt="2024-07-23T09:21:32.897" v="925"/>
          <ac:picMkLst>
            <pc:docMk/>
            <pc:sldMk cId="4052913549" sldId="589"/>
            <ac:picMk id="9" creationId="{CD90A583-B704-0C25-9FE1-51DE791DAE7E}"/>
          </ac:picMkLst>
        </pc:picChg>
        <pc:picChg chg="mod">
          <ac:chgData name="Nathan Ducker" userId="e1218156124bca11" providerId="LiveId" clId="{C6ABFD29-885E-48C6-91CF-8FDCC6EF6C26}" dt="2024-07-23T09:21:32.897" v="925"/>
          <ac:picMkLst>
            <pc:docMk/>
            <pc:sldMk cId="4052913549" sldId="589"/>
            <ac:picMk id="10" creationId="{B1D86992-EFE3-9522-D601-8EE27645E477}"/>
          </ac:picMkLst>
        </pc:picChg>
        <pc:picChg chg="mod">
          <ac:chgData name="Nathan Ducker" userId="e1218156124bca11" providerId="LiveId" clId="{C6ABFD29-885E-48C6-91CF-8FDCC6EF6C26}" dt="2024-07-24T10:52:42.224" v="2056"/>
          <ac:picMkLst>
            <pc:docMk/>
            <pc:sldMk cId="4052913549" sldId="589"/>
            <ac:picMk id="13" creationId="{8E108191-802A-6BB5-8F4A-9A52D6157C9E}"/>
          </ac:picMkLst>
        </pc:picChg>
        <pc:picChg chg="mod">
          <ac:chgData name="Nathan Ducker" userId="e1218156124bca11" providerId="LiveId" clId="{C6ABFD29-885E-48C6-91CF-8FDCC6EF6C26}" dt="2024-07-24T10:52:42.224" v="2056"/>
          <ac:picMkLst>
            <pc:docMk/>
            <pc:sldMk cId="4052913549" sldId="589"/>
            <ac:picMk id="14" creationId="{01082F24-656C-C6AC-8A8C-361882D363C5}"/>
          </ac:picMkLst>
        </pc:picChg>
        <pc:picChg chg="add del mod">
          <ac:chgData name="Nathan Ducker" userId="e1218156124bca11" providerId="LiveId" clId="{C6ABFD29-885E-48C6-91CF-8FDCC6EF6C26}" dt="2024-07-24T12:49:35.438" v="2268" actId="478"/>
          <ac:picMkLst>
            <pc:docMk/>
            <pc:sldMk cId="4052913549" sldId="589"/>
            <ac:picMk id="16" creationId="{EC45C467-37F2-D547-7D3D-E0DA1B92B889}"/>
          </ac:picMkLst>
        </pc:picChg>
        <pc:picChg chg="add mod">
          <ac:chgData name="Nathan Ducker" userId="e1218156124bca11" providerId="LiveId" clId="{C6ABFD29-885E-48C6-91CF-8FDCC6EF6C26}" dt="2024-07-24T12:55:51.925" v="2278" actId="1076"/>
          <ac:picMkLst>
            <pc:docMk/>
            <pc:sldMk cId="4052913549" sldId="589"/>
            <ac:picMk id="18" creationId="{F657F080-CC21-80D2-25DB-624F63831D04}"/>
          </ac:picMkLst>
        </pc:picChg>
        <pc:picChg chg="add mod">
          <ac:chgData name="Nathan Ducker" userId="e1218156124bca11" providerId="LiveId" clId="{C6ABFD29-885E-48C6-91CF-8FDCC6EF6C26}" dt="2024-07-24T12:57:27.794" v="2287" actId="1076"/>
          <ac:picMkLst>
            <pc:docMk/>
            <pc:sldMk cId="4052913549" sldId="589"/>
            <ac:picMk id="20" creationId="{0F77B3F4-DB5A-FD80-3052-8EC5042F1ADE}"/>
          </ac:picMkLst>
        </pc:picChg>
        <pc:picChg chg="add del mod">
          <ac:chgData name="Nathan Ducker" userId="e1218156124bca11" providerId="LiveId" clId="{C6ABFD29-885E-48C6-91CF-8FDCC6EF6C26}" dt="2024-07-24T12:59:27.568" v="2369" actId="1038"/>
          <ac:picMkLst>
            <pc:docMk/>
            <pc:sldMk cId="4052913549" sldId="589"/>
            <ac:picMk id="25" creationId="{7AC7B356-3881-4A10-B0C8-93088EFE16F7}"/>
          </ac:picMkLst>
        </pc:picChg>
        <pc:picChg chg="mod">
          <ac:chgData name="Nathan Ducker" userId="e1218156124bca11" providerId="LiveId" clId="{C6ABFD29-885E-48C6-91CF-8FDCC6EF6C26}" dt="2024-07-24T12:55:40.307" v="2277" actId="1076"/>
          <ac:picMkLst>
            <pc:docMk/>
            <pc:sldMk cId="4052913549" sldId="589"/>
            <ac:picMk id="27" creationId="{30953EEA-F437-4F5C-9F4A-8A28EF510FCB}"/>
          </ac:picMkLst>
        </pc:picChg>
        <pc:picChg chg="del">
          <ac:chgData name="Nathan Ducker" userId="e1218156124bca11" providerId="LiveId" clId="{C6ABFD29-885E-48C6-91CF-8FDCC6EF6C26}" dt="2024-07-24T12:57:30.270" v="2288" actId="478"/>
          <ac:picMkLst>
            <pc:docMk/>
            <pc:sldMk cId="4052913549" sldId="589"/>
            <ac:picMk id="32" creationId="{999157C4-7AB4-4676-854D-4AA1A03C0F57}"/>
          </ac:picMkLst>
        </pc:picChg>
        <pc:picChg chg="mod">
          <ac:chgData name="Nathan Ducker" userId="e1218156124bca11" providerId="LiveId" clId="{C6ABFD29-885E-48C6-91CF-8FDCC6EF6C26}" dt="2024-07-24T12:59:32.089" v="2370" actId="1038"/>
          <ac:picMkLst>
            <pc:docMk/>
            <pc:sldMk cId="4052913549" sldId="589"/>
            <ac:picMk id="33" creationId="{AFDFA142-EEEE-4D60-AAC5-426588082B0D}"/>
          </ac:picMkLst>
        </pc:picChg>
        <pc:picChg chg="del">
          <ac:chgData name="Nathan Ducker" userId="e1218156124bca11" providerId="LiveId" clId="{C6ABFD29-885E-48C6-91CF-8FDCC6EF6C26}" dt="2024-07-24T12:55:19.922" v="2274" actId="478"/>
          <ac:picMkLst>
            <pc:docMk/>
            <pc:sldMk cId="4052913549" sldId="589"/>
            <ac:picMk id="36" creationId="{6169C952-DF54-483B-AC5A-A224CCAAE367}"/>
          </ac:picMkLst>
        </pc:picChg>
      </pc:sldChg>
      <pc:sldChg chg="addSp delSp modSp mod ord">
        <pc:chgData name="Nathan Ducker" userId="e1218156124bca11" providerId="LiveId" clId="{C6ABFD29-885E-48C6-91CF-8FDCC6EF6C26}" dt="2024-07-25T04:59:42.092" v="3386" actId="20577"/>
        <pc:sldMkLst>
          <pc:docMk/>
          <pc:sldMk cId="4055570190" sldId="591"/>
        </pc:sldMkLst>
        <pc:spChg chg="mod">
          <ac:chgData name="Nathan Ducker" userId="e1218156124bca11" providerId="LiveId" clId="{C6ABFD29-885E-48C6-91CF-8FDCC6EF6C26}" dt="2024-07-25T04:59:42.092" v="3386" actId="20577"/>
          <ac:spMkLst>
            <pc:docMk/>
            <pc:sldMk cId="4055570190" sldId="591"/>
            <ac:spMk id="2" creationId="{EC831958-D185-4099-9C82-1865B47FB271}"/>
          </ac:spMkLst>
        </pc:spChg>
        <pc:spChg chg="mod">
          <ac:chgData name="Nathan Ducker" userId="e1218156124bca11" providerId="LiveId" clId="{C6ABFD29-885E-48C6-91CF-8FDCC6EF6C26}" dt="2024-07-23T09:21:34.957" v="927"/>
          <ac:spMkLst>
            <pc:docMk/>
            <pc:sldMk cId="4055570190" sldId="591"/>
            <ac:spMk id="11" creationId="{0AA2EF85-E256-2945-476F-5C2880320F49}"/>
          </ac:spMkLst>
        </pc:spChg>
        <pc:spChg chg="mod">
          <ac:chgData name="Nathan Ducker" userId="e1218156124bca11" providerId="LiveId" clId="{C6ABFD29-885E-48C6-91CF-8FDCC6EF6C26}" dt="2024-07-24T10:52:33.069" v="2052"/>
          <ac:spMkLst>
            <pc:docMk/>
            <pc:sldMk cId="4055570190" sldId="591"/>
            <ac:spMk id="16" creationId="{BE55E105-6F52-F378-7A2F-0D99E2184F28}"/>
          </ac:spMkLst>
        </pc:spChg>
        <pc:grpChg chg="add del mod">
          <ac:chgData name="Nathan Ducker" userId="e1218156124bca11" providerId="LiveId" clId="{C6ABFD29-885E-48C6-91CF-8FDCC6EF6C26}" dt="2024-07-24T10:52:32.421" v="2051" actId="478"/>
          <ac:grpSpMkLst>
            <pc:docMk/>
            <pc:sldMk cId="4055570190" sldId="591"/>
            <ac:grpSpMk id="4" creationId="{8FC06A6D-EE36-364E-A33C-9AE608A585B6}"/>
          </ac:grpSpMkLst>
        </pc:grpChg>
        <pc:grpChg chg="add mod">
          <ac:chgData name="Nathan Ducker" userId="e1218156124bca11" providerId="LiveId" clId="{C6ABFD29-885E-48C6-91CF-8FDCC6EF6C26}" dt="2024-07-24T10:52:33.069" v="2052"/>
          <ac:grpSpMkLst>
            <pc:docMk/>
            <pc:sldMk cId="4055570190" sldId="591"/>
            <ac:grpSpMk id="15" creationId="{9393EBE7-5A25-4765-B2F9-71C5D5396602}"/>
          </ac:grpSpMkLst>
        </pc:grpChg>
        <pc:grpChg chg="mod">
          <ac:chgData name="Nathan Ducker" userId="e1218156124bca11" providerId="LiveId" clId="{C6ABFD29-885E-48C6-91CF-8FDCC6EF6C26}" dt="2024-07-25T02:58:54.169" v="3088" actId="1076"/>
          <ac:grpSpMkLst>
            <pc:docMk/>
            <pc:sldMk cId="4055570190" sldId="591"/>
            <ac:grpSpMk id="18" creationId="{50E70024-A016-4013-972D-92F2E9C63E29}"/>
          </ac:grpSpMkLst>
        </pc:grpChg>
        <pc:picChg chg="mod">
          <ac:chgData name="Nathan Ducker" userId="e1218156124bca11" providerId="LiveId" clId="{C6ABFD29-885E-48C6-91CF-8FDCC6EF6C26}" dt="2024-07-25T02:58:41.237" v="3084" actId="1076"/>
          <ac:picMkLst>
            <pc:docMk/>
            <pc:sldMk cId="4055570190" sldId="591"/>
            <ac:picMk id="8" creationId="{45ACFC20-9A53-AC0F-AF56-725D566E42A8}"/>
          </ac:picMkLst>
        </pc:picChg>
        <pc:picChg chg="mod">
          <ac:chgData name="Nathan Ducker" userId="e1218156124bca11" providerId="LiveId" clId="{C6ABFD29-885E-48C6-91CF-8FDCC6EF6C26}" dt="2024-07-25T02:58:23.550" v="3083" actId="1076"/>
          <ac:picMkLst>
            <pc:docMk/>
            <pc:sldMk cId="4055570190" sldId="591"/>
            <ac:picMk id="10" creationId="{7BCF4DAE-41E1-4FD3-A65A-BF79E72E5403}"/>
          </ac:picMkLst>
        </pc:picChg>
        <pc:picChg chg="mod">
          <ac:chgData name="Nathan Ducker" userId="e1218156124bca11" providerId="LiveId" clId="{C6ABFD29-885E-48C6-91CF-8FDCC6EF6C26}" dt="2024-07-23T09:21:34.957" v="927"/>
          <ac:picMkLst>
            <pc:docMk/>
            <pc:sldMk cId="4055570190" sldId="591"/>
            <ac:picMk id="12" creationId="{20221ACF-8202-76EB-6286-824D3DB0BCB2}"/>
          </ac:picMkLst>
        </pc:picChg>
        <pc:picChg chg="mod">
          <ac:chgData name="Nathan Ducker" userId="e1218156124bca11" providerId="LiveId" clId="{C6ABFD29-885E-48C6-91CF-8FDCC6EF6C26}" dt="2024-07-23T09:21:34.957" v="927"/>
          <ac:picMkLst>
            <pc:docMk/>
            <pc:sldMk cId="4055570190" sldId="591"/>
            <ac:picMk id="13" creationId="{2132F682-E8DE-8D45-8970-C084EA72E5A1}"/>
          </ac:picMkLst>
        </pc:picChg>
        <pc:picChg chg="mod">
          <ac:chgData name="Nathan Ducker" userId="e1218156124bca11" providerId="LiveId" clId="{C6ABFD29-885E-48C6-91CF-8FDCC6EF6C26}" dt="2024-07-23T09:21:34.957" v="927"/>
          <ac:picMkLst>
            <pc:docMk/>
            <pc:sldMk cId="4055570190" sldId="591"/>
            <ac:picMk id="14" creationId="{B879C77A-ED16-B12E-AEA5-6129FC3C7B77}"/>
          </ac:picMkLst>
        </pc:picChg>
        <pc:picChg chg="mod">
          <ac:chgData name="Nathan Ducker" userId="e1218156124bca11" providerId="LiveId" clId="{C6ABFD29-885E-48C6-91CF-8FDCC6EF6C26}" dt="2024-07-24T10:52:33.069" v="2052"/>
          <ac:picMkLst>
            <pc:docMk/>
            <pc:sldMk cId="4055570190" sldId="591"/>
            <ac:picMk id="19" creationId="{F6363499-3869-6ACB-4822-548AD2C9BDB5}"/>
          </ac:picMkLst>
        </pc:picChg>
        <pc:picChg chg="mod">
          <ac:chgData name="Nathan Ducker" userId="e1218156124bca11" providerId="LiveId" clId="{C6ABFD29-885E-48C6-91CF-8FDCC6EF6C26}" dt="2024-07-24T10:52:33.069" v="2052"/>
          <ac:picMkLst>
            <pc:docMk/>
            <pc:sldMk cId="4055570190" sldId="591"/>
            <ac:picMk id="20" creationId="{F96B3568-3B35-4387-DDAE-B93DBBCA0ECC}"/>
          </ac:picMkLst>
        </pc:picChg>
        <pc:picChg chg="add mod">
          <ac:chgData name="Nathan Ducker" userId="e1218156124bca11" providerId="LiveId" clId="{C6ABFD29-885E-48C6-91CF-8FDCC6EF6C26}" dt="2024-07-25T02:56:10.593" v="3068" actId="1076"/>
          <ac:picMkLst>
            <pc:docMk/>
            <pc:sldMk cId="4055570190" sldId="591"/>
            <ac:picMk id="21" creationId="{13956BDC-E7F7-3F7B-4D70-CB3AEDC35461}"/>
          </ac:picMkLst>
        </pc:picChg>
        <pc:picChg chg="add mod">
          <ac:chgData name="Nathan Ducker" userId="e1218156124bca11" providerId="LiveId" clId="{C6ABFD29-885E-48C6-91CF-8FDCC6EF6C26}" dt="2024-07-24T13:27:54.026" v="2590" actId="1076"/>
          <ac:picMkLst>
            <pc:docMk/>
            <pc:sldMk cId="4055570190" sldId="591"/>
            <ac:picMk id="23" creationId="{949E0339-41B3-0AA9-4A21-62F88D033C6A}"/>
          </ac:picMkLst>
        </pc:picChg>
        <pc:picChg chg="mod">
          <ac:chgData name="Nathan Ducker" userId="e1218156124bca11" providerId="LiveId" clId="{C6ABFD29-885E-48C6-91CF-8FDCC6EF6C26}" dt="2024-07-25T02:58:58.405" v="3089" actId="1076"/>
          <ac:picMkLst>
            <pc:docMk/>
            <pc:sldMk cId="4055570190" sldId="591"/>
            <ac:picMk id="25" creationId="{7AC7B356-3881-4A10-B0C8-93088EFE16F7}"/>
          </ac:picMkLst>
        </pc:picChg>
        <pc:picChg chg="mod">
          <ac:chgData name="Nathan Ducker" userId="e1218156124bca11" providerId="LiveId" clId="{C6ABFD29-885E-48C6-91CF-8FDCC6EF6C26}" dt="2024-07-25T02:57:29.611" v="3078" actId="1076"/>
          <ac:picMkLst>
            <pc:docMk/>
            <pc:sldMk cId="4055570190" sldId="591"/>
            <ac:picMk id="26" creationId="{E965828D-57E5-4607-961F-2A6363ECE455}"/>
          </ac:picMkLst>
        </pc:picChg>
        <pc:picChg chg="mod">
          <ac:chgData name="Nathan Ducker" userId="e1218156124bca11" providerId="LiveId" clId="{C6ABFD29-885E-48C6-91CF-8FDCC6EF6C26}" dt="2024-07-25T02:54:22.133" v="3047" actId="1076"/>
          <ac:picMkLst>
            <pc:docMk/>
            <pc:sldMk cId="4055570190" sldId="591"/>
            <ac:picMk id="27" creationId="{30953EEA-F437-4F5C-9F4A-8A28EF510FCB}"/>
          </ac:picMkLst>
        </pc:picChg>
        <pc:picChg chg="mod">
          <ac:chgData name="Nathan Ducker" userId="e1218156124bca11" providerId="LiveId" clId="{C6ABFD29-885E-48C6-91CF-8FDCC6EF6C26}" dt="2024-07-25T02:59:20.862" v="3091" actId="1076"/>
          <ac:picMkLst>
            <pc:docMk/>
            <pc:sldMk cId="4055570190" sldId="591"/>
            <ac:picMk id="28" creationId="{474FAF85-F3FE-43EB-B00F-514A520A733A}"/>
          </ac:picMkLst>
        </pc:picChg>
        <pc:picChg chg="mod">
          <ac:chgData name="Nathan Ducker" userId="e1218156124bca11" providerId="LiveId" clId="{C6ABFD29-885E-48C6-91CF-8FDCC6EF6C26}" dt="2024-07-25T02:59:26.389" v="3092" actId="1076"/>
          <ac:picMkLst>
            <pc:docMk/>
            <pc:sldMk cId="4055570190" sldId="591"/>
            <ac:picMk id="29" creationId="{0447295D-9EA6-4B43-AF63-85856A623E8E}"/>
          </ac:picMkLst>
        </pc:picChg>
        <pc:picChg chg="add mod">
          <ac:chgData name="Nathan Ducker" userId="e1218156124bca11" providerId="LiveId" clId="{C6ABFD29-885E-48C6-91CF-8FDCC6EF6C26}" dt="2024-07-25T02:56:19.118" v="3070" actId="1076"/>
          <ac:picMkLst>
            <pc:docMk/>
            <pc:sldMk cId="4055570190" sldId="591"/>
            <ac:picMk id="30" creationId="{ACF207B4-3AF0-1674-2581-9AFBE27D79EB}"/>
          </ac:picMkLst>
        </pc:picChg>
        <pc:picChg chg="add mod">
          <ac:chgData name="Nathan Ducker" userId="e1218156124bca11" providerId="LiveId" clId="{C6ABFD29-885E-48C6-91CF-8FDCC6EF6C26}" dt="2024-07-25T02:57:58.218" v="3081" actId="1076"/>
          <ac:picMkLst>
            <pc:docMk/>
            <pc:sldMk cId="4055570190" sldId="591"/>
            <ac:picMk id="32" creationId="{E3C1E5F9-8F34-93BD-0429-261B807F3342}"/>
          </ac:picMkLst>
        </pc:picChg>
        <pc:picChg chg="mod">
          <ac:chgData name="Nathan Ducker" userId="e1218156124bca11" providerId="LiveId" clId="{C6ABFD29-885E-48C6-91CF-8FDCC6EF6C26}" dt="2024-07-24T13:27:27.203" v="2588" actId="1076"/>
          <ac:picMkLst>
            <pc:docMk/>
            <pc:sldMk cId="4055570190" sldId="591"/>
            <ac:picMk id="33" creationId="{AFDFA142-EEEE-4D60-AAC5-426588082B0D}"/>
          </ac:picMkLst>
        </pc:picChg>
        <pc:picChg chg="add mod">
          <ac:chgData name="Nathan Ducker" userId="e1218156124bca11" providerId="LiveId" clId="{C6ABFD29-885E-48C6-91CF-8FDCC6EF6C26}" dt="2024-07-25T02:55:07.945" v="3058" actId="1076"/>
          <ac:picMkLst>
            <pc:docMk/>
            <pc:sldMk cId="4055570190" sldId="591"/>
            <ac:picMk id="34" creationId="{81B0EA33-B50A-B452-F08D-51A8B961E86F}"/>
          </ac:picMkLst>
        </pc:picChg>
        <pc:picChg chg="add mod">
          <ac:chgData name="Nathan Ducker" userId="e1218156124bca11" providerId="LiveId" clId="{C6ABFD29-885E-48C6-91CF-8FDCC6EF6C26}" dt="2024-07-25T02:53:12.355" v="3036" actId="1076"/>
          <ac:picMkLst>
            <pc:docMk/>
            <pc:sldMk cId="4055570190" sldId="591"/>
            <ac:picMk id="35" creationId="{3139D3C7-1B55-CDEA-0EBF-F3BDF1532A84}"/>
          </ac:picMkLst>
        </pc:picChg>
        <pc:picChg chg="del">
          <ac:chgData name="Nathan Ducker" userId="e1218156124bca11" providerId="LiveId" clId="{C6ABFD29-885E-48C6-91CF-8FDCC6EF6C26}" dt="2024-07-24T13:20:22.563" v="2536" actId="478"/>
          <ac:picMkLst>
            <pc:docMk/>
            <pc:sldMk cId="4055570190" sldId="591"/>
            <ac:picMk id="36" creationId="{6169C952-DF54-483B-AC5A-A224CCAAE367}"/>
          </ac:picMkLst>
        </pc:picChg>
        <pc:picChg chg="mod">
          <ac:chgData name="Nathan Ducker" userId="e1218156124bca11" providerId="LiveId" clId="{C6ABFD29-885E-48C6-91CF-8FDCC6EF6C26}" dt="2024-07-24T13:27:22.095" v="2587" actId="14100"/>
          <ac:picMkLst>
            <pc:docMk/>
            <pc:sldMk cId="4055570190" sldId="591"/>
            <ac:picMk id="37" creationId="{874CC5B1-ED4E-4797-9D7B-A8AFE4B7E3D1}"/>
          </ac:picMkLst>
        </pc:picChg>
        <pc:picChg chg="add mod">
          <ac:chgData name="Nathan Ducker" userId="e1218156124bca11" providerId="LiveId" clId="{C6ABFD29-885E-48C6-91CF-8FDCC6EF6C26}" dt="2024-07-25T02:55:02.027" v="3057" actId="1076"/>
          <ac:picMkLst>
            <pc:docMk/>
            <pc:sldMk cId="4055570190" sldId="591"/>
            <ac:picMk id="40" creationId="{52D43CC9-2D4B-2E3E-CA16-E3B189FEB20E}"/>
          </ac:picMkLst>
        </pc:picChg>
        <pc:picChg chg="add mod">
          <ac:chgData name="Nathan Ducker" userId="e1218156124bca11" providerId="LiveId" clId="{C6ABFD29-885E-48C6-91CF-8FDCC6EF6C26}" dt="2024-07-25T02:54:40.788" v="3051" actId="1076"/>
          <ac:picMkLst>
            <pc:docMk/>
            <pc:sldMk cId="4055570190" sldId="591"/>
            <ac:picMk id="45" creationId="{BA2003A8-7131-58E3-FF5D-6047A2897727}"/>
          </ac:picMkLst>
        </pc:picChg>
        <pc:picChg chg="add mod">
          <ac:chgData name="Nathan Ducker" userId="e1218156124bca11" providerId="LiveId" clId="{C6ABFD29-885E-48C6-91CF-8FDCC6EF6C26}" dt="2024-07-25T02:55:09.776" v="3059" actId="1076"/>
          <ac:picMkLst>
            <pc:docMk/>
            <pc:sldMk cId="4055570190" sldId="591"/>
            <ac:picMk id="46" creationId="{BA40B477-E543-E012-4D81-C1517F9D8A5F}"/>
          </ac:picMkLst>
        </pc:picChg>
        <pc:picChg chg="mod">
          <ac:chgData name="Nathan Ducker" userId="e1218156124bca11" providerId="LiveId" clId="{C6ABFD29-885E-48C6-91CF-8FDCC6EF6C26}" dt="2024-07-25T02:59:01.047" v="3090" actId="1076"/>
          <ac:picMkLst>
            <pc:docMk/>
            <pc:sldMk cId="4055570190" sldId="591"/>
            <ac:picMk id="50" creationId="{A1E2B433-C623-4666-952B-38522C011548}"/>
          </ac:picMkLst>
        </pc:picChg>
        <pc:picChg chg="add mod">
          <ac:chgData name="Nathan Ducker" userId="e1218156124bca11" providerId="LiveId" clId="{C6ABFD29-885E-48C6-91CF-8FDCC6EF6C26}" dt="2024-07-25T02:54:59.017" v="3056" actId="1076"/>
          <ac:picMkLst>
            <pc:docMk/>
            <pc:sldMk cId="4055570190" sldId="591"/>
            <ac:picMk id="58" creationId="{3F64E28E-648B-52CF-0277-8D4CC53285EE}"/>
          </ac:picMkLst>
        </pc:picChg>
        <pc:picChg chg="add mod">
          <ac:chgData name="Nathan Ducker" userId="e1218156124bca11" providerId="LiveId" clId="{C6ABFD29-885E-48C6-91CF-8FDCC6EF6C26}" dt="2024-07-25T02:53:23.603" v="3038" actId="1076"/>
          <ac:picMkLst>
            <pc:docMk/>
            <pc:sldMk cId="4055570190" sldId="591"/>
            <ac:picMk id="59" creationId="{B1985EC8-2974-22B0-E567-5EBA0DB5957C}"/>
          </ac:picMkLst>
        </pc:picChg>
        <pc:picChg chg="add mod">
          <ac:chgData name="Nathan Ducker" userId="e1218156124bca11" providerId="LiveId" clId="{C6ABFD29-885E-48C6-91CF-8FDCC6EF6C26}" dt="2024-07-25T02:55:29.363" v="3061" actId="1076"/>
          <ac:picMkLst>
            <pc:docMk/>
            <pc:sldMk cId="4055570190" sldId="591"/>
            <ac:picMk id="60" creationId="{AD4FF6F4-E3FF-C3C2-AA0A-2EFF50D9FCEF}"/>
          </ac:picMkLst>
        </pc:picChg>
        <pc:picChg chg="add mod">
          <ac:chgData name="Nathan Ducker" userId="e1218156124bca11" providerId="LiveId" clId="{C6ABFD29-885E-48C6-91CF-8FDCC6EF6C26}" dt="2024-07-25T02:55:20.298" v="3060" actId="1076"/>
          <ac:picMkLst>
            <pc:docMk/>
            <pc:sldMk cId="4055570190" sldId="591"/>
            <ac:picMk id="61" creationId="{DBEA2F41-A00D-23E5-537B-87A93B9A93CB}"/>
          </ac:picMkLst>
        </pc:picChg>
        <pc:picChg chg="add mod">
          <ac:chgData name="Nathan Ducker" userId="e1218156124bca11" providerId="LiveId" clId="{C6ABFD29-885E-48C6-91CF-8FDCC6EF6C26}" dt="2024-07-25T02:56:14.335" v="3069" actId="1076"/>
          <ac:picMkLst>
            <pc:docMk/>
            <pc:sldMk cId="4055570190" sldId="591"/>
            <ac:picMk id="62" creationId="{96635644-2B58-3272-2B39-C7FDB96E5192}"/>
          </ac:picMkLst>
        </pc:picChg>
        <pc:picChg chg="add mod">
          <ac:chgData name="Nathan Ducker" userId="e1218156124bca11" providerId="LiveId" clId="{C6ABFD29-885E-48C6-91CF-8FDCC6EF6C26}" dt="2024-07-24T13:28:39.296" v="2596" actId="1076"/>
          <ac:picMkLst>
            <pc:docMk/>
            <pc:sldMk cId="4055570190" sldId="591"/>
            <ac:picMk id="63" creationId="{52F377B7-42F6-DD80-CBBC-32BF19A9A7F2}"/>
          </ac:picMkLst>
        </pc:picChg>
        <pc:cxnChg chg="del mod">
          <ac:chgData name="Nathan Ducker" userId="e1218156124bca11" providerId="LiveId" clId="{C6ABFD29-885E-48C6-91CF-8FDCC6EF6C26}" dt="2024-07-25T02:59:55.811" v="3093" actId="478"/>
          <ac:cxnSpMkLst>
            <pc:docMk/>
            <pc:sldMk cId="4055570190" sldId="591"/>
            <ac:cxnSpMk id="51" creationId="{B901625A-3F38-4310-848D-98F4EE362CB7}"/>
          </ac:cxnSpMkLst>
        </pc:cxnChg>
        <pc:cxnChg chg="del mod">
          <ac:chgData name="Nathan Ducker" userId="e1218156124bca11" providerId="LiveId" clId="{C6ABFD29-885E-48C6-91CF-8FDCC6EF6C26}" dt="2024-07-25T02:59:58.519" v="3094" actId="478"/>
          <ac:cxnSpMkLst>
            <pc:docMk/>
            <pc:sldMk cId="4055570190" sldId="591"/>
            <ac:cxnSpMk id="52" creationId="{4F7743BC-DC02-4FA1-9866-86BACDF4DD15}"/>
          </ac:cxnSpMkLst>
        </pc:cxnChg>
        <pc:cxnChg chg="del mod">
          <ac:chgData name="Nathan Ducker" userId="e1218156124bca11" providerId="LiveId" clId="{C6ABFD29-885E-48C6-91CF-8FDCC6EF6C26}" dt="2024-07-25T03:00:02.709" v="3096" actId="478"/>
          <ac:cxnSpMkLst>
            <pc:docMk/>
            <pc:sldMk cId="4055570190" sldId="591"/>
            <ac:cxnSpMk id="53" creationId="{AB3B5953-8FCD-4418-886B-FC4CE897AE64}"/>
          </ac:cxnSpMkLst>
        </pc:cxnChg>
        <pc:cxnChg chg="del mod">
          <ac:chgData name="Nathan Ducker" userId="e1218156124bca11" providerId="LiveId" clId="{C6ABFD29-885E-48C6-91CF-8FDCC6EF6C26}" dt="2024-07-25T03:00:05.646" v="3097" actId="478"/>
          <ac:cxnSpMkLst>
            <pc:docMk/>
            <pc:sldMk cId="4055570190" sldId="591"/>
            <ac:cxnSpMk id="54" creationId="{C124FEF8-835F-4013-8CB2-F1836006CBFD}"/>
          </ac:cxnSpMkLst>
        </pc:cxnChg>
        <pc:cxnChg chg="del mod">
          <ac:chgData name="Nathan Ducker" userId="e1218156124bca11" providerId="LiveId" clId="{C6ABFD29-885E-48C6-91CF-8FDCC6EF6C26}" dt="2024-07-25T03:00:00.330" v="3095" actId="478"/>
          <ac:cxnSpMkLst>
            <pc:docMk/>
            <pc:sldMk cId="4055570190" sldId="591"/>
            <ac:cxnSpMk id="56" creationId="{B7A972CF-8CE2-4DB3-97EF-5E71D8BDB69F}"/>
          </ac:cxnSpMkLst>
        </pc:cxnChg>
      </pc:sldChg>
      <pc:sldChg chg="addSp delSp modSp del mod ord">
        <pc:chgData name="Nathan Ducker" userId="e1218156124bca11" providerId="LiveId" clId="{C6ABFD29-885E-48C6-91CF-8FDCC6EF6C26}" dt="2024-07-25T04:58:09.021" v="3309" actId="47"/>
        <pc:sldMkLst>
          <pc:docMk/>
          <pc:sldMk cId="3457645539" sldId="592"/>
        </pc:sldMkLst>
        <pc:spChg chg="mod">
          <ac:chgData name="Nathan Ducker" userId="e1218156124bca11" providerId="LiveId" clId="{C6ABFD29-885E-48C6-91CF-8FDCC6EF6C26}" dt="2024-07-25T03:50:46.631" v="3156" actId="20577"/>
          <ac:spMkLst>
            <pc:docMk/>
            <pc:sldMk cId="3457645539" sldId="592"/>
            <ac:spMk id="2" creationId="{EC831958-D185-4099-9C82-1865B47FB271}"/>
          </ac:spMkLst>
        </pc:spChg>
        <pc:spChg chg="mod">
          <ac:chgData name="Nathan Ducker" userId="e1218156124bca11" providerId="LiveId" clId="{C6ABFD29-885E-48C6-91CF-8FDCC6EF6C26}" dt="2024-07-23T09:21:33.938" v="926"/>
          <ac:spMkLst>
            <pc:docMk/>
            <pc:sldMk cId="3457645539" sldId="592"/>
            <ac:spMk id="4" creationId="{5DB3F9E9-4ECD-E30D-85F8-925175CE5C0C}"/>
          </ac:spMkLst>
        </pc:spChg>
        <pc:spChg chg="mod">
          <ac:chgData name="Nathan Ducker" userId="e1218156124bca11" providerId="LiveId" clId="{C6ABFD29-885E-48C6-91CF-8FDCC6EF6C26}" dt="2024-07-25T03:50:10.627" v="3146"/>
          <ac:spMkLst>
            <pc:docMk/>
            <pc:sldMk cId="3457645539" sldId="592"/>
            <ac:spMk id="7" creationId="{6B0652B3-3EAF-4C2D-8035-977A09895B89}"/>
          </ac:spMkLst>
        </pc:spChg>
        <pc:spChg chg="mod">
          <ac:chgData name="Nathan Ducker" userId="e1218156124bca11" providerId="LiveId" clId="{C6ABFD29-885E-48C6-91CF-8FDCC6EF6C26}" dt="2024-07-24T10:52:37.837" v="2054"/>
          <ac:spMkLst>
            <pc:docMk/>
            <pc:sldMk cId="3457645539" sldId="592"/>
            <ac:spMk id="13" creationId="{DFF9A7FA-56F5-A914-BD02-117650EFDF6D}"/>
          </ac:spMkLst>
        </pc:spChg>
        <pc:grpChg chg="add del mod">
          <ac:chgData name="Nathan Ducker" userId="e1218156124bca11" providerId="LiveId" clId="{C6ABFD29-885E-48C6-91CF-8FDCC6EF6C26}" dt="2024-07-24T10:52:37.067" v="2053" actId="478"/>
          <ac:grpSpMkLst>
            <pc:docMk/>
            <pc:sldMk cId="3457645539" sldId="592"/>
            <ac:grpSpMk id="3" creationId="{2DBF98D8-BE23-56DB-118F-E75ABED31BA5}"/>
          </ac:grpSpMkLst>
        </pc:grpChg>
        <pc:grpChg chg="add del mod">
          <ac:chgData name="Nathan Ducker" userId="e1218156124bca11" providerId="LiveId" clId="{C6ABFD29-885E-48C6-91CF-8FDCC6EF6C26}" dt="2024-07-25T01:35:46.146" v="2843" actId="478"/>
          <ac:grpSpMkLst>
            <pc:docMk/>
            <pc:sldMk cId="3457645539" sldId="592"/>
            <ac:grpSpMk id="4" creationId="{8D2D7241-0CEE-D433-001B-0818961DFDDF}"/>
          </ac:grpSpMkLst>
        </pc:grpChg>
        <pc:grpChg chg="add mod">
          <ac:chgData name="Nathan Ducker" userId="e1218156124bca11" providerId="LiveId" clId="{C6ABFD29-885E-48C6-91CF-8FDCC6EF6C26}" dt="2024-07-24T10:52:37.837" v="2054"/>
          <ac:grpSpMkLst>
            <pc:docMk/>
            <pc:sldMk cId="3457645539" sldId="592"/>
            <ac:grpSpMk id="12" creationId="{557527DC-2011-7C44-1F8A-64EE659E00ED}"/>
          </ac:grpSpMkLst>
        </pc:grpChg>
        <pc:grpChg chg="add del mod">
          <ac:chgData name="Nathan Ducker" userId="e1218156124bca11" providerId="LiveId" clId="{C6ABFD29-885E-48C6-91CF-8FDCC6EF6C26}" dt="2024-07-25T01:35:22.317" v="2839" actId="478"/>
          <ac:grpSpMkLst>
            <pc:docMk/>
            <pc:sldMk cId="3457645539" sldId="592"/>
            <ac:grpSpMk id="16" creationId="{847D5168-053F-9DB6-2B0B-031D861D0AAE}"/>
          </ac:grpSpMkLst>
        </pc:grpChg>
        <pc:picChg chg="add del mod modCrop">
          <ac:chgData name="Nathan Ducker" userId="e1218156124bca11" providerId="LiveId" clId="{C6ABFD29-885E-48C6-91CF-8FDCC6EF6C26}" dt="2024-07-25T03:49:49.277" v="3145" actId="478"/>
          <ac:picMkLst>
            <pc:docMk/>
            <pc:sldMk cId="3457645539" sldId="592"/>
            <ac:picMk id="3" creationId="{0FBC04E1-4A1D-6512-31AC-3CA8E3FC64D0}"/>
          </ac:picMkLst>
        </pc:picChg>
        <pc:picChg chg="mod">
          <ac:chgData name="Nathan Ducker" userId="e1218156124bca11" providerId="LiveId" clId="{C6ABFD29-885E-48C6-91CF-8FDCC6EF6C26}" dt="2024-07-23T09:21:33.938" v="926"/>
          <ac:picMkLst>
            <pc:docMk/>
            <pc:sldMk cId="3457645539" sldId="592"/>
            <ac:picMk id="6" creationId="{356F4447-2E56-8789-F311-9412BD0A7356}"/>
          </ac:picMkLst>
        </pc:picChg>
        <pc:picChg chg="del mod topLvl modCrop">
          <ac:chgData name="Nathan Ducker" userId="e1218156124bca11" providerId="LiveId" clId="{C6ABFD29-885E-48C6-91CF-8FDCC6EF6C26}" dt="2024-07-25T03:49:49.277" v="3145" actId="478"/>
          <ac:picMkLst>
            <pc:docMk/>
            <pc:sldMk cId="3457645539" sldId="592"/>
            <ac:picMk id="6" creationId="{837EDC0C-9D2F-16C1-F473-ED36004FDF3F}"/>
          </ac:picMkLst>
        </pc:picChg>
        <pc:picChg chg="del mod ord">
          <ac:chgData name="Nathan Ducker" userId="e1218156124bca11" providerId="LiveId" clId="{C6ABFD29-885E-48C6-91CF-8FDCC6EF6C26}" dt="2024-07-25T03:49:49.277" v="3145" actId="478"/>
          <ac:picMkLst>
            <pc:docMk/>
            <pc:sldMk cId="3457645539" sldId="592"/>
            <ac:picMk id="8" creationId="{1225D53E-9280-424A-A4AC-157506B71368}"/>
          </ac:picMkLst>
        </pc:picChg>
        <pc:picChg chg="del mod topLvl">
          <ac:chgData name="Nathan Ducker" userId="e1218156124bca11" providerId="LiveId" clId="{C6ABFD29-885E-48C6-91CF-8FDCC6EF6C26}" dt="2024-07-25T01:35:46.146" v="2843" actId="478"/>
          <ac:picMkLst>
            <pc:docMk/>
            <pc:sldMk cId="3457645539" sldId="592"/>
            <ac:picMk id="9" creationId="{310D3A13-DD26-0372-1D8B-23E1859CEC56}"/>
          </ac:picMkLst>
        </pc:picChg>
        <pc:picChg chg="mod">
          <ac:chgData name="Nathan Ducker" userId="e1218156124bca11" providerId="LiveId" clId="{C6ABFD29-885E-48C6-91CF-8FDCC6EF6C26}" dt="2024-07-23T09:21:33.938" v="926"/>
          <ac:picMkLst>
            <pc:docMk/>
            <pc:sldMk cId="3457645539" sldId="592"/>
            <ac:picMk id="9" creationId="{DFC581F0-67AC-22A2-1829-8169C263E99F}"/>
          </ac:picMkLst>
        </pc:picChg>
        <pc:picChg chg="del mod">
          <ac:chgData name="Nathan Ducker" userId="e1218156124bca11" providerId="LiveId" clId="{C6ABFD29-885E-48C6-91CF-8FDCC6EF6C26}" dt="2024-07-25T03:49:49.277" v="3145" actId="478"/>
          <ac:picMkLst>
            <pc:docMk/>
            <pc:sldMk cId="3457645539" sldId="592"/>
            <ac:picMk id="10" creationId="{7BCF4DAE-41E1-4FD3-A65A-BF79E72E5403}"/>
          </ac:picMkLst>
        </pc:picChg>
        <pc:picChg chg="mod">
          <ac:chgData name="Nathan Ducker" userId="e1218156124bca11" providerId="LiveId" clId="{C6ABFD29-885E-48C6-91CF-8FDCC6EF6C26}" dt="2024-07-23T09:21:33.938" v="926"/>
          <ac:picMkLst>
            <pc:docMk/>
            <pc:sldMk cId="3457645539" sldId="592"/>
            <ac:picMk id="11" creationId="{0C5587AB-D3C1-6FEB-C214-EF54BBDD19CD}"/>
          </ac:picMkLst>
        </pc:picChg>
        <pc:picChg chg="add del mod">
          <ac:chgData name="Nathan Ducker" userId="e1218156124bca11" providerId="LiveId" clId="{C6ABFD29-885E-48C6-91CF-8FDCC6EF6C26}" dt="2024-07-25T01:35:19.897" v="2838" actId="478"/>
          <ac:picMkLst>
            <pc:docMk/>
            <pc:sldMk cId="3457645539" sldId="592"/>
            <ac:picMk id="11" creationId="{F4BDB1A0-A30E-F7E4-B85A-8756D9320BA3}"/>
          </ac:picMkLst>
        </pc:picChg>
        <pc:picChg chg="mod">
          <ac:chgData name="Nathan Ducker" userId="e1218156124bca11" providerId="LiveId" clId="{C6ABFD29-885E-48C6-91CF-8FDCC6EF6C26}" dt="2024-07-24T10:52:37.837" v="2054"/>
          <ac:picMkLst>
            <pc:docMk/>
            <pc:sldMk cId="3457645539" sldId="592"/>
            <ac:picMk id="14" creationId="{53704AD1-05AC-7D16-D0F2-6A95C0612012}"/>
          </ac:picMkLst>
        </pc:picChg>
        <pc:picChg chg="mod">
          <ac:chgData name="Nathan Ducker" userId="e1218156124bca11" providerId="LiveId" clId="{C6ABFD29-885E-48C6-91CF-8FDCC6EF6C26}" dt="2024-07-24T10:52:37.837" v="2054"/>
          <ac:picMkLst>
            <pc:docMk/>
            <pc:sldMk cId="3457645539" sldId="592"/>
            <ac:picMk id="15" creationId="{9BBC06C8-7394-B964-F40B-2D5CC5DEF76D}"/>
          </ac:picMkLst>
        </pc:picChg>
        <pc:picChg chg="mod">
          <ac:chgData name="Nathan Ducker" userId="e1218156124bca11" providerId="LiveId" clId="{C6ABFD29-885E-48C6-91CF-8FDCC6EF6C26}" dt="2024-07-25T01:35:13.417" v="2836"/>
          <ac:picMkLst>
            <pc:docMk/>
            <pc:sldMk cId="3457645539" sldId="592"/>
            <ac:picMk id="17" creationId="{BBC39DF2-9326-4A5F-071F-59432C76763C}"/>
          </ac:picMkLst>
        </pc:picChg>
        <pc:picChg chg="mod">
          <ac:chgData name="Nathan Ducker" userId="e1218156124bca11" providerId="LiveId" clId="{C6ABFD29-885E-48C6-91CF-8FDCC6EF6C26}" dt="2024-07-25T01:35:13.417" v="2836"/>
          <ac:picMkLst>
            <pc:docMk/>
            <pc:sldMk cId="3457645539" sldId="592"/>
            <ac:picMk id="18" creationId="{C2845B0B-DE24-22B5-28A7-65F770231F96}"/>
          </ac:picMkLst>
        </pc:picChg>
        <pc:picChg chg="del mod ord">
          <ac:chgData name="Nathan Ducker" userId="e1218156124bca11" providerId="LiveId" clId="{C6ABFD29-885E-48C6-91CF-8FDCC6EF6C26}" dt="2024-07-25T03:49:49.277" v="3145" actId="478"/>
          <ac:picMkLst>
            <pc:docMk/>
            <pc:sldMk cId="3457645539" sldId="592"/>
            <ac:picMk id="25" creationId="{7AC7B356-3881-4A10-B0C8-93088EFE16F7}"/>
          </ac:picMkLst>
        </pc:picChg>
        <pc:picChg chg="del mod ord">
          <ac:chgData name="Nathan Ducker" userId="e1218156124bca11" providerId="LiveId" clId="{C6ABFD29-885E-48C6-91CF-8FDCC6EF6C26}" dt="2024-07-25T03:49:49.277" v="3145" actId="478"/>
          <ac:picMkLst>
            <pc:docMk/>
            <pc:sldMk cId="3457645539" sldId="592"/>
            <ac:picMk id="26" creationId="{E965828D-57E5-4607-961F-2A6363ECE455}"/>
          </ac:picMkLst>
        </pc:picChg>
        <pc:picChg chg="del mod">
          <ac:chgData name="Nathan Ducker" userId="e1218156124bca11" providerId="LiveId" clId="{C6ABFD29-885E-48C6-91CF-8FDCC6EF6C26}" dt="2024-07-25T03:49:49.277" v="3145" actId="478"/>
          <ac:picMkLst>
            <pc:docMk/>
            <pc:sldMk cId="3457645539" sldId="592"/>
            <ac:picMk id="27" creationId="{30953EEA-F437-4F5C-9F4A-8A28EF510FCB}"/>
          </ac:picMkLst>
        </pc:picChg>
        <pc:picChg chg="del mod">
          <ac:chgData name="Nathan Ducker" userId="e1218156124bca11" providerId="LiveId" clId="{C6ABFD29-885E-48C6-91CF-8FDCC6EF6C26}" dt="2024-07-25T01:34:45.045" v="2833" actId="478"/>
          <ac:picMkLst>
            <pc:docMk/>
            <pc:sldMk cId="3457645539" sldId="592"/>
            <ac:picMk id="28" creationId="{474FAF85-F3FE-43EB-B00F-514A520A733A}"/>
          </ac:picMkLst>
        </pc:picChg>
        <pc:picChg chg="del mod">
          <ac:chgData name="Nathan Ducker" userId="e1218156124bca11" providerId="LiveId" clId="{C6ABFD29-885E-48C6-91CF-8FDCC6EF6C26}" dt="2024-07-25T01:34:43.905" v="2832" actId="478"/>
          <ac:picMkLst>
            <pc:docMk/>
            <pc:sldMk cId="3457645539" sldId="592"/>
            <ac:picMk id="29" creationId="{0447295D-9EA6-4B43-AF63-85856A623E8E}"/>
          </ac:picMkLst>
        </pc:picChg>
        <pc:picChg chg="del mod">
          <ac:chgData name="Nathan Ducker" userId="e1218156124bca11" providerId="LiveId" clId="{C6ABFD29-885E-48C6-91CF-8FDCC6EF6C26}" dt="2024-07-24T13:17:22.020" v="2526" actId="478"/>
          <ac:picMkLst>
            <pc:docMk/>
            <pc:sldMk cId="3457645539" sldId="592"/>
            <ac:picMk id="32" creationId="{999157C4-7AB4-4676-854D-4AA1A03C0F57}"/>
          </ac:picMkLst>
        </pc:picChg>
        <pc:picChg chg="del mod ord">
          <ac:chgData name="Nathan Ducker" userId="e1218156124bca11" providerId="LiveId" clId="{C6ABFD29-885E-48C6-91CF-8FDCC6EF6C26}" dt="2024-07-25T03:49:49.277" v="3145" actId="478"/>
          <ac:picMkLst>
            <pc:docMk/>
            <pc:sldMk cId="3457645539" sldId="592"/>
            <ac:picMk id="33" creationId="{AFDFA142-EEEE-4D60-AAC5-426588082B0D}"/>
          </ac:picMkLst>
        </pc:picChg>
        <pc:picChg chg="add del">
          <ac:chgData name="Nathan Ducker" userId="e1218156124bca11" providerId="LiveId" clId="{C6ABFD29-885E-48C6-91CF-8FDCC6EF6C26}" dt="2024-07-24T13:02:44.410" v="2380" actId="478"/>
          <ac:picMkLst>
            <pc:docMk/>
            <pc:sldMk cId="3457645539" sldId="592"/>
            <ac:picMk id="36" creationId="{6169C952-DF54-483B-AC5A-A224CCAAE367}"/>
          </ac:picMkLst>
        </pc:picChg>
        <pc:picChg chg="del mod">
          <ac:chgData name="Nathan Ducker" userId="e1218156124bca11" providerId="LiveId" clId="{C6ABFD29-885E-48C6-91CF-8FDCC6EF6C26}" dt="2024-07-25T03:49:49.277" v="3145" actId="478"/>
          <ac:picMkLst>
            <pc:docMk/>
            <pc:sldMk cId="3457645539" sldId="592"/>
            <ac:picMk id="37" creationId="{874CC5B1-ED4E-4797-9D7B-A8AFE4B7E3D1}"/>
          </ac:picMkLst>
        </pc:picChg>
        <pc:picChg chg="del mod ord">
          <ac:chgData name="Nathan Ducker" userId="e1218156124bca11" providerId="LiveId" clId="{C6ABFD29-885E-48C6-91CF-8FDCC6EF6C26}" dt="2024-07-25T03:49:49.277" v="3145" actId="478"/>
          <ac:picMkLst>
            <pc:docMk/>
            <pc:sldMk cId="3457645539" sldId="592"/>
            <ac:picMk id="48" creationId="{A72A11EF-5936-4FFD-B9AC-BA79E8AC5CF7}"/>
          </ac:picMkLst>
        </pc:picChg>
        <pc:picChg chg="add del mod">
          <ac:chgData name="Nathan Ducker" userId="e1218156124bca11" providerId="LiveId" clId="{C6ABFD29-885E-48C6-91CF-8FDCC6EF6C26}" dt="2024-07-25T03:49:49.277" v="3145" actId="478"/>
          <ac:picMkLst>
            <pc:docMk/>
            <pc:sldMk cId="3457645539" sldId="592"/>
            <ac:picMk id="59" creationId="{897524CF-2E72-9B31-924D-114415327EBA}"/>
          </ac:picMkLst>
        </pc:picChg>
        <pc:picChg chg="add del mod">
          <ac:chgData name="Nathan Ducker" userId="e1218156124bca11" providerId="LiveId" clId="{C6ABFD29-885E-48C6-91CF-8FDCC6EF6C26}" dt="2024-07-25T03:49:49.277" v="3145" actId="478"/>
          <ac:picMkLst>
            <pc:docMk/>
            <pc:sldMk cId="3457645539" sldId="592"/>
            <ac:picMk id="61" creationId="{58208C67-F0C0-FBB3-A5E5-5F30DBB419BB}"/>
          </ac:picMkLst>
        </pc:picChg>
        <pc:picChg chg="add del mod">
          <ac:chgData name="Nathan Ducker" userId="e1218156124bca11" providerId="LiveId" clId="{C6ABFD29-885E-48C6-91CF-8FDCC6EF6C26}" dt="2024-07-25T03:49:49.277" v="3145" actId="478"/>
          <ac:picMkLst>
            <pc:docMk/>
            <pc:sldMk cId="3457645539" sldId="592"/>
            <ac:picMk id="63" creationId="{E759C5ED-CA02-DF21-3F31-E3476D816468}"/>
          </ac:picMkLst>
        </pc:picChg>
        <pc:picChg chg="add del mod">
          <ac:chgData name="Nathan Ducker" userId="e1218156124bca11" providerId="LiveId" clId="{C6ABFD29-885E-48C6-91CF-8FDCC6EF6C26}" dt="2024-07-25T01:27:06.404" v="2779" actId="478"/>
          <ac:picMkLst>
            <pc:docMk/>
            <pc:sldMk cId="3457645539" sldId="592"/>
            <ac:picMk id="65" creationId="{08395F1A-95D2-A923-FA86-82D8130A709F}"/>
          </ac:picMkLst>
        </pc:picChg>
        <pc:picChg chg="add del mod">
          <ac:chgData name="Nathan Ducker" userId="e1218156124bca11" providerId="LiveId" clId="{C6ABFD29-885E-48C6-91CF-8FDCC6EF6C26}" dt="2024-07-25T03:49:49.277" v="3145" actId="478"/>
          <ac:picMkLst>
            <pc:docMk/>
            <pc:sldMk cId="3457645539" sldId="592"/>
            <ac:picMk id="67" creationId="{91A99306-FC29-2A17-A3EA-42D7EAF68607}"/>
          </ac:picMkLst>
        </pc:picChg>
        <pc:picChg chg="add del mod">
          <ac:chgData name="Nathan Ducker" userId="e1218156124bca11" providerId="LiveId" clId="{C6ABFD29-885E-48C6-91CF-8FDCC6EF6C26}" dt="2024-07-25T03:49:49.277" v="3145" actId="478"/>
          <ac:picMkLst>
            <pc:docMk/>
            <pc:sldMk cId="3457645539" sldId="592"/>
            <ac:picMk id="69" creationId="{411620AC-C952-E461-CBCD-68A3F86EC6A7}"/>
          </ac:picMkLst>
        </pc:picChg>
        <pc:picChg chg="add del mod">
          <ac:chgData name="Nathan Ducker" userId="e1218156124bca11" providerId="LiveId" clId="{C6ABFD29-885E-48C6-91CF-8FDCC6EF6C26}" dt="2024-07-25T03:49:49.277" v="3145" actId="478"/>
          <ac:picMkLst>
            <pc:docMk/>
            <pc:sldMk cId="3457645539" sldId="592"/>
            <ac:picMk id="71" creationId="{8E2FF1FE-30A3-DC6D-EDF8-82588CC97EE4}"/>
          </ac:picMkLst>
        </pc:picChg>
        <pc:picChg chg="add del mod">
          <ac:chgData name="Nathan Ducker" userId="e1218156124bca11" providerId="LiveId" clId="{C6ABFD29-885E-48C6-91CF-8FDCC6EF6C26}" dt="2024-07-25T03:49:49.277" v="3145" actId="478"/>
          <ac:picMkLst>
            <pc:docMk/>
            <pc:sldMk cId="3457645539" sldId="592"/>
            <ac:picMk id="73" creationId="{F040FC90-4677-31C3-12B2-C6B0C2EC49C6}"/>
          </ac:picMkLst>
        </pc:picChg>
        <pc:picChg chg="add del mod">
          <ac:chgData name="Nathan Ducker" userId="e1218156124bca11" providerId="LiveId" clId="{C6ABFD29-885E-48C6-91CF-8FDCC6EF6C26}" dt="2024-07-25T03:49:49.277" v="3145" actId="478"/>
          <ac:picMkLst>
            <pc:docMk/>
            <pc:sldMk cId="3457645539" sldId="592"/>
            <ac:picMk id="75" creationId="{83D8FC94-03FA-BEBC-D121-AE63364255B9}"/>
          </ac:picMkLst>
        </pc:picChg>
        <pc:picChg chg="add del mod">
          <ac:chgData name="Nathan Ducker" userId="e1218156124bca11" providerId="LiveId" clId="{C6ABFD29-885E-48C6-91CF-8FDCC6EF6C26}" dt="2024-07-25T01:32:57.377" v="2817" actId="478"/>
          <ac:picMkLst>
            <pc:docMk/>
            <pc:sldMk cId="3457645539" sldId="592"/>
            <ac:picMk id="77" creationId="{B4E139D7-3AD7-9137-06B5-F47779CC295F}"/>
          </ac:picMkLst>
        </pc:picChg>
        <pc:picChg chg="del">
          <ac:chgData name="Nathan Ducker" userId="e1218156124bca11" providerId="LiveId" clId="{C6ABFD29-885E-48C6-91CF-8FDCC6EF6C26}" dt="2024-07-25T03:49:49.277" v="3145" actId="478"/>
          <ac:picMkLst>
            <pc:docMk/>
            <pc:sldMk cId="3457645539" sldId="592"/>
            <ac:picMk id="86" creationId="{65BA6E09-31E4-42CC-9473-B7C348065B3F}"/>
          </ac:picMkLst>
        </pc:picChg>
        <pc:cxnChg chg="add del mod">
          <ac:chgData name="Nathan Ducker" userId="e1218156124bca11" providerId="LiveId" clId="{C6ABFD29-885E-48C6-91CF-8FDCC6EF6C26}" dt="2024-07-25T03:49:49.277" v="3145" actId="478"/>
          <ac:cxnSpMkLst>
            <pc:docMk/>
            <pc:sldMk cId="3457645539" sldId="592"/>
            <ac:cxnSpMk id="20" creationId="{426F52D8-9CE2-5658-29A5-E155828B53D4}"/>
          </ac:cxnSpMkLst>
        </pc:cxnChg>
        <pc:cxnChg chg="add del mod">
          <ac:chgData name="Nathan Ducker" userId="e1218156124bca11" providerId="LiveId" clId="{C6ABFD29-885E-48C6-91CF-8FDCC6EF6C26}" dt="2024-07-25T03:49:49.277" v="3145" actId="478"/>
          <ac:cxnSpMkLst>
            <pc:docMk/>
            <pc:sldMk cId="3457645539" sldId="592"/>
            <ac:cxnSpMk id="22" creationId="{BAA30616-F2EA-4434-BCDA-17923FA9BBFC}"/>
          </ac:cxnSpMkLst>
        </pc:cxnChg>
        <pc:cxnChg chg="add del mod">
          <ac:chgData name="Nathan Ducker" userId="e1218156124bca11" providerId="LiveId" clId="{C6ABFD29-885E-48C6-91CF-8FDCC6EF6C26}" dt="2024-07-25T03:49:49.277" v="3145" actId="478"/>
          <ac:cxnSpMkLst>
            <pc:docMk/>
            <pc:sldMk cId="3457645539" sldId="592"/>
            <ac:cxnSpMk id="31" creationId="{A9792668-6CD0-0255-2B87-960D3EE83540}"/>
          </ac:cxnSpMkLst>
        </pc:cxnChg>
        <pc:cxnChg chg="del mod">
          <ac:chgData name="Nathan Ducker" userId="e1218156124bca11" providerId="LiveId" clId="{C6ABFD29-885E-48C6-91CF-8FDCC6EF6C26}" dt="2024-07-25T03:49:49.277" v="3145" actId="478"/>
          <ac:cxnSpMkLst>
            <pc:docMk/>
            <pc:sldMk cId="3457645539" sldId="592"/>
            <ac:cxnSpMk id="51" creationId="{A49B0240-8678-4C95-9240-B15EB53D65F2}"/>
          </ac:cxnSpMkLst>
        </pc:cxnChg>
        <pc:cxnChg chg="del mod">
          <ac:chgData name="Nathan Ducker" userId="e1218156124bca11" providerId="LiveId" clId="{C6ABFD29-885E-48C6-91CF-8FDCC6EF6C26}" dt="2024-07-25T03:49:49.277" v="3145" actId="478"/>
          <ac:cxnSpMkLst>
            <pc:docMk/>
            <pc:sldMk cId="3457645539" sldId="592"/>
            <ac:cxnSpMk id="52" creationId="{EA654562-7631-4AA3-A096-1FE8FDB2CAC3}"/>
          </ac:cxnSpMkLst>
        </pc:cxnChg>
        <pc:cxnChg chg="del mod">
          <ac:chgData name="Nathan Ducker" userId="e1218156124bca11" providerId="LiveId" clId="{C6ABFD29-885E-48C6-91CF-8FDCC6EF6C26}" dt="2024-07-25T03:49:49.277" v="3145" actId="478"/>
          <ac:cxnSpMkLst>
            <pc:docMk/>
            <pc:sldMk cId="3457645539" sldId="592"/>
            <ac:cxnSpMk id="57" creationId="{3DF20928-FCE6-4B93-BB03-C31921B9E8A1}"/>
          </ac:cxnSpMkLst>
        </pc:cxnChg>
        <pc:cxnChg chg="add del mod">
          <ac:chgData name="Nathan Ducker" userId="e1218156124bca11" providerId="LiveId" clId="{C6ABFD29-885E-48C6-91CF-8FDCC6EF6C26}" dt="2024-07-25T03:49:49.277" v="3145" actId="478"/>
          <ac:cxnSpMkLst>
            <pc:docMk/>
            <pc:sldMk cId="3457645539" sldId="592"/>
            <ac:cxnSpMk id="72" creationId="{A6B3A58A-E801-41E4-CDBF-7929AB00BCBD}"/>
          </ac:cxnSpMkLst>
        </pc:cxnChg>
        <pc:cxnChg chg="add del mod">
          <ac:chgData name="Nathan Ducker" userId="e1218156124bca11" providerId="LiveId" clId="{C6ABFD29-885E-48C6-91CF-8FDCC6EF6C26}" dt="2024-07-25T03:46:55.538" v="3136" actId="478"/>
          <ac:cxnSpMkLst>
            <pc:docMk/>
            <pc:sldMk cId="3457645539" sldId="592"/>
            <ac:cxnSpMk id="74" creationId="{5DBD4099-F9EC-AC4D-FAC6-1D0AED36DFDD}"/>
          </ac:cxnSpMkLst>
        </pc:cxnChg>
        <pc:cxnChg chg="add del mod">
          <ac:chgData name="Nathan Ducker" userId="e1218156124bca11" providerId="LiveId" clId="{C6ABFD29-885E-48C6-91CF-8FDCC6EF6C26}" dt="2024-07-25T03:49:49.277" v="3145" actId="478"/>
          <ac:cxnSpMkLst>
            <pc:docMk/>
            <pc:sldMk cId="3457645539" sldId="592"/>
            <ac:cxnSpMk id="76" creationId="{F14ECCAD-1B1D-65C1-6623-D021AEEFFC0B}"/>
          </ac:cxnSpMkLst>
        </pc:cxnChg>
        <pc:cxnChg chg="add del mod">
          <ac:chgData name="Nathan Ducker" userId="e1218156124bca11" providerId="LiveId" clId="{C6ABFD29-885E-48C6-91CF-8FDCC6EF6C26}" dt="2024-07-25T03:49:49.277" v="3145" actId="478"/>
          <ac:cxnSpMkLst>
            <pc:docMk/>
            <pc:sldMk cId="3457645539" sldId="592"/>
            <ac:cxnSpMk id="78" creationId="{0461E61D-DA2A-BAA2-2288-B48FD8CE6F02}"/>
          </ac:cxnSpMkLst>
        </pc:cxnChg>
        <pc:cxnChg chg="add del mod">
          <ac:chgData name="Nathan Ducker" userId="e1218156124bca11" providerId="LiveId" clId="{C6ABFD29-885E-48C6-91CF-8FDCC6EF6C26}" dt="2024-07-25T03:49:49.277" v="3145" actId="478"/>
          <ac:cxnSpMkLst>
            <pc:docMk/>
            <pc:sldMk cId="3457645539" sldId="592"/>
            <ac:cxnSpMk id="79" creationId="{3A0089A3-BE61-4846-B854-9F241858188D}"/>
          </ac:cxnSpMkLst>
        </pc:cxnChg>
        <pc:cxnChg chg="add del mod">
          <ac:chgData name="Nathan Ducker" userId="e1218156124bca11" providerId="LiveId" clId="{C6ABFD29-885E-48C6-91CF-8FDCC6EF6C26}" dt="2024-07-25T03:49:49.277" v="3145" actId="478"/>
          <ac:cxnSpMkLst>
            <pc:docMk/>
            <pc:sldMk cId="3457645539" sldId="592"/>
            <ac:cxnSpMk id="83" creationId="{87168D68-1F8E-7ECD-8D82-E07A50197EDF}"/>
          </ac:cxnSpMkLst>
        </pc:cxnChg>
        <pc:cxnChg chg="add del mod">
          <ac:chgData name="Nathan Ducker" userId="e1218156124bca11" providerId="LiveId" clId="{C6ABFD29-885E-48C6-91CF-8FDCC6EF6C26}" dt="2024-07-25T03:49:49.277" v="3145" actId="478"/>
          <ac:cxnSpMkLst>
            <pc:docMk/>
            <pc:sldMk cId="3457645539" sldId="592"/>
            <ac:cxnSpMk id="85" creationId="{063FF715-6DC3-D0EA-01C5-1D603EA792D9}"/>
          </ac:cxnSpMkLst>
        </pc:cxnChg>
        <pc:cxnChg chg="add del mod">
          <ac:chgData name="Nathan Ducker" userId="e1218156124bca11" providerId="LiveId" clId="{C6ABFD29-885E-48C6-91CF-8FDCC6EF6C26}" dt="2024-07-25T03:46:51.939" v="3135" actId="478"/>
          <ac:cxnSpMkLst>
            <pc:docMk/>
            <pc:sldMk cId="3457645539" sldId="592"/>
            <ac:cxnSpMk id="89" creationId="{8C629846-784A-7EA0-7D04-EF899223385A}"/>
          </ac:cxnSpMkLst>
        </pc:cxnChg>
        <pc:cxnChg chg="del mod">
          <ac:chgData name="Nathan Ducker" userId="e1218156124bca11" providerId="LiveId" clId="{C6ABFD29-885E-48C6-91CF-8FDCC6EF6C26}" dt="2024-07-25T03:49:49.277" v="3145" actId="478"/>
          <ac:cxnSpMkLst>
            <pc:docMk/>
            <pc:sldMk cId="3457645539" sldId="592"/>
            <ac:cxnSpMk id="91" creationId="{6DB4604D-0123-4B37-819D-70B432C29B6E}"/>
          </ac:cxnSpMkLst>
        </pc:cxnChg>
        <pc:cxnChg chg="del mod">
          <ac:chgData name="Nathan Ducker" userId="e1218156124bca11" providerId="LiveId" clId="{C6ABFD29-885E-48C6-91CF-8FDCC6EF6C26}" dt="2024-07-25T03:49:49.277" v="3145" actId="478"/>
          <ac:cxnSpMkLst>
            <pc:docMk/>
            <pc:sldMk cId="3457645539" sldId="592"/>
            <ac:cxnSpMk id="93" creationId="{FB4A3957-ED2A-4CA8-B71C-550119880826}"/>
          </ac:cxnSpMkLst>
        </pc:cxnChg>
        <pc:cxnChg chg="del mod">
          <ac:chgData name="Nathan Ducker" userId="e1218156124bca11" providerId="LiveId" clId="{C6ABFD29-885E-48C6-91CF-8FDCC6EF6C26}" dt="2024-07-25T03:49:49.277" v="3145" actId="478"/>
          <ac:cxnSpMkLst>
            <pc:docMk/>
            <pc:sldMk cId="3457645539" sldId="592"/>
            <ac:cxnSpMk id="99" creationId="{6C1F287C-469B-4202-8C25-137EE94B97AC}"/>
          </ac:cxnSpMkLst>
        </pc:cxnChg>
        <pc:cxnChg chg="del mod">
          <ac:chgData name="Nathan Ducker" userId="e1218156124bca11" providerId="LiveId" clId="{C6ABFD29-885E-48C6-91CF-8FDCC6EF6C26}" dt="2024-07-25T03:49:49.277" v="3145" actId="478"/>
          <ac:cxnSpMkLst>
            <pc:docMk/>
            <pc:sldMk cId="3457645539" sldId="592"/>
            <ac:cxnSpMk id="101" creationId="{26BA2116-F9A0-44B3-B42C-A0D93CA1E639}"/>
          </ac:cxnSpMkLst>
        </pc:cxnChg>
        <pc:cxnChg chg="del mod">
          <ac:chgData name="Nathan Ducker" userId="e1218156124bca11" providerId="LiveId" clId="{C6ABFD29-885E-48C6-91CF-8FDCC6EF6C26}" dt="2024-07-25T03:49:49.277" v="3145" actId="478"/>
          <ac:cxnSpMkLst>
            <pc:docMk/>
            <pc:sldMk cId="3457645539" sldId="592"/>
            <ac:cxnSpMk id="104" creationId="{C4B56701-690A-4067-AD7E-E9DE638A3FEA}"/>
          </ac:cxnSpMkLst>
        </pc:cxnChg>
        <pc:cxnChg chg="del mod">
          <ac:chgData name="Nathan Ducker" userId="e1218156124bca11" providerId="LiveId" clId="{C6ABFD29-885E-48C6-91CF-8FDCC6EF6C26}" dt="2024-07-25T03:49:49.277" v="3145" actId="478"/>
          <ac:cxnSpMkLst>
            <pc:docMk/>
            <pc:sldMk cId="3457645539" sldId="592"/>
            <ac:cxnSpMk id="106" creationId="{7B4BF437-7472-453C-8E9C-3AFF940C72A8}"/>
          </ac:cxnSpMkLst>
        </pc:cxnChg>
        <pc:cxnChg chg="del mod">
          <ac:chgData name="Nathan Ducker" userId="e1218156124bca11" providerId="LiveId" clId="{C6ABFD29-885E-48C6-91CF-8FDCC6EF6C26}" dt="2024-07-25T03:49:49.277" v="3145" actId="478"/>
          <ac:cxnSpMkLst>
            <pc:docMk/>
            <pc:sldMk cId="3457645539" sldId="592"/>
            <ac:cxnSpMk id="108" creationId="{F01443D0-8CA0-489D-8F88-887259A163DE}"/>
          </ac:cxnSpMkLst>
        </pc:cxnChg>
        <pc:cxnChg chg="del mod">
          <ac:chgData name="Nathan Ducker" userId="e1218156124bca11" providerId="LiveId" clId="{C6ABFD29-885E-48C6-91CF-8FDCC6EF6C26}" dt="2024-07-25T03:49:49.277" v="3145" actId="478"/>
          <ac:cxnSpMkLst>
            <pc:docMk/>
            <pc:sldMk cId="3457645539" sldId="592"/>
            <ac:cxnSpMk id="110" creationId="{3B63D439-8EBE-4561-8029-AF96B04B2A83}"/>
          </ac:cxnSpMkLst>
        </pc:cxnChg>
        <pc:cxnChg chg="del mod">
          <ac:chgData name="Nathan Ducker" userId="e1218156124bca11" providerId="LiveId" clId="{C6ABFD29-885E-48C6-91CF-8FDCC6EF6C26}" dt="2024-07-25T02:46:38.948" v="2971" actId="478"/>
          <ac:cxnSpMkLst>
            <pc:docMk/>
            <pc:sldMk cId="3457645539" sldId="592"/>
            <ac:cxnSpMk id="112" creationId="{0F5C87BC-B082-4829-9F48-706EF0133B35}"/>
          </ac:cxnSpMkLst>
        </pc:cxnChg>
        <pc:cxnChg chg="del mod">
          <ac:chgData name="Nathan Ducker" userId="e1218156124bca11" providerId="LiveId" clId="{C6ABFD29-885E-48C6-91CF-8FDCC6EF6C26}" dt="2024-07-25T03:49:49.277" v="3145" actId="478"/>
          <ac:cxnSpMkLst>
            <pc:docMk/>
            <pc:sldMk cId="3457645539" sldId="592"/>
            <ac:cxnSpMk id="114" creationId="{EC9063CD-4EBE-4E67-9DCD-F41AAFBAD5A6}"/>
          </ac:cxnSpMkLst>
        </pc:cxnChg>
        <pc:cxnChg chg="del mod">
          <ac:chgData name="Nathan Ducker" userId="e1218156124bca11" providerId="LiveId" clId="{C6ABFD29-885E-48C6-91CF-8FDCC6EF6C26}" dt="2024-07-25T03:49:49.277" v="3145" actId="478"/>
          <ac:cxnSpMkLst>
            <pc:docMk/>
            <pc:sldMk cId="3457645539" sldId="592"/>
            <ac:cxnSpMk id="118" creationId="{926DCED3-0178-400C-B1BD-5F468DD4BBEC}"/>
          </ac:cxnSpMkLst>
        </pc:cxnChg>
        <pc:cxnChg chg="del mod">
          <ac:chgData name="Nathan Ducker" userId="e1218156124bca11" providerId="LiveId" clId="{C6ABFD29-885E-48C6-91CF-8FDCC6EF6C26}" dt="2024-07-25T03:49:49.277" v="3145" actId="478"/>
          <ac:cxnSpMkLst>
            <pc:docMk/>
            <pc:sldMk cId="3457645539" sldId="592"/>
            <ac:cxnSpMk id="120" creationId="{5097DC51-85F1-4605-9E0F-07C28AE6DF2E}"/>
          </ac:cxnSpMkLst>
        </pc:cxnChg>
        <pc:cxnChg chg="del mod">
          <ac:chgData name="Nathan Ducker" userId="e1218156124bca11" providerId="LiveId" clId="{C6ABFD29-885E-48C6-91CF-8FDCC6EF6C26}" dt="2024-07-25T03:49:49.277" v="3145" actId="478"/>
          <ac:cxnSpMkLst>
            <pc:docMk/>
            <pc:sldMk cId="3457645539" sldId="592"/>
            <ac:cxnSpMk id="122" creationId="{62EB9D62-3E21-4676-92AB-D3AD42F4C0A8}"/>
          </ac:cxnSpMkLst>
        </pc:cxnChg>
        <pc:cxnChg chg="del mod">
          <ac:chgData name="Nathan Ducker" userId="e1218156124bca11" providerId="LiveId" clId="{C6ABFD29-885E-48C6-91CF-8FDCC6EF6C26}" dt="2024-07-25T03:49:49.277" v="3145" actId="478"/>
          <ac:cxnSpMkLst>
            <pc:docMk/>
            <pc:sldMk cId="3457645539" sldId="592"/>
            <ac:cxnSpMk id="124" creationId="{E4CBDBF8-F2F2-48D5-8E04-470170B8CCB0}"/>
          </ac:cxnSpMkLst>
        </pc:cxnChg>
        <pc:cxnChg chg="del mod">
          <ac:chgData name="Nathan Ducker" userId="e1218156124bca11" providerId="LiveId" clId="{C6ABFD29-885E-48C6-91CF-8FDCC6EF6C26}" dt="2024-07-25T03:49:49.277" v="3145" actId="478"/>
          <ac:cxnSpMkLst>
            <pc:docMk/>
            <pc:sldMk cId="3457645539" sldId="592"/>
            <ac:cxnSpMk id="126" creationId="{A020E466-964D-4E9E-B8B0-DC4E62F61012}"/>
          </ac:cxnSpMkLst>
        </pc:cxnChg>
        <pc:cxnChg chg="del mod">
          <ac:chgData name="Nathan Ducker" userId="e1218156124bca11" providerId="LiveId" clId="{C6ABFD29-885E-48C6-91CF-8FDCC6EF6C26}" dt="2024-07-25T03:49:49.277" v="3145" actId="478"/>
          <ac:cxnSpMkLst>
            <pc:docMk/>
            <pc:sldMk cId="3457645539" sldId="592"/>
            <ac:cxnSpMk id="128" creationId="{4D894F74-392E-46C7-BB9A-2AE1870F02FB}"/>
          </ac:cxnSpMkLst>
        </pc:cxnChg>
        <pc:cxnChg chg="del mod">
          <ac:chgData name="Nathan Ducker" userId="e1218156124bca11" providerId="LiveId" clId="{C6ABFD29-885E-48C6-91CF-8FDCC6EF6C26}" dt="2024-07-25T03:49:49.277" v="3145" actId="478"/>
          <ac:cxnSpMkLst>
            <pc:docMk/>
            <pc:sldMk cId="3457645539" sldId="592"/>
            <ac:cxnSpMk id="130" creationId="{5737F921-19A8-495C-AA73-8D9BD02E377D}"/>
          </ac:cxnSpMkLst>
        </pc:cxnChg>
        <pc:cxnChg chg="del mod">
          <ac:chgData name="Nathan Ducker" userId="e1218156124bca11" providerId="LiveId" clId="{C6ABFD29-885E-48C6-91CF-8FDCC6EF6C26}" dt="2024-07-25T03:49:49.277" v="3145" actId="478"/>
          <ac:cxnSpMkLst>
            <pc:docMk/>
            <pc:sldMk cId="3457645539" sldId="592"/>
            <ac:cxnSpMk id="132" creationId="{DD0C2CB8-A65F-40C2-809D-6477597DD323}"/>
          </ac:cxnSpMkLst>
        </pc:cxnChg>
        <pc:cxnChg chg="del mod">
          <ac:chgData name="Nathan Ducker" userId="e1218156124bca11" providerId="LiveId" clId="{C6ABFD29-885E-48C6-91CF-8FDCC6EF6C26}" dt="2024-07-25T03:49:49.277" v="3145" actId="478"/>
          <ac:cxnSpMkLst>
            <pc:docMk/>
            <pc:sldMk cId="3457645539" sldId="592"/>
            <ac:cxnSpMk id="134" creationId="{4B819C83-2E97-41B7-921D-893787DE6E11}"/>
          </ac:cxnSpMkLst>
        </pc:cxnChg>
        <pc:cxnChg chg="del mod">
          <ac:chgData name="Nathan Ducker" userId="e1218156124bca11" providerId="LiveId" clId="{C6ABFD29-885E-48C6-91CF-8FDCC6EF6C26}" dt="2024-07-25T03:49:49.277" v="3145" actId="478"/>
          <ac:cxnSpMkLst>
            <pc:docMk/>
            <pc:sldMk cId="3457645539" sldId="592"/>
            <ac:cxnSpMk id="136" creationId="{22A88BAA-5564-4208-9366-F33E3FCF11B7}"/>
          </ac:cxnSpMkLst>
        </pc:cxnChg>
        <pc:cxnChg chg="del mod">
          <ac:chgData name="Nathan Ducker" userId="e1218156124bca11" providerId="LiveId" clId="{C6ABFD29-885E-48C6-91CF-8FDCC6EF6C26}" dt="2024-07-25T03:49:49.277" v="3145" actId="478"/>
          <ac:cxnSpMkLst>
            <pc:docMk/>
            <pc:sldMk cId="3457645539" sldId="592"/>
            <ac:cxnSpMk id="138" creationId="{65AE31CE-8709-4A3E-8731-8A888864C654}"/>
          </ac:cxnSpMkLst>
        </pc:cxnChg>
        <pc:cxnChg chg="del mod">
          <ac:chgData name="Nathan Ducker" userId="e1218156124bca11" providerId="LiveId" clId="{C6ABFD29-885E-48C6-91CF-8FDCC6EF6C26}" dt="2024-07-25T03:49:49.277" v="3145" actId="478"/>
          <ac:cxnSpMkLst>
            <pc:docMk/>
            <pc:sldMk cId="3457645539" sldId="592"/>
            <ac:cxnSpMk id="140" creationId="{33D369D1-3560-48FF-9D4A-26D70BEB05A3}"/>
          </ac:cxnSpMkLst>
        </pc:cxnChg>
        <pc:cxnChg chg="del mod">
          <ac:chgData name="Nathan Ducker" userId="e1218156124bca11" providerId="LiveId" clId="{C6ABFD29-885E-48C6-91CF-8FDCC6EF6C26}" dt="2024-07-25T03:49:49.277" v="3145" actId="478"/>
          <ac:cxnSpMkLst>
            <pc:docMk/>
            <pc:sldMk cId="3457645539" sldId="592"/>
            <ac:cxnSpMk id="143" creationId="{296E9BC8-9FCF-4BFA-90C0-6465156095CF}"/>
          </ac:cxnSpMkLst>
        </pc:cxnChg>
        <pc:cxnChg chg="del mod">
          <ac:chgData name="Nathan Ducker" userId="e1218156124bca11" providerId="LiveId" clId="{C6ABFD29-885E-48C6-91CF-8FDCC6EF6C26}" dt="2024-07-25T03:49:49.277" v="3145" actId="478"/>
          <ac:cxnSpMkLst>
            <pc:docMk/>
            <pc:sldMk cId="3457645539" sldId="592"/>
            <ac:cxnSpMk id="145" creationId="{065C9A78-C6B0-4F34-9CB6-CBBF1C11176C}"/>
          </ac:cxnSpMkLst>
        </pc:cxnChg>
        <pc:cxnChg chg="del mod">
          <ac:chgData name="Nathan Ducker" userId="e1218156124bca11" providerId="LiveId" clId="{C6ABFD29-885E-48C6-91CF-8FDCC6EF6C26}" dt="2024-07-24T13:04:34.231" v="2385" actId="478"/>
          <ac:cxnSpMkLst>
            <pc:docMk/>
            <pc:sldMk cId="3457645539" sldId="592"/>
            <ac:cxnSpMk id="147" creationId="{D7D81F11-5460-47D3-9C52-EBD1844D8CCE}"/>
          </ac:cxnSpMkLst>
        </pc:cxnChg>
        <pc:cxnChg chg="del mod">
          <ac:chgData name="Nathan Ducker" userId="e1218156124bca11" providerId="LiveId" clId="{C6ABFD29-885E-48C6-91CF-8FDCC6EF6C26}" dt="2024-07-24T13:04:36.518" v="2386" actId="478"/>
          <ac:cxnSpMkLst>
            <pc:docMk/>
            <pc:sldMk cId="3457645539" sldId="592"/>
            <ac:cxnSpMk id="149" creationId="{7B99C6DF-AEC5-47F5-BC48-202F4153E09A}"/>
          </ac:cxnSpMkLst>
        </pc:cxnChg>
        <pc:cxnChg chg="del mod">
          <ac:chgData name="Nathan Ducker" userId="e1218156124bca11" providerId="LiveId" clId="{C6ABFD29-885E-48C6-91CF-8FDCC6EF6C26}" dt="2024-07-25T03:49:49.277" v="3145" actId="478"/>
          <ac:cxnSpMkLst>
            <pc:docMk/>
            <pc:sldMk cId="3457645539" sldId="592"/>
            <ac:cxnSpMk id="152" creationId="{F64268A0-5C56-4767-A762-6DB7B2B8B258}"/>
          </ac:cxnSpMkLst>
        </pc:cxnChg>
      </pc:sldChg>
      <pc:sldChg chg="addSp delSp modSp mod">
        <pc:chgData name="Nathan Ducker" userId="e1218156124bca11" providerId="LiveId" clId="{C6ABFD29-885E-48C6-91CF-8FDCC6EF6C26}" dt="2024-07-24T10:54:38.184" v="2098"/>
        <pc:sldMkLst>
          <pc:docMk/>
          <pc:sldMk cId="3296031519" sldId="593"/>
        </pc:sldMkLst>
        <pc:spChg chg="mod">
          <ac:chgData name="Nathan Ducker" userId="e1218156124bca11" providerId="LiveId" clId="{C6ABFD29-885E-48C6-91CF-8FDCC6EF6C26}" dt="2024-07-23T09:20:56.860" v="903"/>
          <ac:spMkLst>
            <pc:docMk/>
            <pc:sldMk cId="3296031519" sldId="593"/>
            <ac:spMk id="4" creationId="{2CCF9B54-047E-813B-6817-33C217B397BF}"/>
          </ac:spMkLst>
        </pc:spChg>
        <pc:spChg chg="mod">
          <ac:chgData name="Nathan Ducker" userId="e1218156124bca11" providerId="LiveId" clId="{C6ABFD29-885E-48C6-91CF-8FDCC6EF6C26}" dt="2024-07-23T09:37:27.649" v="972"/>
          <ac:spMkLst>
            <pc:docMk/>
            <pc:sldMk cId="3296031519" sldId="593"/>
            <ac:spMk id="7" creationId="{3752077F-B80A-4EDA-8FFC-775CC750E0BB}"/>
          </ac:spMkLst>
        </pc:spChg>
        <pc:spChg chg="mod">
          <ac:chgData name="Nathan Ducker" userId="e1218156124bca11" providerId="LiveId" clId="{C6ABFD29-885E-48C6-91CF-8FDCC6EF6C26}" dt="2024-07-24T10:54:38.184" v="2098"/>
          <ac:spMkLst>
            <pc:docMk/>
            <pc:sldMk cId="3296031519" sldId="593"/>
            <ac:spMk id="11" creationId="{DAD9BE89-0DBF-1F99-5977-E936C147EFF0}"/>
          </ac:spMkLst>
        </pc:spChg>
        <pc:grpChg chg="add del mod">
          <ac:chgData name="Nathan Ducker" userId="e1218156124bca11" providerId="LiveId" clId="{C6ABFD29-885E-48C6-91CF-8FDCC6EF6C26}" dt="2024-07-24T10:54:37.822" v="2097" actId="478"/>
          <ac:grpSpMkLst>
            <pc:docMk/>
            <pc:sldMk cId="3296031519" sldId="593"/>
            <ac:grpSpMk id="2" creationId="{AA03E23E-B918-7032-93A9-D1684E8265A9}"/>
          </ac:grpSpMkLst>
        </pc:grpChg>
        <pc:grpChg chg="add mod">
          <ac:chgData name="Nathan Ducker" userId="e1218156124bca11" providerId="LiveId" clId="{C6ABFD29-885E-48C6-91CF-8FDCC6EF6C26}" dt="2024-07-24T10:54:38.184" v="2098"/>
          <ac:grpSpMkLst>
            <pc:docMk/>
            <pc:sldMk cId="3296031519" sldId="593"/>
            <ac:grpSpMk id="10" creationId="{F17A59EA-F460-6BD3-6BFC-ECFC4DCFA94F}"/>
          </ac:grpSpMkLst>
        </pc:grpChg>
        <pc:picChg chg="mod">
          <ac:chgData name="Nathan Ducker" userId="e1218156124bca11" providerId="LiveId" clId="{C6ABFD29-885E-48C6-91CF-8FDCC6EF6C26}" dt="2024-07-23T09:37:34.315" v="973" actId="14100"/>
          <ac:picMkLst>
            <pc:docMk/>
            <pc:sldMk cId="3296031519" sldId="593"/>
            <ac:picMk id="3" creationId="{1C057633-05CE-4341-A55B-3BD264FC483B}"/>
          </ac:picMkLst>
        </pc:picChg>
        <pc:picChg chg="del">
          <ac:chgData name="Nathan Ducker" userId="e1218156124bca11" providerId="LiveId" clId="{C6ABFD29-885E-48C6-91CF-8FDCC6EF6C26}" dt="2024-07-22T07:10:27.792" v="163" actId="478"/>
          <ac:picMkLst>
            <pc:docMk/>
            <pc:sldMk cId="3296031519" sldId="593"/>
            <ac:picMk id="4" creationId="{F3788C1A-C1CD-71DC-1C9E-471D207DCA4F}"/>
          </ac:picMkLst>
        </pc:picChg>
        <pc:picChg chg="add mod">
          <ac:chgData name="Nathan Ducker" userId="e1218156124bca11" providerId="LiveId" clId="{C6ABFD29-885E-48C6-91CF-8FDCC6EF6C26}" dt="2024-07-22T07:11:38.563" v="165" actId="1076"/>
          <ac:picMkLst>
            <pc:docMk/>
            <pc:sldMk cId="3296031519" sldId="593"/>
            <ac:picMk id="5" creationId="{0C207E81-CA54-124A-7237-D421D87448E2}"/>
          </ac:picMkLst>
        </pc:picChg>
        <pc:picChg chg="mod">
          <ac:chgData name="Nathan Ducker" userId="e1218156124bca11" providerId="LiveId" clId="{C6ABFD29-885E-48C6-91CF-8FDCC6EF6C26}" dt="2024-07-23T09:20:56.860" v="903"/>
          <ac:picMkLst>
            <pc:docMk/>
            <pc:sldMk cId="3296031519" sldId="593"/>
            <ac:picMk id="6" creationId="{76EEBA00-953A-A272-505B-3065BF270446}"/>
          </ac:picMkLst>
        </pc:picChg>
        <pc:picChg chg="mod">
          <ac:chgData name="Nathan Ducker" userId="e1218156124bca11" providerId="LiveId" clId="{C6ABFD29-885E-48C6-91CF-8FDCC6EF6C26}" dt="2024-07-23T09:20:56.860" v="903"/>
          <ac:picMkLst>
            <pc:docMk/>
            <pc:sldMk cId="3296031519" sldId="593"/>
            <ac:picMk id="8" creationId="{E801D67B-FD2E-C846-E2B3-4CC077A9510B}"/>
          </ac:picMkLst>
        </pc:picChg>
        <pc:picChg chg="mod">
          <ac:chgData name="Nathan Ducker" userId="e1218156124bca11" providerId="LiveId" clId="{C6ABFD29-885E-48C6-91CF-8FDCC6EF6C26}" dt="2024-07-23T09:20:56.860" v="903"/>
          <ac:picMkLst>
            <pc:docMk/>
            <pc:sldMk cId="3296031519" sldId="593"/>
            <ac:picMk id="9" creationId="{3F7840C5-DAF7-8440-2FCE-1C60DF342BE7}"/>
          </ac:picMkLst>
        </pc:picChg>
        <pc:picChg chg="mod">
          <ac:chgData name="Nathan Ducker" userId="e1218156124bca11" providerId="LiveId" clId="{C6ABFD29-885E-48C6-91CF-8FDCC6EF6C26}" dt="2024-07-24T10:54:38.184" v="2098"/>
          <ac:picMkLst>
            <pc:docMk/>
            <pc:sldMk cId="3296031519" sldId="593"/>
            <ac:picMk id="12" creationId="{657DF83F-6A83-E546-5A14-211B67D2FD0F}"/>
          </ac:picMkLst>
        </pc:picChg>
        <pc:picChg chg="mod">
          <ac:chgData name="Nathan Ducker" userId="e1218156124bca11" providerId="LiveId" clId="{C6ABFD29-885E-48C6-91CF-8FDCC6EF6C26}" dt="2024-07-24T10:54:38.184" v="2098"/>
          <ac:picMkLst>
            <pc:docMk/>
            <pc:sldMk cId="3296031519" sldId="593"/>
            <ac:picMk id="14" creationId="{A4C5EF27-4F33-2A05-2BEB-3AB217E1BE22}"/>
          </ac:picMkLst>
        </pc:picChg>
      </pc:sldChg>
      <pc:sldChg chg="addSp delSp modSp mod">
        <pc:chgData name="Nathan Ducker" userId="e1218156124bca11" providerId="LiveId" clId="{C6ABFD29-885E-48C6-91CF-8FDCC6EF6C26}" dt="2024-07-24T10:53:35.248" v="2074"/>
        <pc:sldMkLst>
          <pc:docMk/>
          <pc:sldMk cId="245392755" sldId="594"/>
        </pc:sldMkLst>
        <pc:spChg chg="mod">
          <ac:chgData name="Nathan Ducker" userId="e1218156124bca11" providerId="LiveId" clId="{C6ABFD29-885E-48C6-91CF-8FDCC6EF6C26}" dt="2024-07-23T09:21:12.083" v="915"/>
          <ac:spMkLst>
            <pc:docMk/>
            <pc:sldMk cId="245392755" sldId="594"/>
            <ac:spMk id="5" creationId="{24800708-AB52-0E83-6BBA-ABBF9CB551C0}"/>
          </ac:spMkLst>
        </pc:spChg>
        <pc:spChg chg="mod">
          <ac:chgData name="Nathan Ducker" userId="e1218156124bca11" providerId="LiveId" clId="{C6ABFD29-885E-48C6-91CF-8FDCC6EF6C26}" dt="2024-07-24T10:53:35.248" v="2074"/>
          <ac:spMkLst>
            <pc:docMk/>
            <pc:sldMk cId="245392755" sldId="594"/>
            <ac:spMk id="11" creationId="{9E4365DB-352B-1071-091E-0D08EDFBE520}"/>
          </ac:spMkLst>
        </pc:spChg>
        <pc:grpChg chg="add del mod">
          <ac:chgData name="Nathan Ducker" userId="e1218156124bca11" providerId="LiveId" clId="{C6ABFD29-885E-48C6-91CF-8FDCC6EF6C26}" dt="2024-07-24T10:53:34.833" v="2073" actId="478"/>
          <ac:grpSpMkLst>
            <pc:docMk/>
            <pc:sldMk cId="245392755" sldId="594"/>
            <ac:grpSpMk id="4" creationId="{DFF68F95-0F52-1BF3-08A1-C413D33257A4}"/>
          </ac:grpSpMkLst>
        </pc:grpChg>
        <pc:grpChg chg="add mod">
          <ac:chgData name="Nathan Ducker" userId="e1218156124bca11" providerId="LiveId" clId="{C6ABFD29-885E-48C6-91CF-8FDCC6EF6C26}" dt="2024-07-24T10:53:35.248" v="2074"/>
          <ac:grpSpMkLst>
            <pc:docMk/>
            <pc:sldMk cId="245392755" sldId="594"/>
            <ac:grpSpMk id="10" creationId="{532D9014-C20D-3BA2-D494-5C0EF48DA8F9}"/>
          </ac:grpSpMkLst>
        </pc:grpChg>
        <pc:picChg chg="mod">
          <ac:chgData name="Nathan Ducker" userId="e1218156124bca11" providerId="LiveId" clId="{C6ABFD29-885E-48C6-91CF-8FDCC6EF6C26}" dt="2024-07-23T09:21:12.083" v="915"/>
          <ac:picMkLst>
            <pc:docMk/>
            <pc:sldMk cId="245392755" sldId="594"/>
            <ac:picMk id="6" creationId="{D817628F-AF4C-89DC-792F-0995A1960CBC}"/>
          </ac:picMkLst>
        </pc:picChg>
        <pc:picChg chg="mod">
          <ac:chgData name="Nathan Ducker" userId="e1218156124bca11" providerId="LiveId" clId="{C6ABFD29-885E-48C6-91CF-8FDCC6EF6C26}" dt="2024-07-23T09:21:12.083" v="915"/>
          <ac:picMkLst>
            <pc:docMk/>
            <pc:sldMk cId="245392755" sldId="594"/>
            <ac:picMk id="8" creationId="{0CDF9812-902D-FEF2-7957-ABF466495E52}"/>
          </ac:picMkLst>
        </pc:picChg>
        <pc:picChg chg="mod">
          <ac:chgData name="Nathan Ducker" userId="e1218156124bca11" providerId="LiveId" clId="{C6ABFD29-885E-48C6-91CF-8FDCC6EF6C26}" dt="2024-07-23T09:21:12.083" v="915"/>
          <ac:picMkLst>
            <pc:docMk/>
            <pc:sldMk cId="245392755" sldId="594"/>
            <ac:picMk id="9" creationId="{FB433099-C520-21E5-6923-589BB33EC6CC}"/>
          </ac:picMkLst>
        </pc:picChg>
        <pc:picChg chg="mod">
          <ac:chgData name="Nathan Ducker" userId="e1218156124bca11" providerId="LiveId" clId="{C6ABFD29-885E-48C6-91CF-8FDCC6EF6C26}" dt="2024-07-24T10:53:35.248" v="2074"/>
          <ac:picMkLst>
            <pc:docMk/>
            <pc:sldMk cId="245392755" sldId="594"/>
            <ac:picMk id="12" creationId="{0CA0B091-9EE0-01F9-5730-A3B1D5DECAFA}"/>
          </ac:picMkLst>
        </pc:picChg>
        <pc:picChg chg="mod">
          <ac:chgData name="Nathan Ducker" userId="e1218156124bca11" providerId="LiveId" clId="{C6ABFD29-885E-48C6-91CF-8FDCC6EF6C26}" dt="2024-07-24T10:53:35.248" v="2074"/>
          <ac:picMkLst>
            <pc:docMk/>
            <pc:sldMk cId="245392755" sldId="594"/>
            <ac:picMk id="14" creationId="{50807C84-EFEE-4B85-64E2-76C0BD7E6132}"/>
          </ac:picMkLst>
        </pc:picChg>
      </pc:sldChg>
      <pc:sldChg chg="addSp delSp modSp mod">
        <pc:chgData name="Nathan Ducker" userId="e1218156124bca11" providerId="LiveId" clId="{C6ABFD29-885E-48C6-91CF-8FDCC6EF6C26}" dt="2024-07-24T10:53:11.604" v="2066"/>
        <pc:sldMkLst>
          <pc:docMk/>
          <pc:sldMk cId="471518634" sldId="597"/>
        </pc:sldMkLst>
        <pc:spChg chg="mod">
          <ac:chgData name="Nathan Ducker" userId="e1218156124bca11" providerId="LiveId" clId="{C6ABFD29-885E-48C6-91CF-8FDCC6EF6C26}" dt="2024-07-23T09:21:21.175" v="919"/>
          <ac:spMkLst>
            <pc:docMk/>
            <pc:sldMk cId="471518634" sldId="597"/>
            <ac:spMk id="4" creationId="{22626EE9-AF1A-28A6-0A35-2A846177EC38}"/>
          </ac:spMkLst>
        </pc:spChg>
        <pc:spChg chg="mod">
          <ac:chgData name="Nathan Ducker" userId="e1218156124bca11" providerId="LiveId" clId="{C6ABFD29-885E-48C6-91CF-8FDCC6EF6C26}" dt="2024-07-24T10:53:11.604" v="2066"/>
          <ac:spMkLst>
            <pc:docMk/>
            <pc:sldMk cId="471518634" sldId="597"/>
            <ac:spMk id="10" creationId="{0678E463-AF6E-30F2-97CA-750E9A2FFF82}"/>
          </ac:spMkLst>
        </pc:spChg>
        <pc:grpChg chg="add del mod">
          <ac:chgData name="Nathan Ducker" userId="e1218156124bca11" providerId="LiveId" clId="{C6ABFD29-885E-48C6-91CF-8FDCC6EF6C26}" dt="2024-07-24T10:53:11.126" v="2065" actId="478"/>
          <ac:grpSpMkLst>
            <pc:docMk/>
            <pc:sldMk cId="471518634" sldId="597"/>
            <ac:grpSpMk id="3" creationId="{709BC4B7-53EC-7B70-8E22-792B641B5C0D}"/>
          </ac:grpSpMkLst>
        </pc:grpChg>
        <pc:grpChg chg="add mod">
          <ac:chgData name="Nathan Ducker" userId="e1218156124bca11" providerId="LiveId" clId="{C6ABFD29-885E-48C6-91CF-8FDCC6EF6C26}" dt="2024-07-24T10:53:11.604" v="2066"/>
          <ac:grpSpMkLst>
            <pc:docMk/>
            <pc:sldMk cId="471518634" sldId="597"/>
            <ac:grpSpMk id="9" creationId="{1D1277E6-4563-AE9F-BD61-66D4DA5AA67F}"/>
          </ac:grpSpMkLst>
        </pc:grpChg>
        <pc:picChg chg="mod">
          <ac:chgData name="Nathan Ducker" userId="e1218156124bca11" providerId="LiveId" clId="{C6ABFD29-885E-48C6-91CF-8FDCC6EF6C26}" dt="2024-07-23T09:21:21.175" v="919"/>
          <ac:picMkLst>
            <pc:docMk/>
            <pc:sldMk cId="471518634" sldId="597"/>
            <ac:picMk id="6" creationId="{9B0157BD-2B38-5F05-8BBA-F9CB4B7558A3}"/>
          </ac:picMkLst>
        </pc:picChg>
        <pc:picChg chg="mod">
          <ac:chgData name="Nathan Ducker" userId="e1218156124bca11" providerId="LiveId" clId="{C6ABFD29-885E-48C6-91CF-8FDCC6EF6C26}" dt="2024-07-23T09:21:21.175" v="919"/>
          <ac:picMkLst>
            <pc:docMk/>
            <pc:sldMk cId="471518634" sldId="597"/>
            <ac:picMk id="7" creationId="{5A9FDE48-B032-DAEC-37BD-3BB024EAE0CB}"/>
          </ac:picMkLst>
        </pc:picChg>
        <pc:picChg chg="mod">
          <ac:chgData name="Nathan Ducker" userId="e1218156124bca11" providerId="LiveId" clId="{C6ABFD29-885E-48C6-91CF-8FDCC6EF6C26}" dt="2024-07-23T09:21:21.175" v="919"/>
          <ac:picMkLst>
            <pc:docMk/>
            <pc:sldMk cId="471518634" sldId="597"/>
            <ac:picMk id="8" creationId="{47E8B4FA-39E1-B902-C138-58749E5C0F64}"/>
          </ac:picMkLst>
        </pc:picChg>
        <pc:picChg chg="mod">
          <ac:chgData name="Nathan Ducker" userId="e1218156124bca11" providerId="LiveId" clId="{C6ABFD29-885E-48C6-91CF-8FDCC6EF6C26}" dt="2024-07-24T10:53:11.604" v="2066"/>
          <ac:picMkLst>
            <pc:docMk/>
            <pc:sldMk cId="471518634" sldId="597"/>
            <ac:picMk id="12" creationId="{7B76F263-1452-F4D2-5A57-A953BE103593}"/>
          </ac:picMkLst>
        </pc:picChg>
        <pc:picChg chg="mod">
          <ac:chgData name="Nathan Ducker" userId="e1218156124bca11" providerId="LiveId" clId="{C6ABFD29-885E-48C6-91CF-8FDCC6EF6C26}" dt="2024-07-24T10:53:11.604" v="2066"/>
          <ac:picMkLst>
            <pc:docMk/>
            <pc:sldMk cId="471518634" sldId="597"/>
            <ac:picMk id="13" creationId="{9199A9E3-EC0E-BB66-A3A7-0111D04CE347}"/>
          </ac:picMkLst>
        </pc:picChg>
      </pc:sldChg>
      <pc:sldChg chg="addSp delSp modSp mod">
        <pc:chgData name="Nathan Ducker" userId="e1218156124bca11" providerId="LiveId" clId="{C6ABFD29-885E-48C6-91CF-8FDCC6EF6C26}" dt="2024-07-24T12:29:40.981" v="2237" actId="6549"/>
        <pc:sldMkLst>
          <pc:docMk/>
          <pc:sldMk cId="1767091495" sldId="598"/>
        </pc:sldMkLst>
        <pc:spChg chg="mod">
          <ac:chgData name="Nathan Ducker" userId="e1218156124bca11" providerId="LiveId" clId="{C6ABFD29-885E-48C6-91CF-8FDCC6EF6C26}" dt="2024-07-24T10:53:02.337" v="2062"/>
          <ac:spMkLst>
            <pc:docMk/>
            <pc:sldMk cId="1767091495" sldId="598"/>
            <ac:spMk id="3" creationId="{AB5753DC-A725-B2D8-65B1-F067B0292079}"/>
          </ac:spMkLst>
        </pc:spChg>
        <pc:spChg chg="add mod ord">
          <ac:chgData name="Nathan Ducker" userId="e1218156124bca11" providerId="LiveId" clId="{C6ABFD29-885E-48C6-91CF-8FDCC6EF6C26}" dt="2024-07-23T09:05:54.875" v="802" actId="164"/>
          <ac:spMkLst>
            <pc:docMk/>
            <pc:sldMk cId="1767091495" sldId="598"/>
            <ac:spMk id="7" creationId="{8A7DD6B1-A2CF-7157-5542-A7554BA9DAB0}"/>
          </ac:spMkLst>
        </pc:spChg>
        <pc:spChg chg="mod topLvl">
          <ac:chgData name="Nathan Ducker" userId="e1218156124bca11" providerId="LiveId" clId="{C6ABFD29-885E-48C6-91CF-8FDCC6EF6C26}" dt="2024-07-23T09:08:07.701" v="840" actId="164"/>
          <ac:spMkLst>
            <pc:docMk/>
            <pc:sldMk cId="1767091495" sldId="598"/>
            <ac:spMk id="10" creationId="{CF893F89-1D5B-450D-DA93-7B1594A52B4E}"/>
          </ac:spMkLst>
        </pc:spChg>
        <pc:spChg chg="mod">
          <ac:chgData name="Nathan Ducker" userId="e1218156124bca11" providerId="LiveId" clId="{C6ABFD29-885E-48C6-91CF-8FDCC6EF6C26}" dt="2024-07-23T09:21:23.171" v="921"/>
          <ac:spMkLst>
            <pc:docMk/>
            <pc:sldMk cId="1767091495" sldId="598"/>
            <ac:spMk id="16" creationId="{2516CB3C-B5EA-209E-3DCF-F4238B40F6A8}"/>
          </ac:spMkLst>
        </pc:spChg>
        <pc:spChg chg="mod">
          <ac:chgData name="Nathan Ducker" userId="e1218156124bca11" providerId="LiveId" clId="{C6ABFD29-885E-48C6-91CF-8FDCC6EF6C26}" dt="2024-07-24T12:29:40.981" v="2237" actId="6549"/>
          <ac:spMkLst>
            <pc:docMk/>
            <pc:sldMk cId="1767091495" sldId="598"/>
            <ac:spMk id="43" creationId="{9A70063A-6799-363E-6197-D3BA5FA7C468}"/>
          </ac:spMkLst>
        </pc:spChg>
        <pc:spChg chg="mod topLvl">
          <ac:chgData name="Nathan Ducker" userId="e1218156124bca11" providerId="LiveId" clId="{C6ABFD29-885E-48C6-91CF-8FDCC6EF6C26}" dt="2024-07-23T08:56:26.767" v="727" actId="164"/>
          <ac:spMkLst>
            <pc:docMk/>
            <pc:sldMk cId="1767091495" sldId="598"/>
            <ac:spMk id="57" creationId="{D99BDBF0-837E-D490-7494-BC3720082EB2}"/>
          </ac:spMkLst>
        </pc:spChg>
        <pc:grpChg chg="add del mod">
          <ac:chgData name="Nathan Ducker" userId="e1218156124bca11" providerId="LiveId" clId="{C6ABFD29-885E-48C6-91CF-8FDCC6EF6C26}" dt="2024-07-23T09:19:09.449" v="859" actId="478"/>
          <ac:grpSpMkLst>
            <pc:docMk/>
            <pc:sldMk cId="1767091495" sldId="598"/>
            <ac:grpSpMk id="2" creationId="{274A3EC2-CE4B-299A-B618-793725DD6CF0}"/>
          </ac:grpSpMkLst>
        </pc:grpChg>
        <pc:grpChg chg="add mod">
          <ac:chgData name="Nathan Ducker" userId="e1218156124bca11" providerId="LiveId" clId="{C6ABFD29-885E-48C6-91CF-8FDCC6EF6C26}" dt="2024-07-24T10:53:02.337" v="2062"/>
          <ac:grpSpMkLst>
            <pc:docMk/>
            <pc:sldMk cId="1767091495" sldId="598"/>
            <ac:grpSpMk id="2" creationId="{FEB6E04D-ED1E-8CD7-B5A4-9B920911EF32}"/>
          </ac:grpSpMkLst>
        </pc:grpChg>
        <pc:grpChg chg="add del mod">
          <ac:chgData name="Nathan Ducker" userId="e1218156124bca11" providerId="LiveId" clId="{C6ABFD29-885E-48C6-91CF-8FDCC6EF6C26}" dt="2024-07-23T08:54:44.713" v="643" actId="165"/>
          <ac:grpSpMkLst>
            <pc:docMk/>
            <pc:sldMk cId="1767091495" sldId="598"/>
            <ac:grpSpMk id="4" creationId="{21497EA0-7A00-5226-BA4B-03491759E2D2}"/>
          </ac:grpSpMkLst>
        </pc:grpChg>
        <pc:grpChg chg="add del mod">
          <ac:chgData name="Nathan Ducker" userId="e1218156124bca11" providerId="LiveId" clId="{C6ABFD29-885E-48C6-91CF-8FDCC6EF6C26}" dt="2024-07-23T09:19:11.015" v="860" actId="478"/>
          <ac:grpSpMkLst>
            <pc:docMk/>
            <pc:sldMk cId="1767091495" sldId="598"/>
            <ac:grpSpMk id="8" creationId="{A93120B5-BAEB-2C78-808A-435E7E82ACF3}"/>
          </ac:grpSpMkLst>
        </pc:grpChg>
        <pc:grpChg chg="add del mod">
          <ac:chgData name="Nathan Ducker" userId="e1218156124bca11" providerId="LiveId" clId="{C6ABFD29-885E-48C6-91CF-8FDCC6EF6C26}" dt="2024-07-23T09:06:23.943" v="807" actId="165"/>
          <ac:grpSpMkLst>
            <pc:docMk/>
            <pc:sldMk cId="1767091495" sldId="598"/>
            <ac:grpSpMk id="9" creationId="{F7B1A2B9-267E-5E0E-A393-634F869C43E6}"/>
          </ac:grpSpMkLst>
        </pc:grpChg>
        <pc:grpChg chg="add del mod">
          <ac:chgData name="Nathan Ducker" userId="e1218156124bca11" providerId="LiveId" clId="{C6ABFD29-885E-48C6-91CF-8FDCC6EF6C26}" dt="2024-07-24T10:53:01.795" v="2061" actId="478"/>
          <ac:grpSpMkLst>
            <pc:docMk/>
            <pc:sldMk cId="1767091495" sldId="598"/>
            <ac:grpSpMk id="14" creationId="{351B2ADC-E801-89BF-B316-109C15517652}"/>
          </ac:grpSpMkLst>
        </pc:grpChg>
        <pc:grpChg chg="add del mod">
          <ac:chgData name="Nathan Ducker" userId="e1218156124bca11" providerId="LiveId" clId="{C6ABFD29-885E-48C6-91CF-8FDCC6EF6C26}" dt="2024-07-23T09:21:26.212" v="922" actId="478"/>
          <ac:grpSpMkLst>
            <pc:docMk/>
            <pc:sldMk cId="1767091495" sldId="598"/>
            <ac:grpSpMk id="15" creationId="{E12D1BE6-306F-1E31-5953-9B7815957A1C}"/>
          </ac:grpSpMkLst>
        </pc:grpChg>
        <pc:grpChg chg="del mod topLvl">
          <ac:chgData name="Nathan Ducker" userId="e1218156124bca11" providerId="LiveId" clId="{C6ABFD29-885E-48C6-91CF-8FDCC6EF6C26}" dt="2024-07-23T08:54:50.622" v="644" actId="165"/>
          <ac:grpSpMkLst>
            <pc:docMk/>
            <pc:sldMk cId="1767091495" sldId="598"/>
            <ac:grpSpMk id="56" creationId="{B1CC3B22-0842-4772-EDFA-EC24451BA73C}"/>
          </ac:grpSpMkLst>
        </pc:grpChg>
        <pc:picChg chg="add mod topLvl modCrop">
          <ac:chgData name="Nathan Ducker" userId="e1218156124bca11" providerId="LiveId" clId="{C6ABFD29-885E-48C6-91CF-8FDCC6EF6C26}" dt="2024-07-23T08:56:26.767" v="727" actId="164"/>
          <ac:picMkLst>
            <pc:docMk/>
            <pc:sldMk cId="1767091495" sldId="598"/>
            <ac:picMk id="3" creationId="{FF6816E3-BF27-1743-E6F0-C38B22A2B257}"/>
          </ac:picMkLst>
        </pc:picChg>
        <pc:picChg chg="mod">
          <ac:chgData name="Nathan Ducker" userId="e1218156124bca11" providerId="LiveId" clId="{C6ABFD29-885E-48C6-91CF-8FDCC6EF6C26}" dt="2024-07-24T10:53:02.337" v="2062"/>
          <ac:picMkLst>
            <pc:docMk/>
            <pc:sldMk cId="1767091495" sldId="598"/>
            <ac:picMk id="4" creationId="{4BA25EB7-658C-3BE9-305B-82E5AF07FF2F}"/>
          </ac:picMkLst>
        </pc:picChg>
        <pc:picChg chg="add mod ord modCrop">
          <ac:chgData name="Nathan Ducker" userId="e1218156124bca11" providerId="LiveId" clId="{C6ABFD29-885E-48C6-91CF-8FDCC6EF6C26}" dt="2024-07-23T09:05:54.875" v="802" actId="164"/>
          <ac:picMkLst>
            <pc:docMk/>
            <pc:sldMk cId="1767091495" sldId="598"/>
            <ac:picMk id="5" creationId="{74388B6F-29C7-C6CA-4088-676590A60CDA}"/>
          </ac:picMkLst>
        </pc:picChg>
        <pc:picChg chg="mod">
          <ac:chgData name="Nathan Ducker" userId="e1218156124bca11" providerId="LiveId" clId="{C6ABFD29-885E-48C6-91CF-8FDCC6EF6C26}" dt="2024-07-24T10:53:02.337" v="2062"/>
          <ac:picMkLst>
            <pc:docMk/>
            <pc:sldMk cId="1767091495" sldId="598"/>
            <ac:picMk id="5" creationId="{93E5CB74-315F-706D-399B-804CF30727B0}"/>
          </ac:picMkLst>
        </pc:picChg>
        <pc:picChg chg="add mod ord">
          <ac:chgData name="Nathan Ducker" userId="e1218156124bca11" providerId="LiveId" clId="{C6ABFD29-885E-48C6-91CF-8FDCC6EF6C26}" dt="2024-07-23T09:05:54.875" v="802" actId="164"/>
          <ac:picMkLst>
            <pc:docMk/>
            <pc:sldMk cId="1767091495" sldId="598"/>
            <ac:picMk id="6" creationId="{715C98F0-A345-7784-A26B-161A5EC6DE43}"/>
          </ac:picMkLst>
        </pc:picChg>
        <pc:picChg chg="mod topLvl">
          <ac:chgData name="Nathan Ducker" userId="e1218156124bca11" providerId="LiveId" clId="{C6ABFD29-885E-48C6-91CF-8FDCC6EF6C26}" dt="2024-07-23T09:08:07.701" v="840" actId="164"/>
          <ac:picMkLst>
            <pc:docMk/>
            <pc:sldMk cId="1767091495" sldId="598"/>
            <ac:picMk id="11" creationId="{CF32F7F2-E312-6CAD-6EB6-43DB1F2D4725}"/>
          </ac:picMkLst>
        </pc:picChg>
        <pc:picChg chg="mod topLvl modCrop">
          <ac:chgData name="Nathan Ducker" userId="e1218156124bca11" providerId="LiveId" clId="{C6ABFD29-885E-48C6-91CF-8FDCC6EF6C26}" dt="2024-07-23T09:08:07.701" v="840" actId="164"/>
          <ac:picMkLst>
            <pc:docMk/>
            <pc:sldMk cId="1767091495" sldId="598"/>
            <ac:picMk id="12" creationId="{0F16BB46-119B-99D8-48C6-18595F1AF16A}"/>
          </ac:picMkLst>
        </pc:picChg>
        <pc:picChg chg="add mod modCrop">
          <ac:chgData name="Nathan Ducker" userId="e1218156124bca11" providerId="LiveId" clId="{C6ABFD29-885E-48C6-91CF-8FDCC6EF6C26}" dt="2024-07-23T09:08:07.701" v="840" actId="164"/>
          <ac:picMkLst>
            <pc:docMk/>
            <pc:sldMk cId="1767091495" sldId="598"/>
            <ac:picMk id="13" creationId="{9577199B-1F9B-383F-3595-3234E9B99B91}"/>
          </ac:picMkLst>
        </pc:picChg>
        <pc:picChg chg="mod">
          <ac:chgData name="Nathan Ducker" userId="e1218156124bca11" providerId="LiveId" clId="{C6ABFD29-885E-48C6-91CF-8FDCC6EF6C26}" dt="2024-07-23T09:21:23.171" v="921"/>
          <ac:picMkLst>
            <pc:docMk/>
            <pc:sldMk cId="1767091495" sldId="598"/>
            <ac:picMk id="17" creationId="{0334EF3C-40CC-2391-7E53-DBD6F633BF5C}"/>
          </ac:picMkLst>
        </pc:picChg>
        <pc:picChg chg="mod">
          <ac:chgData name="Nathan Ducker" userId="e1218156124bca11" providerId="LiveId" clId="{C6ABFD29-885E-48C6-91CF-8FDCC6EF6C26}" dt="2024-07-23T09:21:23.171" v="921"/>
          <ac:picMkLst>
            <pc:docMk/>
            <pc:sldMk cId="1767091495" sldId="598"/>
            <ac:picMk id="18" creationId="{487E60A2-5E18-7906-D846-8254839D58DF}"/>
          </ac:picMkLst>
        </pc:picChg>
        <pc:picChg chg="mod">
          <ac:chgData name="Nathan Ducker" userId="e1218156124bca11" providerId="LiveId" clId="{C6ABFD29-885E-48C6-91CF-8FDCC6EF6C26}" dt="2024-07-23T09:21:23.171" v="921"/>
          <ac:picMkLst>
            <pc:docMk/>
            <pc:sldMk cId="1767091495" sldId="598"/>
            <ac:picMk id="19" creationId="{80B90E99-C934-3869-CAE3-46BDA8F827CE}"/>
          </ac:picMkLst>
        </pc:picChg>
        <pc:picChg chg="mod topLvl">
          <ac:chgData name="Nathan Ducker" userId="e1218156124bca11" providerId="LiveId" clId="{C6ABFD29-885E-48C6-91CF-8FDCC6EF6C26}" dt="2024-07-23T08:56:26.767" v="727" actId="164"/>
          <ac:picMkLst>
            <pc:docMk/>
            <pc:sldMk cId="1767091495" sldId="598"/>
            <ac:picMk id="58" creationId="{7A3A88A5-AD28-D252-78E5-35BA0B52EFE1}"/>
          </ac:picMkLst>
        </pc:picChg>
      </pc:sldChg>
      <pc:sldChg chg="addSp delSp modSp mod">
        <pc:chgData name="Nathan Ducker" userId="e1218156124bca11" providerId="LiveId" clId="{C6ABFD29-885E-48C6-91CF-8FDCC6EF6C26}" dt="2024-07-24T11:00:14.589" v="2199"/>
        <pc:sldMkLst>
          <pc:docMk/>
          <pc:sldMk cId="674728631" sldId="599"/>
        </pc:sldMkLst>
        <pc:spChg chg="mod">
          <ac:chgData name="Nathan Ducker" userId="e1218156124bca11" providerId="LiveId" clId="{C6ABFD29-885E-48C6-91CF-8FDCC6EF6C26}" dt="2024-07-24T05:02:43.242" v="1416"/>
          <ac:spMkLst>
            <pc:docMk/>
            <pc:sldMk cId="674728631" sldId="599"/>
            <ac:spMk id="7" creationId="{39A4667C-FB04-6D0D-7795-35A65AE330E4}"/>
          </ac:spMkLst>
        </pc:spChg>
        <pc:spChg chg="mod">
          <ac:chgData name="Nathan Ducker" userId="e1218156124bca11" providerId="LiveId" clId="{C6ABFD29-885E-48C6-91CF-8FDCC6EF6C26}" dt="2024-07-24T11:00:14.589" v="2199"/>
          <ac:spMkLst>
            <pc:docMk/>
            <pc:sldMk cId="674728631" sldId="599"/>
            <ac:spMk id="14" creationId="{ADED15C6-149D-BFFC-283D-CD8D8D2DCC3B}"/>
          </ac:spMkLst>
        </pc:spChg>
        <pc:grpChg chg="add del mod">
          <ac:chgData name="Nathan Ducker" userId="e1218156124bca11" providerId="LiveId" clId="{C6ABFD29-885E-48C6-91CF-8FDCC6EF6C26}" dt="2024-07-24T11:00:14.225" v="2198" actId="478"/>
          <ac:grpSpMkLst>
            <pc:docMk/>
            <pc:sldMk cId="674728631" sldId="599"/>
            <ac:grpSpMk id="4" creationId="{EF3CBA5D-ABBB-0A82-1D73-C4BAFEE9AA12}"/>
          </ac:grpSpMkLst>
        </pc:grpChg>
        <pc:grpChg chg="add mod">
          <ac:chgData name="Nathan Ducker" userId="e1218156124bca11" providerId="LiveId" clId="{C6ABFD29-885E-48C6-91CF-8FDCC6EF6C26}" dt="2024-07-24T11:00:14.589" v="2199"/>
          <ac:grpSpMkLst>
            <pc:docMk/>
            <pc:sldMk cId="674728631" sldId="599"/>
            <ac:grpSpMk id="12" creationId="{439B890D-1D8D-EDC4-5D22-E4CA9F837003}"/>
          </ac:grpSpMkLst>
        </pc:grpChg>
        <pc:picChg chg="mod">
          <ac:chgData name="Nathan Ducker" userId="e1218156124bca11" providerId="LiveId" clId="{C6ABFD29-885E-48C6-91CF-8FDCC6EF6C26}" dt="2024-07-24T05:02:43.242" v="1416"/>
          <ac:picMkLst>
            <pc:docMk/>
            <pc:sldMk cId="674728631" sldId="599"/>
            <ac:picMk id="8" creationId="{70DBE092-0B89-7261-1742-FAF3CE3D0752}"/>
          </ac:picMkLst>
        </pc:picChg>
        <pc:picChg chg="mod">
          <ac:chgData name="Nathan Ducker" userId="e1218156124bca11" providerId="LiveId" clId="{C6ABFD29-885E-48C6-91CF-8FDCC6EF6C26}" dt="2024-07-24T05:02:43.242" v="1416"/>
          <ac:picMkLst>
            <pc:docMk/>
            <pc:sldMk cId="674728631" sldId="599"/>
            <ac:picMk id="9" creationId="{953168D9-49E2-9DDB-689E-BCF13D041059}"/>
          </ac:picMkLst>
        </pc:picChg>
        <pc:picChg chg="mod">
          <ac:chgData name="Nathan Ducker" userId="e1218156124bca11" providerId="LiveId" clId="{C6ABFD29-885E-48C6-91CF-8FDCC6EF6C26}" dt="2024-07-24T05:02:43.242" v="1416"/>
          <ac:picMkLst>
            <pc:docMk/>
            <pc:sldMk cId="674728631" sldId="599"/>
            <ac:picMk id="10" creationId="{BEF1B4C9-9BAB-0D84-DF12-723508B03F54}"/>
          </ac:picMkLst>
        </pc:picChg>
        <pc:picChg chg="mod">
          <ac:chgData name="Nathan Ducker" userId="e1218156124bca11" providerId="LiveId" clId="{C6ABFD29-885E-48C6-91CF-8FDCC6EF6C26}" dt="2024-07-24T11:00:14.589" v="2199"/>
          <ac:picMkLst>
            <pc:docMk/>
            <pc:sldMk cId="674728631" sldId="599"/>
            <ac:picMk id="16" creationId="{6032FC52-09DF-9659-BE66-C5A03B822128}"/>
          </ac:picMkLst>
        </pc:picChg>
        <pc:picChg chg="mod">
          <ac:chgData name="Nathan Ducker" userId="e1218156124bca11" providerId="LiveId" clId="{C6ABFD29-885E-48C6-91CF-8FDCC6EF6C26}" dt="2024-07-24T11:00:14.589" v="2199"/>
          <ac:picMkLst>
            <pc:docMk/>
            <pc:sldMk cId="674728631" sldId="599"/>
            <ac:picMk id="17" creationId="{60298EAE-1FBC-7E9A-ABB0-89104A8065F3}"/>
          </ac:picMkLst>
        </pc:picChg>
      </pc:sldChg>
      <pc:sldChg chg="addSp delSp modSp mod">
        <pc:chgData name="Nathan Ducker" userId="e1218156124bca11" providerId="LiveId" clId="{C6ABFD29-885E-48C6-91CF-8FDCC6EF6C26}" dt="2024-07-23T09:22:08.988" v="935" actId="478"/>
        <pc:sldMkLst>
          <pc:docMk/>
          <pc:sldMk cId="0" sldId="600"/>
        </pc:sldMkLst>
        <pc:spChg chg="mod">
          <ac:chgData name="Nathan Ducker" userId="e1218156124bca11" providerId="LiveId" clId="{C6ABFD29-885E-48C6-91CF-8FDCC6EF6C26}" dt="2024-07-23T09:21:48.153" v="931"/>
          <ac:spMkLst>
            <pc:docMk/>
            <pc:sldMk cId="0" sldId="600"/>
            <ac:spMk id="3" creationId="{358CD107-1A6F-653C-B929-9BD4C1FC2BA5}"/>
          </ac:spMkLst>
        </pc:spChg>
        <pc:grpChg chg="add del mod">
          <ac:chgData name="Nathan Ducker" userId="e1218156124bca11" providerId="LiveId" clId="{C6ABFD29-885E-48C6-91CF-8FDCC6EF6C26}" dt="2024-07-23T09:22:08.988" v="935" actId="478"/>
          <ac:grpSpMkLst>
            <pc:docMk/>
            <pc:sldMk cId="0" sldId="600"/>
            <ac:grpSpMk id="2" creationId="{CC02795A-76FA-8E1F-0C4E-BF073C121296}"/>
          </ac:grpSpMkLst>
        </pc:grpChg>
        <pc:picChg chg="mod">
          <ac:chgData name="Nathan Ducker" userId="e1218156124bca11" providerId="LiveId" clId="{C6ABFD29-885E-48C6-91CF-8FDCC6EF6C26}" dt="2024-07-23T09:21:48.153" v="931"/>
          <ac:picMkLst>
            <pc:docMk/>
            <pc:sldMk cId="0" sldId="600"/>
            <ac:picMk id="4" creationId="{C105CBB8-0765-A778-9A7E-BDF26A8B96A5}"/>
          </ac:picMkLst>
        </pc:picChg>
        <pc:picChg chg="mod">
          <ac:chgData name="Nathan Ducker" userId="e1218156124bca11" providerId="LiveId" clId="{C6ABFD29-885E-48C6-91CF-8FDCC6EF6C26}" dt="2024-07-23T09:21:48.153" v="931"/>
          <ac:picMkLst>
            <pc:docMk/>
            <pc:sldMk cId="0" sldId="600"/>
            <ac:picMk id="6" creationId="{E5A6BDC3-42F0-7BA0-F4F3-FCDF556A15B0}"/>
          </ac:picMkLst>
        </pc:picChg>
        <pc:picChg chg="mod">
          <ac:chgData name="Nathan Ducker" userId="e1218156124bca11" providerId="LiveId" clId="{C6ABFD29-885E-48C6-91CF-8FDCC6EF6C26}" dt="2024-07-23T09:21:48.153" v="931"/>
          <ac:picMkLst>
            <pc:docMk/>
            <pc:sldMk cId="0" sldId="600"/>
            <ac:picMk id="7" creationId="{B7E0DEFD-6E6C-FA51-EE1A-3453D28F4D4F}"/>
          </ac:picMkLst>
        </pc:picChg>
      </pc:sldChg>
      <pc:sldChg chg="addSp delSp modSp mod">
        <pc:chgData name="Nathan Ducker" userId="e1218156124bca11" providerId="LiveId" clId="{C6ABFD29-885E-48C6-91CF-8FDCC6EF6C26}" dt="2024-07-24T10:57:51.457" v="2168"/>
        <pc:sldMkLst>
          <pc:docMk/>
          <pc:sldMk cId="142814212" sldId="605"/>
        </pc:sldMkLst>
        <pc:spChg chg="mod">
          <ac:chgData name="Nathan Ducker" userId="e1218156124bca11" providerId="LiveId" clId="{C6ABFD29-885E-48C6-91CF-8FDCC6EF6C26}" dt="2024-07-23T09:19:55.583" v="867"/>
          <ac:spMkLst>
            <pc:docMk/>
            <pc:sldMk cId="142814212" sldId="605"/>
            <ac:spMk id="7" creationId="{FEEBA979-B6CB-5166-592E-039BBEF307DA}"/>
          </ac:spMkLst>
        </pc:spChg>
        <pc:spChg chg="mod">
          <ac:chgData name="Nathan Ducker" userId="e1218156124bca11" providerId="LiveId" clId="{C6ABFD29-885E-48C6-91CF-8FDCC6EF6C26}" dt="2024-07-24T10:57:51.457" v="2168"/>
          <ac:spMkLst>
            <pc:docMk/>
            <pc:sldMk cId="142814212" sldId="605"/>
            <ac:spMk id="14" creationId="{54598412-B528-CBD3-54DC-4379A238141D}"/>
          </ac:spMkLst>
        </pc:spChg>
        <pc:spChg chg="mod">
          <ac:chgData name="Nathan Ducker" userId="e1218156124bca11" providerId="LiveId" clId="{C6ABFD29-885E-48C6-91CF-8FDCC6EF6C26}" dt="2024-07-22T06:43:35.622" v="161" actId="20578"/>
          <ac:spMkLst>
            <pc:docMk/>
            <pc:sldMk cId="142814212" sldId="605"/>
            <ac:spMk id="24" creationId="{435FF74C-A75B-4E32-9FDF-D0502B61EA3D}"/>
          </ac:spMkLst>
        </pc:spChg>
        <pc:grpChg chg="add del mod">
          <ac:chgData name="Nathan Ducker" userId="e1218156124bca11" providerId="LiveId" clId="{C6ABFD29-885E-48C6-91CF-8FDCC6EF6C26}" dt="2024-07-24T10:57:51.068" v="2167" actId="478"/>
          <ac:grpSpMkLst>
            <pc:docMk/>
            <pc:sldMk cId="142814212" sldId="605"/>
            <ac:grpSpMk id="3" creationId="{3FEF1DCA-BFA3-694F-4138-7F130AD500AA}"/>
          </ac:grpSpMkLst>
        </pc:grpChg>
        <pc:grpChg chg="add mod">
          <ac:chgData name="Nathan Ducker" userId="e1218156124bca11" providerId="LiveId" clId="{C6ABFD29-885E-48C6-91CF-8FDCC6EF6C26}" dt="2024-07-24T10:57:51.457" v="2168"/>
          <ac:grpSpMkLst>
            <pc:docMk/>
            <pc:sldMk cId="142814212" sldId="605"/>
            <ac:grpSpMk id="13" creationId="{83A0DBB8-DE71-9C14-C10B-8BAD4B033D03}"/>
          </ac:grpSpMkLst>
        </pc:grpChg>
        <pc:picChg chg="mod">
          <ac:chgData name="Nathan Ducker" userId="e1218156124bca11" providerId="LiveId" clId="{C6ABFD29-885E-48C6-91CF-8FDCC6EF6C26}" dt="2024-07-23T09:19:55.583" v="867"/>
          <ac:picMkLst>
            <pc:docMk/>
            <pc:sldMk cId="142814212" sldId="605"/>
            <ac:picMk id="9" creationId="{3F4B6962-9062-E899-0FF1-61B2D63AF3E6}"/>
          </ac:picMkLst>
        </pc:picChg>
        <pc:picChg chg="mod">
          <ac:chgData name="Nathan Ducker" userId="e1218156124bca11" providerId="LiveId" clId="{C6ABFD29-885E-48C6-91CF-8FDCC6EF6C26}" dt="2024-07-23T09:19:55.583" v="867"/>
          <ac:picMkLst>
            <pc:docMk/>
            <pc:sldMk cId="142814212" sldId="605"/>
            <ac:picMk id="10" creationId="{F122B978-F81D-FB28-AA9D-775C256B5F18}"/>
          </ac:picMkLst>
        </pc:picChg>
        <pc:picChg chg="mod">
          <ac:chgData name="Nathan Ducker" userId="e1218156124bca11" providerId="LiveId" clId="{C6ABFD29-885E-48C6-91CF-8FDCC6EF6C26}" dt="2024-07-23T09:19:55.583" v="867"/>
          <ac:picMkLst>
            <pc:docMk/>
            <pc:sldMk cId="142814212" sldId="605"/>
            <ac:picMk id="11" creationId="{15BF8168-27A7-EADB-0D93-DF5AE7E2079F}"/>
          </ac:picMkLst>
        </pc:picChg>
        <pc:picChg chg="mod">
          <ac:chgData name="Nathan Ducker" userId="e1218156124bca11" providerId="LiveId" clId="{C6ABFD29-885E-48C6-91CF-8FDCC6EF6C26}" dt="2024-07-24T10:57:51.457" v="2168"/>
          <ac:picMkLst>
            <pc:docMk/>
            <pc:sldMk cId="142814212" sldId="605"/>
            <ac:picMk id="15" creationId="{5E9592A0-7884-C4FF-6D14-06EE1370A4DF}"/>
          </ac:picMkLst>
        </pc:picChg>
        <pc:picChg chg="mod">
          <ac:chgData name="Nathan Ducker" userId="e1218156124bca11" providerId="LiveId" clId="{C6ABFD29-885E-48C6-91CF-8FDCC6EF6C26}" dt="2024-07-24T10:57:51.457" v="2168"/>
          <ac:picMkLst>
            <pc:docMk/>
            <pc:sldMk cId="142814212" sldId="605"/>
            <ac:picMk id="17" creationId="{DFF6277F-CF1D-FD9A-AA78-37186A8AA42F}"/>
          </ac:picMkLst>
        </pc:picChg>
      </pc:sldChg>
      <pc:sldChg chg="addSp delSp modSp mod">
        <pc:chgData name="Nathan Ducker" userId="e1218156124bca11" providerId="LiveId" clId="{C6ABFD29-885E-48C6-91CF-8FDCC6EF6C26}" dt="2024-07-24T10:53:30.740" v="2072"/>
        <pc:sldMkLst>
          <pc:docMk/>
          <pc:sldMk cId="2142240898" sldId="606"/>
        </pc:sldMkLst>
        <pc:spChg chg="mod">
          <ac:chgData name="Nathan Ducker" userId="e1218156124bca11" providerId="LiveId" clId="{C6ABFD29-885E-48C6-91CF-8FDCC6EF6C26}" dt="2024-07-23T09:21:13.441" v="916"/>
          <ac:spMkLst>
            <pc:docMk/>
            <pc:sldMk cId="2142240898" sldId="606"/>
            <ac:spMk id="4" creationId="{06A0683A-68C4-2D40-B6B9-DCA0D9E1DB1B}"/>
          </ac:spMkLst>
        </pc:spChg>
        <pc:spChg chg="mod">
          <ac:chgData name="Nathan Ducker" userId="e1218156124bca11" providerId="LiveId" clId="{C6ABFD29-885E-48C6-91CF-8FDCC6EF6C26}" dt="2024-07-24T10:53:30.740" v="2072"/>
          <ac:spMkLst>
            <pc:docMk/>
            <pc:sldMk cId="2142240898" sldId="606"/>
            <ac:spMk id="12" creationId="{C7065FEB-6A6F-6385-4070-F08863063998}"/>
          </ac:spMkLst>
        </pc:spChg>
        <pc:grpChg chg="add del mod">
          <ac:chgData name="Nathan Ducker" userId="e1218156124bca11" providerId="LiveId" clId="{C6ABFD29-885E-48C6-91CF-8FDCC6EF6C26}" dt="2024-07-24T10:53:30.302" v="2071" actId="478"/>
          <ac:grpSpMkLst>
            <pc:docMk/>
            <pc:sldMk cId="2142240898" sldId="606"/>
            <ac:grpSpMk id="3" creationId="{7C888ACF-2B4E-A756-BE5D-873A9D71F92C}"/>
          </ac:grpSpMkLst>
        </pc:grpChg>
        <pc:grpChg chg="add mod">
          <ac:chgData name="Nathan Ducker" userId="e1218156124bca11" providerId="LiveId" clId="{C6ABFD29-885E-48C6-91CF-8FDCC6EF6C26}" dt="2024-07-24T10:53:30.740" v="2072"/>
          <ac:grpSpMkLst>
            <pc:docMk/>
            <pc:sldMk cId="2142240898" sldId="606"/>
            <ac:grpSpMk id="11" creationId="{1ACF2453-6779-132A-F596-736ED1DC2F39}"/>
          </ac:grpSpMkLst>
        </pc:grpChg>
        <pc:picChg chg="mod">
          <ac:chgData name="Nathan Ducker" userId="e1218156124bca11" providerId="LiveId" clId="{C6ABFD29-885E-48C6-91CF-8FDCC6EF6C26}" dt="2024-07-23T09:21:13.441" v="916"/>
          <ac:picMkLst>
            <pc:docMk/>
            <pc:sldMk cId="2142240898" sldId="606"/>
            <ac:picMk id="7" creationId="{0B4AA3C4-3C46-1B69-EEF9-93F6035F3D5A}"/>
          </ac:picMkLst>
        </pc:picChg>
        <pc:picChg chg="mod">
          <ac:chgData name="Nathan Ducker" userId="e1218156124bca11" providerId="LiveId" clId="{C6ABFD29-885E-48C6-91CF-8FDCC6EF6C26}" dt="2024-07-23T09:21:13.441" v="916"/>
          <ac:picMkLst>
            <pc:docMk/>
            <pc:sldMk cId="2142240898" sldId="606"/>
            <ac:picMk id="9" creationId="{D6CF1372-AF53-693D-AA75-D0D9B4B2044C}"/>
          </ac:picMkLst>
        </pc:picChg>
        <pc:picChg chg="mod">
          <ac:chgData name="Nathan Ducker" userId="e1218156124bca11" providerId="LiveId" clId="{C6ABFD29-885E-48C6-91CF-8FDCC6EF6C26}" dt="2024-07-23T09:21:13.441" v="916"/>
          <ac:picMkLst>
            <pc:docMk/>
            <pc:sldMk cId="2142240898" sldId="606"/>
            <ac:picMk id="10" creationId="{D8ED6F62-95C9-C334-36E7-EF64AA32F3A0}"/>
          </ac:picMkLst>
        </pc:picChg>
        <pc:picChg chg="mod">
          <ac:chgData name="Nathan Ducker" userId="e1218156124bca11" providerId="LiveId" clId="{C6ABFD29-885E-48C6-91CF-8FDCC6EF6C26}" dt="2024-07-24T10:53:30.740" v="2072"/>
          <ac:picMkLst>
            <pc:docMk/>
            <pc:sldMk cId="2142240898" sldId="606"/>
            <ac:picMk id="13" creationId="{085D3FAA-8726-03E9-0028-4C2FE15300FD}"/>
          </ac:picMkLst>
        </pc:picChg>
        <pc:picChg chg="mod">
          <ac:chgData name="Nathan Ducker" userId="e1218156124bca11" providerId="LiveId" clId="{C6ABFD29-885E-48C6-91CF-8FDCC6EF6C26}" dt="2024-07-24T10:53:30.740" v="2072"/>
          <ac:picMkLst>
            <pc:docMk/>
            <pc:sldMk cId="2142240898" sldId="606"/>
            <ac:picMk id="14" creationId="{AB14A33A-271D-DC88-F82B-7656CCF2DEA7}"/>
          </ac:picMkLst>
        </pc:picChg>
      </pc:sldChg>
      <pc:sldChg chg="addSp delSp modSp mod">
        <pc:chgData name="Nathan Ducker" userId="e1218156124bca11" providerId="LiveId" clId="{C6ABFD29-885E-48C6-91CF-8FDCC6EF6C26}" dt="2024-07-24T10:57:32.328" v="2160"/>
        <pc:sldMkLst>
          <pc:docMk/>
          <pc:sldMk cId="3523371051" sldId="608"/>
        </pc:sldMkLst>
        <pc:spChg chg="mod">
          <ac:chgData name="Nathan Ducker" userId="e1218156124bca11" providerId="LiveId" clId="{C6ABFD29-885E-48C6-91CF-8FDCC6EF6C26}" dt="2024-07-23T09:20:12.690" v="872"/>
          <ac:spMkLst>
            <pc:docMk/>
            <pc:sldMk cId="3523371051" sldId="608"/>
            <ac:spMk id="4" creationId="{14385D74-C07F-2411-C253-1CA3A7E259E0}"/>
          </ac:spMkLst>
        </pc:spChg>
        <pc:spChg chg="mod">
          <ac:chgData name="Nathan Ducker" userId="e1218156124bca11" providerId="LiveId" clId="{C6ABFD29-885E-48C6-91CF-8FDCC6EF6C26}" dt="2024-07-24T10:57:32.328" v="2160"/>
          <ac:spMkLst>
            <pc:docMk/>
            <pc:sldMk cId="3523371051" sldId="608"/>
            <ac:spMk id="11" creationId="{F0F6DFEE-63EA-FBC8-A4AA-550CA2445B15}"/>
          </ac:spMkLst>
        </pc:spChg>
        <pc:grpChg chg="add del mod">
          <ac:chgData name="Nathan Ducker" userId="e1218156124bca11" providerId="LiveId" clId="{C6ABFD29-885E-48C6-91CF-8FDCC6EF6C26}" dt="2024-07-24T10:57:31.978" v="2159" actId="478"/>
          <ac:grpSpMkLst>
            <pc:docMk/>
            <pc:sldMk cId="3523371051" sldId="608"/>
            <ac:grpSpMk id="2" creationId="{9F5EE2EC-A180-9406-F113-40B6E84BC13F}"/>
          </ac:grpSpMkLst>
        </pc:grpChg>
        <pc:grpChg chg="add mod">
          <ac:chgData name="Nathan Ducker" userId="e1218156124bca11" providerId="LiveId" clId="{C6ABFD29-885E-48C6-91CF-8FDCC6EF6C26}" dt="2024-07-24T10:57:32.328" v="2160"/>
          <ac:grpSpMkLst>
            <pc:docMk/>
            <pc:sldMk cId="3523371051" sldId="608"/>
            <ac:grpSpMk id="9" creationId="{C058346A-CBC2-B483-6FC5-830364453500}"/>
          </ac:grpSpMkLst>
        </pc:grpChg>
        <pc:picChg chg="mod">
          <ac:chgData name="Nathan Ducker" userId="e1218156124bca11" providerId="LiveId" clId="{C6ABFD29-885E-48C6-91CF-8FDCC6EF6C26}" dt="2024-07-23T09:20:12.690" v="872"/>
          <ac:picMkLst>
            <pc:docMk/>
            <pc:sldMk cId="3523371051" sldId="608"/>
            <ac:picMk id="5" creationId="{A69B10D1-C43E-3300-22D4-5F628892C72D}"/>
          </ac:picMkLst>
        </pc:picChg>
        <pc:picChg chg="mod">
          <ac:chgData name="Nathan Ducker" userId="e1218156124bca11" providerId="LiveId" clId="{C6ABFD29-885E-48C6-91CF-8FDCC6EF6C26}" dt="2024-07-23T09:20:12.690" v="872"/>
          <ac:picMkLst>
            <pc:docMk/>
            <pc:sldMk cId="3523371051" sldId="608"/>
            <ac:picMk id="6" creationId="{FE456720-F9E2-51C2-75A7-9956BB7F9CC5}"/>
          </ac:picMkLst>
        </pc:picChg>
        <pc:picChg chg="mod">
          <ac:chgData name="Nathan Ducker" userId="e1218156124bca11" providerId="LiveId" clId="{C6ABFD29-885E-48C6-91CF-8FDCC6EF6C26}" dt="2024-07-23T09:20:12.690" v="872"/>
          <ac:picMkLst>
            <pc:docMk/>
            <pc:sldMk cId="3523371051" sldId="608"/>
            <ac:picMk id="7" creationId="{6ED2A0B3-BA99-E16F-C996-62F264A83DA7}"/>
          </ac:picMkLst>
        </pc:picChg>
        <pc:picChg chg="mod">
          <ac:chgData name="Nathan Ducker" userId="e1218156124bca11" providerId="LiveId" clId="{C6ABFD29-885E-48C6-91CF-8FDCC6EF6C26}" dt="2024-07-24T10:57:32.328" v="2160"/>
          <ac:picMkLst>
            <pc:docMk/>
            <pc:sldMk cId="3523371051" sldId="608"/>
            <ac:picMk id="13" creationId="{596B868F-62F2-9B14-8ACA-32BEEBC8BB71}"/>
          </ac:picMkLst>
        </pc:picChg>
        <pc:picChg chg="mod">
          <ac:chgData name="Nathan Ducker" userId="e1218156124bca11" providerId="LiveId" clId="{C6ABFD29-885E-48C6-91CF-8FDCC6EF6C26}" dt="2024-07-24T10:57:32.328" v="2160"/>
          <ac:picMkLst>
            <pc:docMk/>
            <pc:sldMk cId="3523371051" sldId="608"/>
            <ac:picMk id="14" creationId="{3B7808B3-0F77-BE4D-6AFB-579CC58B9F59}"/>
          </ac:picMkLst>
        </pc:picChg>
      </pc:sldChg>
      <pc:sldChg chg="addSp delSp modSp mod">
        <pc:chgData name="Nathan Ducker" userId="e1218156124bca11" providerId="LiveId" clId="{C6ABFD29-885E-48C6-91CF-8FDCC6EF6C26}" dt="2024-07-24T10:55:26.397" v="2116"/>
        <pc:sldMkLst>
          <pc:docMk/>
          <pc:sldMk cId="607131271" sldId="609"/>
        </pc:sldMkLst>
        <pc:spChg chg="mod">
          <ac:chgData name="Nathan Ducker" userId="e1218156124bca11" providerId="LiveId" clId="{C6ABFD29-885E-48C6-91CF-8FDCC6EF6C26}" dt="2024-07-23T09:20:44.767" v="894"/>
          <ac:spMkLst>
            <pc:docMk/>
            <pc:sldMk cId="607131271" sldId="609"/>
            <ac:spMk id="3" creationId="{46C9A978-6704-5D73-BCB0-281F02732273}"/>
          </ac:spMkLst>
        </pc:spChg>
        <pc:spChg chg="mod">
          <ac:chgData name="Nathan Ducker" userId="e1218156124bca11" providerId="LiveId" clId="{C6ABFD29-885E-48C6-91CF-8FDCC6EF6C26}" dt="2024-07-24T10:55:26.397" v="2116"/>
          <ac:spMkLst>
            <pc:docMk/>
            <pc:sldMk cId="607131271" sldId="609"/>
            <ac:spMk id="13" creationId="{F147D8BA-E1F6-E61B-0F58-934ABB4822BF}"/>
          </ac:spMkLst>
        </pc:spChg>
        <pc:grpChg chg="add del mod">
          <ac:chgData name="Nathan Ducker" userId="e1218156124bca11" providerId="LiveId" clId="{C6ABFD29-885E-48C6-91CF-8FDCC6EF6C26}" dt="2024-07-24T10:55:26.005" v="2115" actId="478"/>
          <ac:grpSpMkLst>
            <pc:docMk/>
            <pc:sldMk cId="607131271" sldId="609"/>
            <ac:grpSpMk id="2" creationId="{A725D80C-67F0-8140-BB99-40EC22142FF4}"/>
          </ac:grpSpMkLst>
        </pc:grpChg>
        <pc:grpChg chg="add mod">
          <ac:chgData name="Nathan Ducker" userId="e1218156124bca11" providerId="LiveId" clId="{C6ABFD29-885E-48C6-91CF-8FDCC6EF6C26}" dt="2024-07-24T10:55:26.397" v="2116"/>
          <ac:grpSpMkLst>
            <pc:docMk/>
            <pc:sldMk cId="607131271" sldId="609"/>
            <ac:grpSpMk id="8" creationId="{A9DE672B-2DAE-36AD-02E9-8F5A4D8DEC71}"/>
          </ac:grpSpMkLst>
        </pc:grpChg>
        <pc:picChg chg="mod">
          <ac:chgData name="Nathan Ducker" userId="e1218156124bca11" providerId="LiveId" clId="{C6ABFD29-885E-48C6-91CF-8FDCC6EF6C26}" dt="2024-07-23T09:20:44.767" v="894"/>
          <ac:picMkLst>
            <pc:docMk/>
            <pc:sldMk cId="607131271" sldId="609"/>
            <ac:picMk id="4" creationId="{272BAD26-B14E-B3E2-94FA-86114795B62E}"/>
          </ac:picMkLst>
        </pc:picChg>
        <pc:picChg chg="mod">
          <ac:chgData name="Nathan Ducker" userId="e1218156124bca11" providerId="LiveId" clId="{C6ABFD29-885E-48C6-91CF-8FDCC6EF6C26}" dt="2024-07-23T09:20:44.767" v="894"/>
          <ac:picMkLst>
            <pc:docMk/>
            <pc:sldMk cId="607131271" sldId="609"/>
            <ac:picMk id="6" creationId="{8A468873-A720-7748-8C84-FF37EC3581B0}"/>
          </ac:picMkLst>
        </pc:picChg>
        <pc:picChg chg="mod">
          <ac:chgData name="Nathan Ducker" userId="e1218156124bca11" providerId="LiveId" clId="{C6ABFD29-885E-48C6-91CF-8FDCC6EF6C26}" dt="2024-07-23T09:20:44.767" v="894"/>
          <ac:picMkLst>
            <pc:docMk/>
            <pc:sldMk cId="607131271" sldId="609"/>
            <ac:picMk id="7" creationId="{7ECB9B66-F554-694D-0D45-88E2DBD01E55}"/>
          </ac:picMkLst>
        </pc:picChg>
        <pc:picChg chg="mod">
          <ac:chgData name="Nathan Ducker" userId="e1218156124bca11" providerId="LiveId" clId="{C6ABFD29-885E-48C6-91CF-8FDCC6EF6C26}" dt="2024-07-24T10:55:26.397" v="2116"/>
          <ac:picMkLst>
            <pc:docMk/>
            <pc:sldMk cId="607131271" sldId="609"/>
            <ac:picMk id="14" creationId="{AF9A893C-56C2-9A83-F0D6-AE9D9A456514}"/>
          </ac:picMkLst>
        </pc:picChg>
        <pc:picChg chg="mod">
          <ac:chgData name="Nathan Ducker" userId="e1218156124bca11" providerId="LiveId" clId="{C6ABFD29-885E-48C6-91CF-8FDCC6EF6C26}" dt="2024-07-24T10:55:26.397" v="2116"/>
          <ac:picMkLst>
            <pc:docMk/>
            <pc:sldMk cId="607131271" sldId="609"/>
            <ac:picMk id="15" creationId="{52EC7CBE-D932-05C5-507A-595C6B824C0A}"/>
          </ac:picMkLst>
        </pc:picChg>
      </pc:sldChg>
      <pc:sldChg chg="addSp delSp modSp mod">
        <pc:chgData name="Nathan Ducker" userId="e1218156124bca11" providerId="LiveId" clId="{C6ABFD29-885E-48C6-91CF-8FDCC6EF6C26}" dt="2024-07-24T10:54:26.498" v="2094"/>
        <pc:sldMkLst>
          <pc:docMk/>
          <pc:sldMk cId="1877184894" sldId="611"/>
        </pc:sldMkLst>
        <pc:spChg chg="mod">
          <ac:chgData name="Nathan Ducker" userId="e1218156124bca11" providerId="LiveId" clId="{C6ABFD29-885E-48C6-91CF-8FDCC6EF6C26}" dt="2024-07-23T09:20:59.465" v="905"/>
          <ac:spMkLst>
            <pc:docMk/>
            <pc:sldMk cId="1877184894" sldId="611"/>
            <ac:spMk id="4" creationId="{317E6F72-C6B2-4C5D-66F4-9C3B13B0A011}"/>
          </ac:spMkLst>
        </pc:spChg>
        <pc:spChg chg="mod ord">
          <ac:chgData name="Nathan Ducker" userId="e1218156124bca11" providerId="LiveId" clId="{C6ABFD29-885E-48C6-91CF-8FDCC6EF6C26}" dt="2024-07-24T05:49:50.862" v="1507" actId="1076"/>
          <ac:spMkLst>
            <pc:docMk/>
            <pc:sldMk cId="1877184894" sldId="611"/>
            <ac:spMk id="7" creationId="{6B0652B3-3EAF-4C2D-8035-977A09895B89}"/>
          </ac:spMkLst>
        </pc:spChg>
        <pc:spChg chg="mod">
          <ac:chgData name="Nathan Ducker" userId="e1218156124bca11" providerId="LiveId" clId="{C6ABFD29-885E-48C6-91CF-8FDCC6EF6C26}" dt="2024-07-24T10:54:26.498" v="2094"/>
          <ac:spMkLst>
            <pc:docMk/>
            <pc:sldMk cId="1877184894" sldId="611"/>
            <ac:spMk id="13" creationId="{41B91582-DB86-8156-B31B-FC6E00DB29AA}"/>
          </ac:spMkLst>
        </pc:spChg>
        <pc:grpChg chg="add del mod">
          <ac:chgData name="Nathan Ducker" userId="e1218156124bca11" providerId="LiveId" clId="{C6ABFD29-885E-48C6-91CF-8FDCC6EF6C26}" dt="2024-07-24T10:54:26.122" v="2093" actId="478"/>
          <ac:grpSpMkLst>
            <pc:docMk/>
            <pc:sldMk cId="1877184894" sldId="611"/>
            <ac:grpSpMk id="3" creationId="{5F03BE47-2DE5-5BB0-9CA1-1890BCB5F639}"/>
          </ac:grpSpMkLst>
        </pc:grpChg>
        <pc:grpChg chg="add mod">
          <ac:chgData name="Nathan Ducker" userId="e1218156124bca11" providerId="LiveId" clId="{C6ABFD29-885E-48C6-91CF-8FDCC6EF6C26}" dt="2024-07-24T10:54:26.498" v="2094"/>
          <ac:grpSpMkLst>
            <pc:docMk/>
            <pc:sldMk cId="1877184894" sldId="611"/>
            <ac:grpSpMk id="12" creationId="{8BB3CBB6-FEF0-6F9E-EF96-48720385C64D}"/>
          </ac:grpSpMkLst>
        </pc:grpChg>
        <pc:graphicFrameChg chg="mod">
          <ac:chgData name="Nathan Ducker" userId="e1218156124bca11" providerId="LiveId" clId="{C6ABFD29-885E-48C6-91CF-8FDCC6EF6C26}" dt="2024-07-24T05:46:30.403" v="1497" actId="14100"/>
          <ac:graphicFrameMkLst>
            <pc:docMk/>
            <pc:sldMk cId="1877184894" sldId="611"/>
            <ac:graphicFrameMk id="9" creationId="{01EE336B-065C-405C-BF91-1E745E7F647B}"/>
          </ac:graphicFrameMkLst>
        </pc:graphicFrameChg>
        <pc:picChg chg="mod">
          <ac:chgData name="Nathan Ducker" userId="e1218156124bca11" providerId="LiveId" clId="{C6ABFD29-885E-48C6-91CF-8FDCC6EF6C26}" dt="2024-07-23T09:20:59.465" v="905"/>
          <ac:picMkLst>
            <pc:docMk/>
            <pc:sldMk cId="1877184894" sldId="611"/>
            <ac:picMk id="6" creationId="{B67ACD37-AA73-E10B-79A4-E2F336B38914}"/>
          </ac:picMkLst>
        </pc:picChg>
        <pc:picChg chg="mod">
          <ac:chgData name="Nathan Ducker" userId="e1218156124bca11" providerId="LiveId" clId="{C6ABFD29-885E-48C6-91CF-8FDCC6EF6C26}" dt="2024-07-23T09:20:59.465" v="905"/>
          <ac:picMkLst>
            <pc:docMk/>
            <pc:sldMk cId="1877184894" sldId="611"/>
            <ac:picMk id="8" creationId="{0162076B-D6E9-5380-3F99-CB3F0376B5CB}"/>
          </ac:picMkLst>
        </pc:picChg>
        <pc:picChg chg="mod">
          <ac:chgData name="Nathan Ducker" userId="e1218156124bca11" providerId="LiveId" clId="{C6ABFD29-885E-48C6-91CF-8FDCC6EF6C26}" dt="2024-07-24T05:50:37.181" v="1514" actId="1076"/>
          <ac:picMkLst>
            <pc:docMk/>
            <pc:sldMk cId="1877184894" sldId="611"/>
            <ac:picMk id="10" creationId="{7C863E30-E713-4AB2-81F7-B7D3129BA5E9}"/>
          </ac:picMkLst>
        </pc:picChg>
        <pc:picChg chg="mod">
          <ac:chgData name="Nathan Ducker" userId="e1218156124bca11" providerId="LiveId" clId="{C6ABFD29-885E-48C6-91CF-8FDCC6EF6C26}" dt="2024-07-23T09:20:59.465" v="905"/>
          <ac:picMkLst>
            <pc:docMk/>
            <pc:sldMk cId="1877184894" sldId="611"/>
            <ac:picMk id="11" creationId="{673B048F-EC6A-9987-A4A9-204EB09AE0B6}"/>
          </ac:picMkLst>
        </pc:picChg>
        <pc:picChg chg="mod">
          <ac:chgData name="Nathan Ducker" userId="e1218156124bca11" providerId="LiveId" clId="{C6ABFD29-885E-48C6-91CF-8FDCC6EF6C26}" dt="2024-07-24T10:54:26.498" v="2094"/>
          <ac:picMkLst>
            <pc:docMk/>
            <pc:sldMk cId="1877184894" sldId="611"/>
            <ac:picMk id="14" creationId="{25C2B0E8-55CF-6EF2-2E44-F62A692E3BDC}"/>
          </ac:picMkLst>
        </pc:picChg>
        <pc:picChg chg="mod">
          <ac:chgData name="Nathan Ducker" userId="e1218156124bca11" providerId="LiveId" clId="{C6ABFD29-885E-48C6-91CF-8FDCC6EF6C26}" dt="2024-07-24T10:54:26.498" v="2094"/>
          <ac:picMkLst>
            <pc:docMk/>
            <pc:sldMk cId="1877184894" sldId="611"/>
            <ac:picMk id="15" creationId="{865AF3BA-1115-CC95-7CE0-6C816708640A}"/>
          </ac:picMkLst>
        </pc:picChg>
      </pc:sldChg>
      <pc:sldChg chg="addSp modSp mod">
        <pc:chgData name="Nathan Ducker" userId="e1218156124bca11" providerId="LiveId" clId="{C6ABFD29-885E-48C6-91CF-8FDCC6EF6C26}" dt="2024-07-25T01:10:35.273" v="2731" actId="255"/>
        <pc:sldMkLst>
          <pc:docMk/>
          <pc:sldMk cId="3783347171" sldId="612"/>
        </pc:sldMkLst>
        <pc:spChg chg="mod">
          <ac:chgData name="Nathan Ducker" userId="e1218156124bca11" providerId="LiveId" clId="{C6ABFD29-885E-48C6-91CF-8FDCC6EF6C26}" dt="2024-07-25T01:10:29.995" v="2730" actId="255"/>
          <ac:spMkLst>
            <pc:docMk/>
            <pc:sldMk cId="3783347171" sldId="612"/>
            <ac:spMk id="2" creationId="{14E244D8-151E-A39D-BEF2-89D9E220FFAB}"/>
          </ac:spMkLst>
        </pc:spChg>
        <pc:spChg chg="mod">
          <ac:chgData name="Nathan Ducker" userId="e1218156124bca11" providerId="LiveId" clId="{C6ABFD29-885E-48C6-91CF-8FDCC6EF6C26}" dt="2024-07-24T10:51:59.860" v="2046"/>
          <ac:spMkLst>
            <pc:docMk/>
            <pc:sldMk cId="3783347171" sldId="612"/>
            <ac:spMk id="4" creationId="{F43B67BC-1F45-6A6E-4245-BF87AF0DD297}"/>
          </ac:spMkLst>
        </pc:spChg>
        <pc:spChg chg="mod">
          <ac:chgData name="Nathan Ducker" userId="e1218156124bca11" providerId="LiveId" clId="{C6ABFD29-885E-48C6-91CF-8FDCC6EF6C26}" dt="2024-07-25T01:10:35.273" v="2731" actId="255"/>
          <ac:spMkLst>
            <pc:docMk/>
            <pc:sldMk cId="3783347171" sldId="612"/>
            <ac:spMk id="9" creationId="{B893386B-5832-489C-B904-BCC53E009280}"/>
          </ac:spMkLst>
        </pc:spChg>
        <pc:grpChg chg="add mod">
          <ac:chgData name="Nathan Ducker" userId="e1218156124bca11" providerId="LiveId" clId="{C6ABFD29-885E-48C6-91CF-8FDCC6EF6C26}" dt="2024-07-24T10:51:59.860" v="2046"/>
          <ac:grpSpMkLst>
            <pc:docMk/>
            <pc:sldMk cId="3783347171" sldId="612"/>
            <ac:grpSpMk id="3" creationId="{7ABDE9F3-2564-8679-DD2B-D9C57C2B5E06}"/>
          </ac:grpSpMkLst>
        </pc:grpChg>
        <pc:picChg chg="mod">
          <ac:chgData name="Nathan Ducker" userId="e1218156124bca11" providerId="LiveId" clId="{C6ABFD29-885E-48C6-91CF-8FDCC6EF6C26}" dt="2024-07-24T10:51:59.860" v="2046"/>
          <ac:picMkLst>
            <pc:docMk/>
            <pc:sldMk cId="3783347171" sldId="612"/>
            <ac:picMk id="5" creationId="{36F8FC16-B15B-0DAF-BF4C-3303549D0BD3}"/>
          </ac:picMkLst>
        </pc:picChg>
        <pc:picChg chg="mod">
          <ac:chgData name="Nathan Ducker" userId="e1218156124bca11" providerId="LiveId" clId="{C6ABFD29-885E-48C6-91CF-8FDCC6EF6C26}" dt="2024-07-24T10:51:59.860" v="2046"/>
          <ac:picMkLst>
            <pc:docMk/>
            <pc:sldMk cId="3783347171" sldId="612"/>
            <ac:picMk id="8" creationId="{D2CA8AB2-3B14-744F-4E70-A1EA567B5592}"/>
          </ac:picMkLst>
        </pc:picChg>
      </pc:sldChg>
      <pc:sldChg chg="addSp delSp modSp add del mod">
        <pc:chgData name="Nathan Ducker" userId="e1218156124bca11" providerId="LiveId" clId="{C6ABFD29-885E-48C6-91CF-8FDCC6EF6C26}" dt="2024-07-23T06:46:59.263" v="386" actId="47"/>
        <pc:sldMkLst>
          <pc:docMk/>
          <pc:sldMk cId="2534840526" sldId="617"/>
        </pc:sldMkLst>
        <pc:spChg chg="add mod">
          <ac:chgData name="Nathan Ducker" userId="e1218156124bca11" providerId="LiveId" clId="{C6ABFD29-885E-48C6-91CF-8FDCC6EF6C26}" dt="2024-07-23T06:10:28.743" v="252" actId="21"/>
          <ac:spMkLst>
            <pc:docMk/>
            <pc:sldMk cId="2534840526" sldId="617"/>
            <ac:spMk id="3" creationId="{9E835F87-7066-80D5-83E6-44F7DC47A0C0}"/>
          </ac:spMkLst>
        </pc:spChg>
        <pc:spChg chg="add del">
          <ac:chgData name="Nathan Ducker" userId="e1218156124bca11" providerId="LiveId" clId="{C6ABFD29-885E-48C6-91CF-8FDCC6EF6C26}" dt="2024-07-23T06:10:45.619" v="255" actId="478"/>
          <ac:spMkLst>
            <pc:docMk/>
            <pc:sldMk cId="2534840526" sldId="617"/>
            <ac:spMk id="8" creationId="{9BC96C56-4266-B22C-5136-1232F3C42037}"/>
          </ac:spMkLst>
        </pc:spChg>
        <pc:spChg chg="add del">
          <ac:chgData name="Nathan Ducker" userId="e1218156124bca11" providerId="LiveId" clId="{C6ABFD29-885E-48C6-91CF-8FDCC6EF6C26}" dt="2024-07-23T06:10:39.393" v="253" actId="478"/>
          <ac:spMkLst>
            <pc:docMk/>
            <pc:sldMk cId="2534840526" sldId="617"/>
            <ac:spMk id="9" creationId="{2E0AD562-E6B1-AA9A-0333-38176CF23408}"/>
          </ac:spMkLst>
        </pc:spChg>
        <pc:spChg chg="mod">
          <ac:chgData name="Nathan Ducker" userId="e1218156124bca11" providerId="LiveId" clId="{C6ABFD29-885E-48C6-91CF-8FDCC6EF6C26}" dt="2024-07-23T06:17:40.193" v="277" actId="403"/>
          <ac:spMkLst>
            <pc:docMk/>
            <pc:sldMk cId="2534840526" sldId="617"/>
            <ac:spMk id="13" creationId="{9A85D702-1C10-42AF-AD3B-2921840DE152}"/>
          </ac:spMkLst>
        </pc:spChg>
        <pc:spChg chg="del mod">
          <ac:chgData name="Nathan Ducker" userId="e1218156124bca11" providerId="LiveId" clId="{C6ABFD29-885E-48C6-91CF-8FDCC6EF6C26}" dt="2024-07-23T06:26:57.451" v="331" actId="478"/>
          <ac:spMkLst>
            <pc:docMk/>
            <pc:sldMk cId="2534840526" sldId="617"/>
            <ac:spMk id="14" creationId="{58582D2C-F1AB-4341-B7F8-B350A57CC1A2}"/>
          </ac:spMkLst>
        </pc:spChg>
        <pc:picChg chg="mod">
          <ac:chgData name="Nathan Ducker" userId="e1218156124bca11" providerId="LiveId" clId="{C6ABFD29-885E-48C6-91CF-8FDCC6EF6C26}" dt="2024-07-23T06:10:52.586" v="256" actId="1076"/>
          <ac:picMkLst>
            <pc:docMk/>
            <pc:sldMk cId="2534840526" sldId="617"/>
            <ac:picMk id="4" creationId="{5DAAD392-19B3-4199-A7FB-F0E6AA7BF64A}"/>
          </ac:picMkLst>
        </pc:picChg>
        <pc:picChg chg="del">
          <ac:chgData name="Nathan Ducker" userId="e1218156124bca11" providerId="LiveId" clId="{C6ABFD29-885E-48C6-91CF-8FDCC6EF6C26}" dt="2024-07-23T06:26:56.276" v="330" actId="478"/>
          <ac:picMkLst>
            <pc:docMk/>
            <pc:sldMk cId="2534840526" sldId="617"/>
            <ac:picMk id="5" creationId="{B273DA32-43E2-44C8-B92C-C83982B3F65D}"/>
          </ac:picMkLst>
        </pc:picChg>
        <pc:picChg chg="del">
          <ac:chgData name="Nathan Ducker" userId="e1218156124bca11" providerId="LiveId" clId="{C6ABFD29-885E-48C6-91CF-8FDCC6EF6C26}" dt="2024-07-23T06:10:07.639" v="250" actId="478"/>
          <ac:picMkLst>
            <pc:docMk/>
            <pc:sldMk cId="2534840526" sldId="617"/>
            <ac:picMk id="6" creationId="{C8C7B506-5DAC-5AD6-49EB-5AA7090B6043}"/>
          </ac:picMkLst>
        </pc:picChg>
        <pc:picChg chg="del">
          <ac:chgData name="Nathan Ducker" userId="e1218156124bca11" providerId="LiveId" clId="{C6ABFD29-885E-48C6-91CF-8FDCC6EF6C26}" dt="2024-07-23T06:26:58.544" v="332" actId="478"/>
          <ac:picMkLst>
            <pc:docMk/>
            <pc:sldMk cId="2534840526" sldId="617"/>
            <ac:picMk id="7" creationId="{29D7D99D-9678-4C22-94B9-F30462211F80}"/>
          </ac:picMkLst>
        </pc:picChg>
        <pc:picChg chg="del">
          <ac:chgData name="Nathan Ducker" userId="e1218156124bca11" providerId="LiveId" clId="{C6ABFD29-885E-48C6-91CF-8FDCC6EF6C26}" dt="2024-07-23T06:26:53.011" v="327" actId="478"/>
          <ac:picMkLst>
            <pc:docMk/>
            <pc:sldMk cId="2534840526" sldId="617"/>
            <ac:picMk id="10" creationId="{06DDE8DD-B15C-4805-88CA-F2598FBA82AB}"/>
          </ac:picMkLst>
        </pc:picChg>
        <pc:picChg chg="del">
          <ac:chgData name="Nathan Ducker" userId="e1218156124bca11" providerId="LiveId" clId="{C6ABFD29-885E-48C6-91CF-8FDCC6EF6C26}" dt="2024-07-23T06:26:53.881" v="328" actId="478"/>
          <ac:picMkLst>
            <pc:docMk/>
            <pc:sldMk cId="2534840526" sldId="617"/>
            <ac:picMk id="11" creationId="{E68D76C7-C75A-42C2-864F-0A27DB3B18C5}"/>
          </ac:picMkLst>
        </pc:picChg>
      </pc:sldChg>
      <pc:sldChg chg="modSp add del mod">
        <pc:chgData name="Nathan Ducker" userId="e1218156124bca11" providerId="LiveId" clId="{C6ABFD29-885E-48C6-91CF-8FDCC6EF6C26}" dt="2024-07-23T06:46:59.263" v="386" actId="47"/>
        <pc:sldMkLst>
          <pc:docMk/>
          <pc:sldMk cId="833925423" sldId="618"/>
        </pc:sldMkLst>
        <pc:spChg chg="mod">
          <ac:chgData name="Nathan Ducker" userId="e1218156124bca11" providerId="LiveId" clId="{C6ABFD29-885E-48C6-91CF-8FDCC6EF6C26}" dt="2024-07-23T06:19:25.489" v="293" actId="12"/>
          <ac:spMkLst>
            <pc:docMk/>
            <pc:sldMk cId="833925423" sldId="618"/>
            <ac:spMk id="13" creationId="{9A85D702-1C10-42AF-AD3B-2921840DE152}"/>
          </ac:spMkLst>
        </pc:spChg>
      </pc:sldChg>
      <pc:sldChg chg="addSp delSp modSp add del mod">
        <pc:chgData name="Nathan Ducker" userId="e1218156124bca11" providerId="LiveId" clId="{C6ABFD29-885E-48C6-91CF-8FDCC6EF6C26}" dt="2024-07-23T06:46:59.263" v="386" actId="47"/>
        <pc:sldMkLst>
          <pc:docMk/>
          <pc:sldMk cId="2557388367" sldId="619"/>
        </pc:sldMkLst>
        <pc:spChg chg="add">
          <ac:chgData name="Nathan Ducker" userId="e1218156124bca11" providerId="LiveId" clId="{C6ABFD29-885E-48C6-91CF-8FDCC6EF6C26}" dt="2024-07-23T06:22:19.857" v="296"/>
          <ac:spMkLst>
            <pc:docMk/>
            <pc:sldMk cId="2557388367" sldId="619"/>
            <ac:spMk id="6" creationId="{BBCFA3CE-F4E8-D98B-3765-7AA8C100A768}"/>
          </ac:spMkLst>
        </pc:spChg>
        <pc:spChg chg="add">
          <ac:chgData name="Nathan Ducker" userId="e1218156124bca11" providerId="LiveId" clId="{C6ABFD29-885E-48C6-91CF-8FDCC6EF6C26}" dt="2024-07-23T06:22:19.857" v="296"/>
          <ac:spMkLst>
            <pc:docMk/>
            <pc:sldMk cId="2557388367" sldId="619"/>
            <ac:spMk id="8" creationId="{569D885C-5AEE-CE8B-6CAF-A6CAD4126B57}"/>
          </ac:spMkLst>
        </pc:spChg>
        <pc:spChg chg="add">
          <ac:chgData name="Nathan Ducker" userId="e1218156124bca11" providerId="LiveId" clId="{C6ABFD29-885E-48C6-91CF-8FDCC6EF6C26}" dt="2024-07-23T06:22:19.857" v="296"/>
          <ac:spMkLst>
            <pc:docMk/>
            <pc:sldMk cId="2557388367" sldId="619"/>
            <ac:spMk id="9" creationId="{38F83DD6-439E-1CC6-8FC9-FE5E2B98D0F2}"/>
          </ac:spMkLst>
        </pc:spChg>
        <pc:spChg chg="add">
          <ac:chgData name="Nathan Ducker" userId="e1218156124bca11" providerId="LiveId" clId="{C6ABFD29-885E-48C6-91CF-8FDCC6EF6C26}" dt="2024-07-23T06:22:31.016" v="297"/>
          <ac:spMkLst>
            <pc:docMk/>
            <pc:sldMk cId="2557388367" sldId="619"/>
            <ac:spMk id="12" creationId="{7BF9E376-947F-A16C-B900-1A84A95FDC48}"/>
          </ac:spMkLst>
        </pc:spChg>
        <pc:spChg chg="del mod">
          <ac:chgData name="Nathan Ducker" userId="e1218156124bca11" providerId="LiveId" clId="{C6ABFD29-885E-48C6-91CF-8FDCC6EF6C26}" dt="2024-07-23T06:23:11.454" v="314" actId="478"/>
          <ac:spMkLst>
            <pc:docMk/>
            <pc:sldMk cId="2557388367" sldId="619"/>
            <ac:spMk id="13" creationId="{9A85D702-1C10-42AF-AD3B-2921840DE152}"/>
          </ac:spMkLst>
        </pc:spChg>
        <pc:spChg chg="add">
          <ac:chgData name="Nathan Ducker" userId="e1218156124bca11" providerId="LiveId" clId="{C6ABFD29-885E-48C6-91CF-8FDCC6EF6C26}" dt="2024-07-23T06:22:31.016" v="297"/>
          <ac:spMkLst>
            <pc:docMk/>
            <pc:sldMk cId="2557388367" sldId="619"/>
            <ac:spMk id="15" creationId="{082DC8E6-4BC0-DF34-94FF-0809F4AFCA86}"/>
          </ac:spMkLst>
        </pc:spChg>
        <pc:spChg chg="add">
          <ac:chgData name="Nathan Ducker" userId="e1218156124bca11" providerId="LiveId" clId="{C6ABFD29-885E-48C6-91CF-8FDCC6EF6C26}" dt="2024-07-23T06:22:31.016" v="297"/>
          <ac:spMkLst>
            <pc:docMk/>
            <pc:sldMk cId="2557388367" sldId="619"/>
            <ac:spMk id="16" creationId="{D8E3C551-30CB-0EA7-B5E3-C7E3F93FFAB1}"/>
          </ac:spMkLst>
        </pc:spChg>
        <pc:spChg chg="add mod">
          <ac:chgData name="Nathan Ducker" userId="e1218156124bca11" providerId="LiveId" clId="{C6ABFD29-885E-48C6-91CF-8FDCC6EF6C26}" dt="2024-07-23T06:23:25.552" v="320" actId="403"/>
          <ac:spMkLst>
            <pc:docMk/>
            <pc:sldMk cId="2557388367" sldId="619"/>
            <ac:spMk id="17" creationId="{37692775-1FC7-7B2E-2439-BA297F3E01AB}"/>
          </ac:spMkLst>
        </pc:spChg>
        <pc:spChg chg="add del mod">
          <ac:chgData name="Nathan Ducker" userId="e1218156124bca11" providerId="LiveId" clId="{C6ABFD29-885E-48C6-91CF-8FDCC6EF6C26}" dt="2024-07-23T06:23:01.486" v="311" actId="478"/>
          <ac:spMkLst>
            <pc:docMk/>
            <pc:sldMk cId="2557388367" sldId="619"/>
            <ac:spMk id="18" creationId="{0F4EE829-4DF4-D43E-3322-5E2E2AB7CAEB}"/>
          </ac:spMkLst>
        </pc:spChg>
        <pc:spChg chg="add del mod">
          <ac:chgData name="Nathan Ducker" userId="e1218156124bca11" providerId="LiveId" clId="{C6ABFD29-885E-48C6-91CF-8FDCC6EF6C26}" dt="2024-07-23T06:22:58.744" v="310" actId="478"/>
          <ac:spMkLst>
            <pc:docMk/>
            <pc:sldMk cId="2557388367" sldId="619"/>
            <ac:spMk id="19" creationId="{BC395BDF-00F6-AD1E-64C9-A5AB03DD7465}"/>
          </ac:spMkLst>
        </pc:spChg>
        <pc:picChg chg="mod">
          <ac:chgData name="Nathan Ducker" userId="e1218156124bca11" providerId="LiveId" clId="{C6ABFD29-885E-48C6-91CF-8FDCC6EF6C26}" dt="2024-07-23T06:23:06.979" v="313" actId="1076"/>
          <ac:picMkLst>
            <pc:docMk/>
            <pc:sldMk cId="2557388367" sldId="619"/>
            <ac:picMk id="4" creationId="{5DAAD392-19B3-4199-A7FB-F0E6AA7BF64A}"/>
          </ac:picMkLst>
        </pc:picChg>
      </pc:sldChg>
      <pc:sldChg chg="add del">
        <pc:chgData name="Nathan Ducker" userId="e1218156124bca11" providerId="LiveId" clId="{C6ABFD29-885E-48C6-91CF-8FDCC6EF6C26}" dt="2024-07-23T06:46:59.263" v="386" actId="47"/>
        <pc:sldMkLst>
          <pc:docMk/>
          <pc:sldMk cId="114542691" sldId="620"/>
        </pc:sldMkLst>
      </pc:sldChg>
      <pc:sldChg chg="delSp modSp add del mod">
        <pc:chgData name="Nathan Ducker" userId="e1218156124bca11" providerId="LiveId" clId="{C6ABFD29-885E-48C6-91CF-8FDCC6EF6C26}" dt="2024-07-23T06:46:59.263" v="386" actId="47"/>
        <pc:sldMkLst>
          <pc:docMk/>
          <pc:sldMk cId="3721769291" sldId="621"/>
        </pc:sldMkLst>
        <pc:spChg chg="del">
          <ac:chgData name="Nathan Ducker" userId="e1218156124bca11" providerId="LiveId" clId="{C6ABFD29-885E-48C6-91CF-8FDCC6EF6C26}" dt="2024-07-23T06:27:15.756" v="335" actId="478"/>
          <ac:spMkLst>
            <pc:docMk/>
            <pc:sldMk cId="3721769291" sldId="621"/>
            <ac:spMk id="14" creationId="{58582D2C-F1AB-4341-B7F8-B350A57CC1A2}"/>
          </ac:spMkLst>
        </pc:spChg>
        <pc:spChg chg="mod">
          <ac:chgData name="Nathan Ducker" userId="e1218156124bca11" providerId="LiveId" clId="{C6ABFD29-885E-48C6-91CF-8FDCC6EF6C26}" dt="2024-07-23T06:27:33.781" v="340" actId="403"/>
          <ac:spMkLst>
            <pc:docMk/>
            <pc:sldMk cId="3721769291" sldId="621"/>
            <ac:spMk id="17" creationId="{37692775-1FC7-7B2E-2439-BA297F3E01AB}"/>
          </ac:spMkLst>
        </pc:spChg>
        <pc:picChg chg="del">
          <ac:chgData name="Nathan Ducker" userId="e1218156124bca11" providerId="LiveId" clId="{C6ABFD29-885E-48C6-91CF-8FDCC6EF6C26}" dt="2024-07-23T06:27:17.345" v="336" actId="478"/>
          <ac:picMkLst>
            <pc:docMk/>
            <pc:sldMk cId="3721769291" sldId="621"/>
            <ac:picMk id="5" creationId="{B273DA32-43E2-44C8-B92C-C83982B3F65D}"/>
          </ac:picMkLst>
        </pc:picChg>
        <pc:picChg chg="del">
          <ac:chgData name="Nathan Ducker" userId="e1218156124bca11" providerId="LiveId" clId="{C6ABFD29-885E-48C6-91CF-8FDCC6EF6C26}" dt="2024-07-23T06:27:18.847" v="337" actId="478"/>
          <ac:picMkLst>
            <pc:docMk/>
            <pc:sldMk cId="3721769291" sldId="621"/>
            <ac:picMk id="7" creationId="{29D7D99D-9678-4C22-94B9-F30462211F80}"/>
          </ac:picMkLst>
        </pc:picChg>
        <pc:picChg chg="del">
          <ac:chgData name="Nathan Ducker" userId="e1218156124bca11" providerId="LiveId" clId="{C6ABFD29-885E-48C6-91CF-8FDCC6EF6C26}" dt="2024-07-23T06:27:12.975" v="333" actId="478"/>
          <ac:picMkLst>
            <pc:docMk/>
            <pc:sldMk cId="3721769291" sldId="621"/>
            <ac:picMk id="10" creationId="{06DDE8DD-B15C-4805-88CA-F2598FBA82AB}"/>
          </ac:picMkLst>
        </pc:picChg>
        <pc:picChg chg="del">
          <ac:chgData name="Nathan Ducker" userId="e1218156124bca11" providerId="LiveId" clId="{C6ABFD29-885E-48C6-91CF-8FDCC6EF6C26}" dt="2024-07-23T06:27:14.646" v="334" actId="478"/>
          <ac:picMkLst>
            <pc:docMk/>
            <pc:sldMk cId="3721769291" sldId="621"/>
            <ac:picMk id="11" creationId="{E68D76C7-C75A-42C2-864F-0A27DB3B18C5}"/>
          </ac:picMkLst>
        </pc:picChg>
      </pc:sldChg>
      <pc:sldChg chg="addSp delSp modSp add mod">
        <pc:chgData name="Nathan Ducker" userId="e1218156124bca11" providerId="LiveId" clId="{C6ABFD29-885E-48C6-91CF-8FDCC6EF6C26}" dt="2024-07-25T06:22:38.956" v="4352" actId="20577"/>
        <pc:sldMkLst>
          <pc:docMk/>
          <pc:sldMk cId="957894873" sldId="622"/>
        </pc:sldMkLst>
        <pc:spChg chg="del mod">
          <ac:chgData name="Nathan Ducker" userId="e1218156124bca11" providerId="LiveId" clId="{C6ABFD29-885E-48C6-91CF-8FDCC6EF6C26}" dt="2024-07-25T06:22:13.914" v="4310" actId="478"/>
          <ac:spMkLst>
            <pc:docMk/>
            <pc:sldMk cId="957894873" sldId="622"/>
            <ac:spMk id="2" creationId="{EC831958-D185-4099-9C82-1865B47FB271}"/>
          </ac:spMkLst>
        </pc:spChg>
        <pc:spChg chg="add mod">
          <ac:chgData name="Nathan Ducker" userId="e1218156124bca11" providerId="LiveId" clId="{C6ABFD29-885E-48C6-91CF-8FDCC6EF6C26}" dt="2024-07-23T06:48:11.399" v="460" actId="14100"/>
          <ac:spMkLst>
            <pc:docMk/>
            <pc:sldMk cId="957894873" sldId="622"/>
            <ac:spMk id="5" creationId="{A6040FE0-C3EC-9EBE-2936-DFFDC28712FA}"/>
          </ac:spMkLst>
        </pc:spChg>
        <pc:spChg chg="mod">
          <ac:chgData name="Nathan Ducker" userId="e1218156124bca11" providerId="LiveId" clId="{C6ABFD29-885E-48C6-91CF-8FDCC6EF6C26}" dt="2024-07-23T09:22:48.714" v="944"/>
          <ac:spMkLst>
            <pc:docMk/>
            <pc:sldMk cId="957894873" sldId="622"/>
            <ac:spMk id="7" creationId="{2314D260-0938-3698-F643-1D0C60CF30C9}"/>
          </ac:spMkLst>
        </pc:spChg>
        <pc:spChg chg="add del mod">
          <ac:chgData name="Nathan Ducker" userId="e1218156124bca11" providerId="LiveId" clId="{C6ABFD29-885E-48C6-91CF-8FDCC6EF6C26}" dt="2024-07-25T06:22:21.351" v="4312" actId="478"/>
          <ac:spMkLst>
            <pc:docMk/>
            <pc:sldMk cId="957894873" sldId="622"/>
            <ac:spMk id="7" creationId="{6CFA6AB6-574D-6937-7F9F-DCA85BFD7C6A}"/>
          </ac:spMkLst>
        </pc:spChg>
        <pc:spChg chg="add mod">
          <ac:chgData name="Nathan Ducker" userId="e1218156124bca11" providerId="LiveId" clId="{C6ABFD29-885E-48C6-91CF-8FDCC6EF6C26}" dt="2024-07-25T06:22:38.956" v="4352" actId="20577"/>
          <ac:spMkLst>
            <pc:docMk/>
            <pc:sldMk cId="957894873" sldId="622"/>
            <ac:spMk id="8" creationId="{7BBA84EB-29DD-1C3B-1F8F-79D417BE40B4}"/>
          </ac:spMkLst>
        </pc:spChg>
        <pc:spChg chg="mod">
          <ac:chgData name="Nathan Ducker" userId="e1218156124bca11" providerId="LiveId" clId="{C6ABFD29-885E-48C6-91CF-8FDCC6EF6C26}" dt="2024-07-24T10:51:52.246" v="2045"/>
          <ac:spMkLst>
            <pc:docMk/>
            <pc:sldMk cId="957894873" sldId="622"/>
            <ac:spMk id="12" creationId="{64949FCB-FEFD-73EE-9341-1988F1F50306}"/>
          </ac:spMkLst>
        </pc:spChg>
        <pc:spChg chg="mod">
          <ac:chgData name="Nathan Ducker" userId="e1218156124bca11" providerId="LiveId" clId="{C6ABFD29-885E-48C6-91CF-8FDCC6EF6C26}" dt="2024-07-23T06:47:57.076" v="457" actId="20577"/>
          <ac:spMkLst>
            <pc:docMk/>
            <pc:sldMk cId="957894873" sldId="622"/>
            <ac:spMk id="17" creationId="{37692775-1FC7-7B2E-2439-BA297F3E01AB}"/>
          </ac:spMkLst>
        </pc:spChg>
        <pc:grpChg chg="add del mod">
          <ac:chgData name="Nathan Ducker" userId="e1218156124bca11" providerId="LiveId" clId="{C6ABFD29-885E-48C6-91CF-8FDCC6EF6C26}" dt="2024-07-24T10:51:51.210" v="2044" actId="478"/>
          <ac:grpSpMkLst>
            <pc:docMk/>
            <pc:sldMk cId="957894873" sldId="622"/>
            <ac:grpSpMk id="6" creationId="{6EA054D2-0DF0-8944-A980-4482A18E2C6A}"/>
          </ac:grpSpMkLst>
        </pc:grpChg>
        <pc:grpChg chg="add mod">
          <ac:chgData name="Nathan Ducker" userId="e1218156124bca11" providerId="LiveId" clId="{C6ABFD29-885E-48C6-91CF-8FDCC6EF6C26}" dt="2024-07-24T10:51:52.246" v="2045"/>
          <ac:grpSpMkLst>
            <pc:docMk/>
            <pc:sldMk cId="957894873" sldId="622"/>
            <ac:grpSpMk id="11" creationId="{134E6BAF-8027-9AF8-E235-EDD9FF8AE3F9}"/>
          </ac:grpSpMkLst>
        </pc:grpChg>
        <pc:picChg chg="mod">
          <ac:chgData name="Nathan Ducker" userId="e1218156124bca11" providerId="LiveId" clId="{C6ABFD29-885E-48C6-91CF-8FDCC6EF6C26}" dt="2024-07-23T09:22:48.714" v="944"/>
          <ac:picMkLst>
            <pc:docMk/>
            <pc:sldMk cId="957894873" sldId="622"/>
            <ac:picMk id="8" creationId="{40E89635-3FF0-E8F7-C407-3FBD0D88AC44}"/>
          </ac:picMkLst>
        </pc:picChg>
        <pc:picChg chg="mod">
          <ac:chgData name="Nathan Ducker" userId="e1218156124bca11" providerId="LiveId" clId="{C6ABFD29-885E-48C6-91CF-8FDCC6EF6C26}" dt="2024-07-23T09:22:48.714" v="944"/>
          <ac:picMkLst>
            <pc:docMk/>
            <pc:sldMk cId="957894873" sldId="622"/>
            <ac:picMk id="9" creationId="{6C082039-9CC2-D33E-2A90-3E02B10C9C77}"/>
          </ac:picMkLst>
        </pc:picChg>
        <pc:picChg chg="mod">
          <ac:chgData name="Nathan Ducker" userId="e1218156124bca11" providerId="LiveId" clId="{C6ABFD29-885E-48C6-91CF-8FDCC6EF6C26}" dt="2024-07-23T09:22:48.714" v="944"/>
          <ac:picMkLst>
            <pc:docMk/>
            <pc:sldMk cId="957894873" sldId="622"/>
            <ac:picMk id="10" creationId="{0D7ACE0B-61D5-0765-56C2-C2EADC9A8126}"/>
          </ac:picMkLst>
        </pc:picChg>
        <pc:picChg chg="mod">
          <ac:chgData name="Nathan Ducker" userId="e1218156124bca11" providerId="LiveId" clId="{C6ABFD29-885E-48C6-91CF-8FDCC6EF6C26}" dt="2024-07-24T10:51:52.246" v="2045"/>
          <ac:picMkLst>
            <pc:docMk/>
            <pc:sldMk cId="957894873" sldId="622"/>
            <ac:picMk id="13" creationId="{9F404A3F-71BA-662F-680C-6C25362F36F8}"/>
          </ac:picMkLst>
        </pc:picChg>
        <pc:picChg chg="mod">
          <ac:chgData name="Nathan Ducker" userId="e1218156124bca11" providerId="LiveId" clId="{C6ABFD29-885E-48C6-91CF-8FDCC6EF6C26}" dt="2024-07-24T10:51:52.246" v="2045"/>
          <ac:picMkLst>
            <pc:docMk/>
            <pc:sldMk cId="957894873" sldId="622"/>
            <ac:picMk id="14" creationId="{2E7D657F-D4B5-FF1D-45F4-F9C09707FF34}"/>
          </ac:picMkLst>
        </pc:picChg>
      </pc:sldChg>
      <pc:sldChg chg="addSp delSp modSp add mod">
        <pc:chgData name="Nathan Ducker" userId="e1218156124bca11" providerId="LiveId" clId="{C6ABFD29-885E-48C6-91CF-8FDCC6EF6C26}" dt="2024-07-25T06:23:14.029" v="4404" actId="20577"/>
        <pc:sldMkLst>
          <pc:docMk/>
          <pc:sldMk cId="4025943875" sldId="623"/>
        </pc:sldMkLst>
        <pc:spChg chg="del mod">
          <ac:chgData name="Nathan Ducker" userId="e1218156124bca11" providerId="LiveId" clId="{C6ABFD29-885E-48C6-91CF-8FDCC6EF6C26}" dt="2024-07-25T06:22:52.536" v="4353" actId="478"/>
          <ac:spMkLst>
            <pc:docMk/>
            <pc:sldMk cId="4025943875" sldId="623"/>
            <ac:spMk id="2" creationId="{EC831958-D185-4099-9C82-1865B47FB271}"/>
          </ac:spMkLst>
        </pc:spChg>
        <pc:spChg chg="del">
          <ac:chgData name="Nathan Ducker" userId="e1218156124bca11" providerId="LiveId" clId="{C6ABFD29-885E-48C6-91CF-8FDCC6EF6C26}" dt="2024-07-23T06:51:19.367" v="463" actId="478"/>
          <ac:spMkLst>
            <pc:docMk/>
            <pc:sldMk cId="4025943875" sldId="623"/>
            <ac:spMk id="5" creationId="{A6040FE0-C3EC-9EBE-2936-DFFDC28712FA}"/>
          </ac:spMkLst>
        </pc:spChg>
        <pc:spChg chg="add mod">
          <ac:chgData name="Nathan Ducker" userId="e1218156124bca11" providerId="LiveId" clId="{C6ABFD29-885E-48C6-91CF-8FDCC6EF6C26}" dt="2024-07-23T08:06:15.870" v="603" actId="20577"/>
          <ac:spMkLst>
            <pc:docMk/>
            <pc:sldMk cId="4025943875" sldId="623"/>
            <ac:spMk id="6" creationId="{9106FB25-F18B-2F1D-6737-47296972CFB6}"/>
          </ac:spMkLst>
        </pc:spChg>
        <pc:spChg chg="add del mod">
          <ac:chgData name="Nathan Ducker" userId="e1218156124bca11" providerId="LiveId" clId="{C6ABFD29-885E-48C6-91CF-8FDCC6EF6C26}" dt="2024-07-25T06:22:55.570" v="4354" actId="478"/>
          <ac:spMkLst>
            <pc:docMk/>
            <pc:sldMk cId="4025943875" sldId="623"/>
            <ac:spMk id="7" creationId="{9A84AEB7-9094-6C8A-3501-6FD82E236975}"/>
          </ac:spMkLst>
        </pc:spChg>
        <pc:spChg chg="mod">
          <ac:chgData name="Nathan Ducker" userId="e1218156124bca11" providerId="LiveId" clId="{C6ABFD29-885E-48C6-91CF-8FDCC6EF6C26}" dt="2024-07-23T09:22:50.431" v="945"/>
          <ac:spMkLst>
            <pc:docMk/>
            <pc:sldMk cId="4025943875" sldId="623"/>
            <ac:spMk id="8" creationId="{222C8581-6738-572C-60C7-94A3AC14E2AA}"/>
          </ac:spMkLst>
        </pc:spChg>
        <pc:spChg chg="add mod">
          <ac:chgData name="Nathan Ducker" userId="e1218156124bca11" providerId="LiveId" clId="{C6ABFD29-885E-48C6-91CF-8FDCC6EF6C26}" dt="2024-07-25T06:23:14.029" v="4404" actId="20577"/>
          <ac:spMkLst>
            <pc:docMk/>
            <pc:sldMk cId="4025943875" sldId="623"/>
            <ac:spMk id="8" creationId="{58C9212E-468B-E753-57A2-74A0D6B09CC9}"/>
          </ac:spMkLst>
        </pc:spChg>
        <pc:spChg chg="add mod">
          <ac:chgData name="Nathan Ducker" userId="e1218156124bca11" providerId="LiveId" clId="{C6ABFD29-885E-48C6-91CF-8FDCC6EF6C26}" dt="2024-07-24T10:50:58.250" v="2030" actId="164"/>
          <ac:spMkLst>
            <pc:docMk/>
            <pc:sldMk cId="4025943875" sldId="623"/>
            <ac:spMk id="16" creationId="{549565AF-C642-8A16-A366-F6CA1AB565A6}"/>
          </ac:spMkLst>
        </pc:spChg>
        <pc:spChg chg="mod">
          <ac:chgData name="Nathan Ducker" userId="e1218156124bca11" providerId="LiveId" clId="{C6ABFD29-885E-48C6-91CF-8FDCC6EF6C26}" dt="2024-07-23T08:06:05.862" v="594" actId="20577"/>
          <ac:spMkLst>
            <pc:docMk/>
            <pc:sldMk cId="4025943875" sldId="623"/>
            <ac:spMk id="17" creationId="{37692775-1FC7-7B2E-2439-BA297F3E01AB}"/>
          </ac:spMkLst>
        </pc:spChg>
        <pc:grpChg chg="add del mod">
          <ac:chgData name="Nathan Ducker" userId="e1218156124bca11" providerId="LiveId" clId="{C6ABFD29-885E-48C6-91CF-8FDCC6EF6C26}" dt="2024-07-24T10:51:34.841" v="2038" actId="478"/>
          <ac:grpSpMkLst>
            <pc:docMk/>
            <pc:sldMk cId="4025943875" sldId="623"/>
            <ac:grpSpMk id="7" creationId="{D96BF66B-EDC6-48BB-52A2-28294DD04CF1}"/>
          </ac:grpSpMkLst>
        </pc:grpChg>
        <pc:grpChg chg="add del mod ord">
          <ac:chgData name="Nathan Ducker" userId="e1218156124bca11" providerId="LiveId" clId="{C6ABFD29-885E-48C6-91CF-8FDCC6EF6C26}" dt="2024-07-24T10:50:50.611" v="2029" actId="165"/>
          <ac:grpSpMkLst>
            <pc:docMk/>
            <pc:sldMk cId="4025943875" sldId="623"/>
            <ac:grpSpMk id="15" creationId="{ABDDA6C7-7A86-CEE1-0AA9-F63D8253A860}"/>
          </ac:grpSpMkLst>
        </pc:grpChg>
        <pc:grpChg chg="add mod">
          <ac:chgData name="Nathan Ducker" userId="e1218156124bca11" providerId="LiveId" clId="{C6ABFD29-885E-48C6-91CF-8FDCC6EF6C26}" dt="2024-07-24T10:51:42.193" v="2043" actId="1038"/>
          <ac:grpSpMkLst>
            <pc:docMk/>
            <pc:sldMk cId="4025943875" sldId="623"/>
            <ac:grpSpMk id="18" creationId="{9D954B8B-A540-B64A-878D-EB6242E91590}"/>
          </ac:grpSpMkLst>
        </pc:grpChg>
        <pc:picChg chg="mod">
          <ac:chgData name="Nathan Ducker" userId="e1218156124bca11" providerId="LiveId" clId="{C6ABFD29-885E-48C6-91CF-8FDCC6EF6C26}" dt="2024-07-23T09:22:50.431" v="945"/>
          <ac:picMkLst>
            <pc:docMk/>
            <pc:sldMk cId="4025943875" sldId="623"/>
            <ac:picMk id="9" creationId="{15908FCA-E921-77F3-3A55-663409AC4920}"/>
          </ac:picMkLst>
        </pc:picChg>
        <pc:picChg chg="mod">
          <ac:chgData name="Nathan Ducker" userId="e1218156124bca11" providerId="LiveId" clId="{C6ABFD29-885E-48C6-91CF-8FDCC6EF6C26}" dt="2024-07-23T09:22:50.431" v="945"/>
          <ac:picMkLst>
            <pc:docMk/>
            <pc:sldMk cId="4025943875" sldId="623"/>
            <ac:picMk id="10" creationId="{A6B61D35-B7CE-752F-5B0D-DA967043560A}"/>
          </ac:picMkLst>
        </pc:picChg>
        <pc:picChg chg="mod">
          <ac:chgData name="Nathan Ducker" userId="e1218156124bca11" providerId="LiveId" clId="{C6ABFD29-885E-48C6-91CF-8FDCC6EF6C26}" dt="2024-07-23T09:22:50.431" v="945"/>
          <ac:picMkLst>
            <pc:docMk/>
            <pc:sldMk cId="4025943875" sldId="623"/>
            <ac:picMk id="11" creationId="{E4BD4D9E-0815-8D8C-6ABC-159B122E7237}"/>
          </ac:picMkLst>
        </pc:picChg>
        <pc:picChg chg="add mod topLvl">
          <ac:chgData name="Nathan Ducker" userId="e1218156124bca11" providerId="LiveId" clId="{C6ABFD29-885E-48C6-91CF-8FDCC6EF6C26}" dt="2024-07-24T10:50:58.250" v="2030" actId="164"/>
          <ac:picMkLst>
            <pc:docMk/>
            <pc:sldMk cId="4025943875" sldId="623"/>
            <ac:picMk id="12" creationId="{1E13C9A1-4488-CB84-B688-440FA7F98299}"/>
          </ac:picMkLst>
        </pc:picChg>
        <pc:picChg chg="add mod topLvl">
          <ac:chgData name="Nathan Ducker" userId="e1218156124bca11" providerId="LiveId" clId="{C6ABFD29-885E-48C6-91CF-8FDCC6EF6C26}" dt="2024-07-24T10:50:58.250" v="2030" actId="164"/>
          <ac:picMkLst>
            <pc:docMk/>
            <pc:sldMk cId="4025943875" sldId="623"/>
            <ac:picMk id="14" creationId="{9870700A-28E1-AAB1-265B-71247864328E}"/>
          </ac:picMkLst>
        </pc:picChg>
      </pc:sldChg>
      <pc:sldChg chg="add ord">
        <pc:chgData name="Nathan Ducker" userId="e1218156124bca11" providerId="LiveId" clId="{C6ABFD29-885E-48C6-91CF-8FDCC6EF6C26}" dt="2024-07-24T13:28:50.246" v="2601"/>
        <pc:sldMkLst>
          <pc:docMk/>
          <pc:sldMk cId="2070788925" sldId="624"/>
        </pc:sldMkLst>
      </pc:sldChg>
      <pc:sldChg chg="delSp modSp add del mod">
        <pc:chgData name="Nathan Ducker" userId="e1218156124bca11" providerId="LiveId" clId="{C6ABFD29-885E-48C6-91CF-8FDCC6EF6C26}" dt="2024-07-23T09:27:26.494" v="957" actId="47"/>
        <pc:sldMkLst>
          <pc:docMk/>
          <pc:sldMk cId="3320285586" sldId="624"/>
        </pc:sldMkLst>
        <pc:spChg chg="mod">
          <ac:chgData name="Nathan Ducker" userId="e1218156124bca11" providerId="LiveId" clId="{C6ABFD29-885E-48C6-91CF-8FDCC6EF6C26}" dt="2024-07-23T09:23:03.840" v="952" actId="20577"/>
          <ac:spMkLst>
            <pc:docMk/>
            <pc:sldMk cId="3320285586" sldId="624"/>
            <ac:spMk id="42" creationId="{1BB0DD62-B19B-5C84-A1DD-1520A1BC54C6}"/>
          </ac:spMkLst>
        </pc:spChg>
        <pc:spChg chg="del">
          <ac:chgData name="Nathan Ducker" userId="e1218156124bca11" providerId="LiveId" clId="{C6ABFD29-885E-48C6-91CF-8FDCC6EF6C26}" dt="2024-07-23T09:22:56.792" v="946" actId="478"/>
          <ac:spMkLst>
            <pc:docMk/>
            <pc:sldMk cId="3320285586" sldId="624"/>
            <ac:spMk id="43" creationId="{9A70063A-6799-363E-6197-D3BA5FA7C468}"/>
          </ac:spMkLst>
        </pc:spChg>
        <pc:grpChg chg="del">
          <ac:chgData name="Nathan Ducker" userId="e1218156124bca11" providerId="LiveId" clId="{C6ABFD29-885E-48C6-91CF-8FDCC6EF6C26}" dt="2024-07-23T09:22:59.300" v="947" actId="478"/>
          <ac:grpSpMkLst>
            <pc:docMk/>
            <pc:sldMk cId="3320285586" sldId="624"/>
            <ac:grpSpMk id="44" creationId="{3E72D73C-3F51-89A5-8FEB-AB435F0BEB34}"/>
          </ac:grpSpMkLst>
        </pc:grpChg>
      </pc:sldChg>
      <pc:sldChg chg="add ord">
        <pc:chgData name="Nathan Ducker" userId="e1218156124bca11" providerId="LiveId" clId="{C6ABFD29-885E-48C6-91CF-8FDCC6EF6C26}" dt="2024-07-25T03:49:31" v="3143"/>
        <pc:sldMkLst>
          <pc:docMk/>
          <pc:sldMk cId="2570886677" sldId="625"/>
        </pc:sldMkLst>
      </pc:sldChg>
      <pc:sldChg chg="modSp add mod ord">
        <pc:chgData name="Nathan Ducker" userId="e1218156124bca11" providerId="LiveId" clId="{C6ABFD29-885E-48C6-91CF-8FDCC6EF6C26}" dt="2024-07-25T05:29:30.577" v="3530"/>
        <pc:sldMkLst>
          <pc:docMk/>
          <pc:sldMk cId="794264494" sldId="626"/>
        </pc:sldMkLst>
        <pc:spChg chg="mod">
          <ac:chgData name="Nathan Ducker" userId="e1218156124bca11" providerId="LiveId" clId="{C6ABFD29-885E-48C6-91CF-8FDCC6EF6C26}" dt="2024-07-25T04:59:29.725" v="3374" actId="20577"/>
          <ac:spMkLst>
            <pc:docMk/>
            <pc:sldMk cId="794264494" sldId="626"/>
            <ac:spMk id="2" creationId="{EC831958-D185-4099-9C82-1865B47FB271}"/>
          </ac:spMkLst>
        </pc:spChg>
      </pc:sldChg>
      <pc:sldChg chg="addSp modSp add mod ord">
        <pc:chgData name="Nathan Ducker" userId="e1218156124bca11" providerId="LiveId" clId="{C6ABFD29-885E-48C6-91CF-8FDCC6EF6C26}" dt="2024-07-25T06:32:24.864" v="4525" actId="20577"/>
        <pc:sldMkLst>
          <pc:docMk/>
          <pc:sldMk cId="361918108" sldId="627"/>
        </pc:sldMkLst>
        <pc:spChg chg="mod">
          <ac:chgData name="Nathan Ducker" userId="e1218156124bca11" providerId="LiveId" clId="{C6ABFD29-885E-48C6-91CF-8FDCC6EF6C26}" dt="2024-07-25T04:58:56.824" v="3343" actId="20577"/>
          <ac:spMkLst>
            <pc:docMk/>
            <pc:sldMk cId="361918108" sldId="627"/>
            <ac:spMk id="2" creationId="{EC831958-D185-4099-9C82-1865B47FB271}"/>
          </ac:spMkLst>
        </pc:spChg>
        <pc:spChg chg="mod">
          <ac:chgData name="Nathan Ducker" userId="e1218156124bca11" providerId="LiveId" clId="{C6ABFD29-885E-48C6-91CF-8FDCC6EF6C26}" dt="2024-07-25T06:32:24.864" v="4525" actId="20577"/>
          <ac:spMkLst>
            <pc:docMk/>
            <pc:sldMk cId="361918108" sldId="627"/>
            <ac:spMk id="7" creationId="{6B0652B3-3EAF-4C2D-8035-977A09895B89}"/>
          </ac:spMkLst>
        </pc:spChg>
        <pc:graphicFrameChg chg="add mod modGraphic">
          <ac:chgData name="Nathan Ducker" userId="e1218156124bca11" providerId="LiveId" clId="{C6ABFD29-885E-48C6-91CF-8FDCC6EF6C26}" dt="2024-07-25T05:02:53.204" v="3421" actId="14100"/>
          <ac:graphicFrameMkLst>
            <pc:docMk/>
            <pc:sldMk cId="361918108" sldId="627"/>
            <ac:graphicFrameMk id="3" creationId="{6AC778A6-6C6E-C41D-1245-07A8DD321C98}"/>
          </ac:graphicFrameMkLst>
        </pc:graphicFrameChg>
      </pc:sldChg>
      <pc:sldChg chg="addSp delSp modSp add mod ord">
        <pc:chgData name="Nathan Ducker" userId="e1218156124bca11" providerId="LiveId" clId="{C6ABFD29-885E-48C6-91CF-8FDCC6EF6C26}" dt="2024-07-25T06:34:55.319" v="4532" actId="20577"/>
        <pc:sldMkLst>
          <pc:docMk/>
          <pc:sldMk cId="2710724940" sldId="628"/>
        </pc:sldMkLst>
        <pc:spChg chg="mod">
          <ac:chgData name="Nathan Ducker" userId="e1218156124bca11" providerId="LiveId" clId="{C6ABFD29-885E-48C6-91CF-8FDCC6EF6C26}" dt="2024-07-25T06:20:53.420" v="4261" actId="20577"/>
          <ac:spMkLst>
            <pc:docMk/>
            <pc:sldMk cId="2710724940" sldId="628"/>
            <ac:spMk id="2" creationId="{EC831958-D185-4099-9C82-1865B47FB271}"/>
          </ac:spMkLst>
        </pc:spChg>
        <pc:spChg chg="add mod">
          <ac:chgData name="Nathan Ducker" userId="e1218156124bca11" providerId="LiveId" clId="{C6ABFD29-885E-48C6-91CF-8FDCC6EF6C26}" dt="2024-07-25T06:17:30.355" v="4215" actId="20577"/>
          <ac:spMkLst>
            <pc:docMk/>
            <pc:sldMk cId="2710724940" sldId="628"/>
            <ac:spMk id="6" creationId="{E644ED30-6765-FC9A-04CC-ECFDA22499C7}"/>
          </ac:spMkLst>
        </pc:spChg>
        <pc:spChg chg="mod">
          <ac:chgData name="Nathan Ducker" userId="e1218156124bca11" providerId="LiveId" clId="{C6ABFD29-885E-48C6-91CF-8FDCC6EF6C26}" dt="2024-07-25T06:34:55.319" v="4532" actId="20577"/>
          <ac:spMkLst>
            <pc:docMk/>
            <pc:sldMk cId="2710724940" sldId="628"/>
            <ac:spMk id="7" creationId="{6B0652B3-3EAF-4C2D-8035-977A09895B89}"/>
          </ac:spMkLst>
        </pc:spChg>
        <pc:graphicFrameChg chg="mod">
          <ac:chgData name="Nathan Ducker" userId="e1218156124bca11" providerId="LiveId" clId="{C6ABFD29-885E-48C6-91CF-8FDCC6EF6C26}" dt="2024-07-25T06:03:22.309" v="3926"/>
          <ac:graphicFrameMkLst>
            <pc:docMk/>
            <pc:sldMk cId="2710724940" sldId="628"/>
            <ac:graphicFrameMk id="3" creationId="{6AC778A6-6C6E-C41D-1245-07A8DD321C98}"/>
          </ac:graphicFrameMkLst>
        </pc:graphicFrameChg>
        <pc:graphicFrameChg chg="add del mod modGraphic">
          <ac:chgData name="Nathan Ducker" userId="e1218156124bca11" providerId="LiveId" clId="{C6ABFD29-885E-48C6-91CF-8FDCC6EF6C26}" dt="2024-07-25T05:21:18.880" v="3450" actId="478"/>
          <ac:graphicFrameMkLst>
            <pc:docMk/>
            <pc:sldMk cId="2710724940" sldId="628"/>
            <ac:graphicFrameMk id="4" creationId="{9F21511E-FE34-F428-DE11-364FC128C4CD}"/>
          </ac:graphicFrameMkLst>
        </pc:graphicFrameChg>
      </pc:sldChg>
      <pc:sldChg chg="modSp add mod">
        <pc:chgData name="Nathan Ducker" userId="e1218156124bca11" providerId="LiveId" clId="{C6ABFD29-885E-48C6-91CF-8FDCC6EF6C26}" dt="2024-07-25T06:21:17.704" v="4291" actId="20577"/>
        <pc:sldMkLst>
          <pc:docMk/>
          <pc:sldMk cId="266435047" sldId="629"/>
        </pc:sldMkLst>
        <pc:spChg chg="mod">
          <ac:chgData name="Nathan Ducker" userId="e1218156124bca11" providerId="LiveId" clId="{C6ABFD29-885E-48C6-91CF-8FDCC6EF6C26}" dt="2024-07-25T06:21:17.704" v="4291" actId="20577"/>
          <ac:spMkLst>
            <pc:docMk/>
            <pc:sldMk cId="266435047" sldId="629"/>
            <ac:spMk id="2" creationId="{EC831958-D185-4099-9C82-1865B47FB271}"/>
          </ac:spMkLst>
        </pc:spChg>
        <pc:spChg chg="mod">
          <ac:chgData name="Nathan Ducker" userId="e1218156124bca11" providerId="LiveId" clId="{C6ABFD29-885E-48C6-91CF-8FDCC6EF6C26}" dt="2024-07-25T06:16:10.185" v="4179" actId="1076"/>
          <ac:spMkLst>
            <pc:docMk/>
            <pc:sldMk cId="266435047" sldId="629"/>
            <ac:spMk id="6" creationId="{E644ED30-6765-FC9A-04CC-ECFDA22499C7}"/>
          </ac:spMkLst>
        </pc:spChg>
        <pc:spChg chg="mod">
          <ac:chgData name="Nathan Ducker" userId="e1218156124bca11" providerId="LiveId" clId="{C6ABFD29-885E-48C6-91CF-8FDCC6EF6C26}" dt="2024-07-25T05:52:18.738" v="3851" actId="6549"/>
          <ac:spMkLst>
            <pc:docMk/>
            <pc:sldMk cId="266435047" sldId="629"/>
            <ac:spMk id="7" creationId="{6B0652B3-3EAF-4C2D-8035-977A09895B89}"/>
          </ac:spMkLst>
        </pc:spChg>
        <pc:graphicFrameChg chg="mod">
          <ac:chgData name="Nathan Ducker" userId="e1218156124bca11" providerId="LiveId" clId="{C6ABFD29-885E-48C6-91CF-8FDCC6EF6C26}" dt="2024-07-25T05:51:56.112" v="3779" actId="14100"/>
          <ac:graphicFrameMkLst>
            <pc:docMk/>
            <pc:sldMk cId="266435047" sldId="629"/>
            <ac:graphicFrameMk id="3" creationId="{6AC778A6-6C6E-C41D-1245-07A8DD321C98}"/>
          </ac:graphicFrameMkLst>
        </pc:graphicFrameChg>
      </pc:sldChg>
      <pc:sldChg chg="modSp add mod ord">
        <pc:chgData name="Nathan Ducker" userId="e1218156124bca11" providerId="LiveId" clId="{C6ABFD29-885E-48C6-91CF-8FDCC6EF6C26}" dt="2024-07-25T06:34:44.371" v="4531" actId="6549"/>
        <pc:sldMkLst>
          <pc:docMk/>
          <pc:sldMk cId="127200471" sldId="630"/>
        </pc:sldMkLst>
        <pc:spChg chg="mod">
          <ac:chgData name="Nathan Ducker" userId="e1218156124bca11" providerId="LiveId" clId="{C6ABFD29-885E-48C6-91CF-8FDCC6EF6C26}" dt="2024-07-25T06:24:01.673" v="4439" actId="20577"/>
          <ac:spMkLst>
            <pc:docMk/>
            <pc:sldMk cId="127200471" sldId="630"/>
            <ac:spMk id="2" creationId="{EC831958-D185-4099-9C82-1865B47FB271}"/>
          </ac:spMkLst>
        </pc:spChg>
        <pc:spChg chg="mod">
          <ac:chgData name="Nathan Ducker" userId="e1218156124bca11" providerId="LiveId" clId="{C6ABFD29-885E-48C6-91CF-8FDCC6EF6C26}" dt="2024-07-25T06:29:51.174" v="4500" actId="5793"/>
          <ac:spMkLst>
            <pc:docMk/>
            <pc:sldMk cId="127200471" sldId="630"/>
            <ac:spMk id="6" creationId="{E644ED30-6765-FC9A-04CC-ECFDA22499C7}"/>
          </ac:spMkLst>
        </pc:spChg>
        <pc:spChg chg="mod">
          <ac:chgData name="Nathan Ducker" userId="e1218156124bca11" providerId="LiveId" clId="{C6ABFD29-885E-48C6-91CF-8FDCC6EF6C26}" dt="2024-07-25T06:34:44.371" v="4531" actId="6549"/>
          <ac:spMkLst>
            <pc:docMk/>
            <pc:sldMk cId="127200471" sldId="630"/>
            <ac:spMk id="7" creationId="{6B0652B3-3EAF-4C2D-8035-977A09895B89}"/>
          </ac:spMkLst>
        </pc:spChg>
      </pc:sldChg>
      <pc:sldChg chg="modSp add mod">
        <pc:chgData name="Nathan Ducker" userId="e1218156124bca11" providerId="LiveId" clId="{C6ABFD29-885E-48C6-91CF-8FDCC6EF6C26}" dt="2024-07-25T06:35:03.054" v="4533" actId="20577"/>
        <pc:sldMkLst>
          <pc:docMk/>
          <pc:sldMk cId="1546474695" sldId="631"/>
        </pc:sldMkLst>
        <pc:spChg chg="mod">
          <ac:chgData name="Nathan Ducker" userId="e1218156124bca11" providerId="LiveId" clId="{C6ABFD29-885E-48C6-91CF-8FDCC6EF6C26}" dt="2024-07-25T06:21:10.350" v="4280" actId="20577"/>
          <ac:spMkLst>
            <pc:docMk/>
            <pc:sldMk cId="1546474695" sldId="631"/>
            <ac:spMk id="2" creationId="{EC831958-D185-4099-9C82-1865B47FB271}"/>
          </ac:spMkLst>
        </pc:spChg>
        <pc:spChg chg="mod">
          <ac:chgData name="Nathan Ducker" userId="e1218156124bca11" providerId="LiveId" clId="{C6ABFD29-885E-48C6-91CF-8FDCC6EF6C26}" dt="2024-07-25T06:33:00.100" v="4530" actId="1076"/>
          <ac:spMkLst>
            <pc:docMk/>
            <pc:sldMk cId="1546474695" sldId="631"/>
            <ac:spMk id="6" creationId="{E644ED30-6765-FC9A-04CC-ECFDA22499C7}"/>
          </ac:spMkLst>
        </pc:spChg>
        <pc:spChg chg="mod">
          <ac:chgData name="Nathan Ducker" userId="e1218156124bca11" providerId="LiveId" clId="{C6ABFD29-885E-48C6-91CF-8FDCC6EF6C26}" dt="2024-07-25T06:35:03.054" v="4533" actId="20577"/>
          <ac:spMkLst>
            <pc:docMk/>
            <pc:sldMk cId="1546474695" sldId="631"/>
            <ac:spMk id="7" creationId="{6B0652B3-3EAF-4C2D-8035-977A09895B89}"/>
          </ac:spMkLst>
        </pc:spChg>
      </pc:sldChg>
    </pc:docChg>
  </pc:docChgLst>
  <pc:docChgLst>
    <pc:chgData name="Mandy Bamford" userId="a8257ca2aaa2fcfe" providerId="Windows Live" clId="Web-{BB90A77B-BEA6-4A56-AC9A-E5CA11DF9350}"/>
    <pc:docChg chg="modSld">
      <pc:chgData name="Mandy Bamford" userId="a8257ca2aaa2fcfe" providerId="Windows Live" clId="Web-{BB90A77B-BEA6-4A56-AC9A-E5CA11DF9350}" dt="2024-07-25T09:49:25.393" v="168" actId="20577"/>
      <pc:docMkLst>
        <pc:docMk/>
      </pc:docMkLst>
      <pc:sldChg chg="modSp">
        <pc:chgData name="Mandy Bamford" userId="a8257ca2aaa2fcfe" providerId="Windows Live" clId="Web-{BB90A77B-BEA6-4A56-AC9A-E5CA11DF9350}" dt="2024-07-25T09:44:10.525" v="95" actId="20577"/>
        <pc:sldMkLst>
          <pc:docMk/>
          <pc:sldMk cId="4055570190" sldId="591"/>
        </pc:sldMkLst>
        <pc:spChg chg="mod">
          <ac:chgData name="Mandy Bamford" userId="a8257ca2aaa2fcfe" providerId="Windows Live" clId="Web-{BB90A77B-BEA6-4A56-AC9A-E5CA11DF9350}" dt="2024-07-25T09:44:10.525" v="95" actId="20577"/>
          <ac:spMkLst>
            <pc:docMk/>
            <pc:sldMk cId="4055570190" sldId="591"/>
            <ac:spMk id="7" creationId="{6B0652B3-3EAF-4C2D-8035-977A09895B89}"/>
          </ac:spMkLst>
        </pc:spChg>
      </pc:sldChg>
      <pc:sldChg chg="modSp">
        <pc:chgData name="Mandy Bamford" userId="a8257ca2aaa2fcfe" providerId="Windows Live" clId="Web-{BB90A77B-BEA6-4A56-AC9A-E5CA11DF9350}" dt="2024-07-25T09:46:48.891" v="163" actId="20577"/>
        <pc:sldMkLst>
          <pc:docMk/>
          <pc:sldMk cId="794264494" sldId="626"/>
        </pc:sldMkLst>
        <pc:spChg chg="mod">
          <ac:chgData name="Mandy Bamford" userId="a8257ca2aaa2fcfe" providerId="Windows Live" clId="Web-{BB90A77B-BEA6-4A56-AC9A-E5CA11DF9350}" dt="2024-07-25T09:46:48.891" v="163" actId="20577"/>
          <ac:spMkLst>
            <pc:docMk/>
            <pc:sldMk cId="794264494" sldId="626"/>
            <ac:spMk id="7" creationId="{6B0652B3-3EAF-4C2D-8035-977A09895B89}"/>
          </ac:spMkLst>
        </pc:spChg>
      </pc:sldChg>
      <pc:sldChg chg="modSp">
        <pc:chgData name="Mandy Bamford" userId="a8257ca2aaa2fcfe" providerId="Windows Live" clId="Web-{BB90A77B-BEA6-4A56-AC9A-E5CA11DF9350}" dt="2024-07-25T09:49:25.393" v="168" actId="20577"/>
        <pc:sldMkLst>
          <pc:docMk/>
          <pc:sldMk cId="361918108" sldId="627"/>
        </pc:sldMkLst>
        <pc:spChg chg="mod">
          <ac:chgData name="Mandy Bamford" userId="a8257ca2aaa2fcfe" providerId="Windows Live" clId="Web-{BB90A77B-BEA6-4A56-AC9A-E5CA11DF9350}" dt="2024-07-25T09:49:25.393" v="168" actId="20577"/>
          <ac:spMkLst>
            <pc:docMk/>
            <pc:sldMk cId="361918108" sldId="627"/>
            <ac:spMk id="7" creationId="{6B0652B3-3EAF-4C2D-8035-977A09895B89}"/>
          </ac:spMkLst>
        </pc:spChg>
      </pc:sldChg>
      <pc:sldChg chg="modSp">
        <pc:chgData name="Mandy Bamford" userId="a8257ca2aaa2fcfe" providerId="Windows Live" clId="Web-{BB90A77B-BEA6-4A56-AC9A-E5CA11DF9350}" dt="2024-07-25T09:38:10.079" v="43" actId="1076"/>
        <pc:sldMkLst>
          <pc:docMk/>
          <pc:sldMk cId="2710724940" sldId="628"/>
        </pc:sldMkLst>
        <pc:graphicFrameChg chg="mod modGraphic">
          <ac:chgData name="Mandy Bamford" userId="a8257ca2aaa2fcfe" providerId="Windows Live" clId="Web-{BB90A77B-BEA6-4A56-AC9A-E5CA11DF9350}" dt="2024-07-25T09:38:10.079" v="43" actId="1076"/>
          <ac:graphicFrameMkLst>
            <pc:docMk/>
            <pc:sldMk cId="2710724940" sldId="628"/>
            <ac:graphicFrameMk id="3" creationId="{6AC778A6-6C6E-C41D-1245-07A8DD321C98}"/>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diagrams/_rels/data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 Id="rId5" Type="http://schemas.openxmlformats.org/officeDocument/2006/relationships/image" Target="../media/image99.jpeg"/><Relationship Id="rId4" Type="http://schemas.openxmlformats.org/officeDocument/2006/relationships/image" Target="../media/image98.jpeg"/></Relationships>
</file>

<file path=ppt/diagrams/_rels/data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diagrams/_rels/data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eerj.com/articles/4747/" TargetMode="External"/><Relationship Id="rId1" Type="http://schemas.openxmlformats.org/officeDocument/2006/relationships/image" Target="../media/image92.png"/><Relationship Id="rId4" Type="http://schemas.openxmlformats.org/officeDocument/2006/relationships/image" Target="../media/image94.jpeg"/></Relationships>
</file>

<file path=ppt/diagrams/_rels/data1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image" Target="../media/image123.jpeg"/><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diagrams/_rels/data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diagrams/_rels/data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diagrams/_rels/data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image" Target="../media/image26.jpeg"/><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diagrams/_rels/data20.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diagrams/_rels/data2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image" Target="../media/image140.jpeg"/><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diagrams/_rels/data22.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hyperlink" Target="https://www.sharkbay.org/wp-content/uploads/2021/07/AVP396-Dirk-Hartog-Island-Biosecurity_Smaller-file-size_720_FINAL_210705.mp4" TargetMode="External"/><Relationship Id="rId1" Type="http://schemas.openxmlformats.org/officeDocument/2006/relationships/hyperlink" Target="https://na01.safelinks.protection.outlook.com/?url=https%3A%2F%2Fwww.sharkbay.org%2Fwp-content%2Fuploads%2F2021%2F07%2FInterview-Kelly-Rayner-DBCA_FINAL2_210706.mp4&amp;data=04%7C01%7C%7Cf423403aba7a43e164fa08d945137d55%7C84df9e7fe9f640afb435aaaaaaaaaaaa%7C1%7C0%7C637616772283374159%7CUnknown%7CTWFpbGZsb3d8eyJWIjoiMC4wLjAwMDAiLCJQIjoiV2luMzIiLCJBTiI6Ik1haWwiLCJXVCI6Mn0%3D%7C1000&amp;sdata=z63ye%2F158M4%2FzaORNduAs8AOfxakWjYXSx2vKoCXqdM%3D&amp;reserved=0" TargetMode="Externa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diagrams/_rels/data2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image" Target="../media/image140.jpeg"/><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diagrams/_rels/data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diagrams/_rels/data26.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image" Target="../media/image272.png"/><Relationship Id="rId1" Type="http://schemas.openxmlformats.org/officeDocument/2006/relationships/image" Target="../media/image271.png"/><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diagrams/_rels/data27.xml.rels><?xml version="1.0" encoding="UTF-8" standalone="yes"?>
<Relationships xmlns="http://schemas.openxmlformats.org/package/2006/relationships"><Relationship Id="rId8" Type="http://schemas.openxmlformats.org/officeDocument/2006/relationships/image" Target="../media/image285.jpeg"/><Relationship Id="rId13" Type="http://schemas.openxmlformats.org/officeDocument/2006/relationships/image" Target="../media/image288.png"/><Relationship Id="rId18" Type="http://schemas.openxmlformats.org/officeDocument/2006/relationships/image" Target="../media/image292.png"/><Relationship Id="rId3" Type="http://schemas.openxmlformats.org/officeDocument/2006/relationships/image" Target="../media/image280.jpeg"/><Relationship Id="rId21" Type="http://schemas.openxmlformats.org/officeDocument/2006/relationships/image" Target="../media/image293.png"/><Relationship Id="rId7" Type="http://schemas.openxmlformats.org/officeDocument/2006/relationships/image" Target="../media/image284.jpeg"/><Relationship Id="rId12" Type="http://schemas.openxmlformats.org/officeDocument/2006/relationships/image" Target="../media/image273.png"/><Relationship Id="rId17" Type="http://schemas.openxmlformats.org/officeDocument/2006/relationships/image" Target="../media/image291.png"/><Relationship Id="rId2" Type="http://schemas.openxmlformats.org/officeDocument/2006/relationships/image" Target="../media/image279.jpeg"/><Relationship Id="rId16" Type="http://schemas.openxmlformats.org/officeDocument/2006/relationships/image" Target="../media/image277.png"/><Relationship Id="rId20" Type="http://schemas.openxmlformats.org/officeDocument/2006/relationships/image" Target="../media/image272.png"/><Relationship Id="rId1" Type="http://schemas.openxmlformats.org/officeDocument/2006/relationships/image" Target="../media/image278.jpeg"/><Relationship Id="rId6" Type="http://schemas.openxmlformats.org/officeDocument/2006/relationships/image" Target="../media/image283.jpeg"/><Relationship Id="rId11" Type="http://schemas.openxmlformats.org/officeDocument/2006/relationships/image" Target="../media/image276.png"/><Relationship Id="rId5" Type="http://schemas.openxmlformats.org/officeDocument/2006/relationships/image" Target="../media/image282.jpeg"/><Relationship Id="rId15" Type="http://schemas.openxmlformats.org/officeDocument/2006/relationships/image" Target="../media/image290.png"/><Relationship Id="rId23" Type="http://schemas.openxmlformats.org/officeDocument/2006/relationships/image" Target="../media/image274.png"/><Relationship Id="rId10" Type="http://schemas.openxmlformats.org/officeDocument/2006/relationships/image" Target="../media/image287.png"/><Relationship Id="rId19" Type="http://schemas.openxmlformats.org/officeDocument/2006/relationships/image" Target="../media/image271.png"/><Relationship Id="rId4" Type="http://schemas.openxmlformats.org/officeDocument/2006/relationships/image" Target="../media/image281.png"/><Relationship Id="rId9" Type="http://schemas.openxmlformats.org/officeDocument/2006/relationships/image" Target="../media/image286.jpeg"/><Relationship Id="rId14" Type="http://schemas.openxmlformats.org/officeDocument/2006/relationships/image" Target="../media/image289.png"/><Relationship Id="rId22" Type="http://schemas.openxmlformats.org/officeDocument/2006/relationships/image" Target="../media/image275.png"/></Relationships>
</file>

<file path=ppt/diagrams/_rels/data28.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3" Type="http://schemas.openxmlformats.org/officeDocument/2006/relationships/image" Target="../media/image296.png"/><Relationship Id="rId7" Type="http://schemas.openxmlformats.org/officeDocument/2006/relationships/image" Target="../media/image300.png"/><Relationship Id="rId12" Type="http://schemas.openxmlformats.org/officeDocument/2006/relationships/image" Target="../media/image305.png"/><Relationship Id="rId17" Type="http://schemas.openxmlformats.org/officeDocument/2006/relationships/image" Target="../media/image310.png"/><Relationship Id="rId2" Type="http://schemas.openxmlformats.org/officeDocument/2006/relationships/image" Target="../media/image295.png"/><Relationship Id="rId16" Type="http://schemas.openxmlformats.org/officeDocument/2006/relationships/image" Target="../media/image309.png"/><Relationship Id="rId1" Type="http://schemas.openxmlformats.org/officeDocument/2006/relationships/image" Target="../media/image294.png"/><Relationship Id="rId6" Type="http://schemas.openxmlformats.org/officeDocument/2006/relationships/image" Target="../media/image299.png"/><Relationship Id="rId11" Type="http://schemas.openxmlformats.org/officeDocument/2006/relationships/image" Target="../media/image304.png"/><Relationship Id="rId5" Type="http://schemas.openxmlformats.org/officeDocument/2006/relationships/image" Target="../media/image298.png"/><Relationship Id="rId15" Type="http://schemas.openxmlformats.org/officeDocument/2006/relationships/image" Target="../media/image308.png"/><Relationship Id="rId10" Type="http://schemas.openxmlformats.org/officeDocument/2006/relationships/image" Target="../media/image303.png"/><Relationship Id="rId4" Type="http://schemas.openxmlformats.org/officeDocument/2006/relationships/image" Target="../media/image297.png"/><Relationship Id="rId9" Type="http://schemas.openxmlformats.org/officeDocument/2006/relationships/image" Target="../media/image302.png"/><Relationship Id="rId14" Type="http://schemas.openxmlformats.org/officeDocument/2006/relationships/image" Target="../media/image307.png"/></Relationships>
</file>

<file path=ppt/diagrams/_rels/data29.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74.png"/><Relationship Id="rId3" Type="http://schemas.openxmlformats.org/officeDocument/2006/relationships/image" Target="../media/image288.png"/><Relationship Id="rId7" Type="http://schemas.openxmlformats.org/officeDocument/2006/relationships/image" Target="../media/image291.png"/><Relationship Id="rId12" Type="http://schemas.openxmlformats.org/officeDocument/2006/relationships/image" Target="../media/image275.png"/><Relationship Id="rId2" Type="http://schemas.openxmlformats.org/officeDocument/2006/relationships/image" Target="../media/image273.png"/><Relationship Id="rId1" Type="http://schemas.openxmlformats.org/officeDocument/2006/relationships/image" Target="../media/image276.png"/><Relationship Id="rId6" Type="http://schemas.openxmlformats.org/officeDocument/2006/relationships/image" Target="../media/image277.png"/><Relationship Id="rId11" Type="http://schemas.openxmlformats.org/officeDocument/2006/relationships/image" Target="../media/image293.png"/><Relationship Id="rId5" Type="http://schemas.openxmlformats.org/officeDocument/2006/relationships/image" Target="../media/image290.png"/><Relationship Id="rId10" Type="http://schemas.openxmlformats.org/officeDocument/2006/relationships/image" Target="../media/image272.png"/><Relationship Id="rId4" Type="http://schemas.openxmlformats.org/officeDocument/2006/relationships/image" Target="../media/image289.png"/><Relationship Id="rId9" Type="http://schemas.openxmlformats.org/officeDocument/2006/relationships/image" Target="../media/image271.png"/></Relationships>
</file>

<file path=ppt/diagrams/_rels/data30.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image" Target="../media/image279.jpeg"/><Relationship Id="rId1" Type="http://schemas.openxmlformats.org/officeDocument/2006/relationships/image" Target="../media/image278.jpeg"/><Relationship Id="rId6" Type="http://schemas.openxmlformats.org/officeDocument/2006/relationships/image" Target="../media/image283.jpeg"/><Relationship Id="rId5" Type="http://schemas.openxmlformats.org/officeDocument/2006/relationships/image" Target="../media/image282.jpeg"/><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jpeg"/></Relationships>
</file>

<file path=ppt/diagrams/_rels/data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image" Target="../media/image69.jpeg"/></Relationships>
</file>

<file path=ppt/diagrams/_rels/data6.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diagrams/_rels/data7.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diagrams/_rels/data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eerj.com/articles/4747/" TargetMode="External"/><Relationship Id="rId1" Type="http://schemas.openxmlformats.org/officeDocument/2006/relationships/image" Target="../media/image92.png"/><Relationship Id="rId4" Type="http://schemas.openxmlformats.org/officeDocument/2006/relationships/image" Target="../media/image9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 Id="rId5" Type="http://schemas.openxmlformats.org/officeDocument/2006/relationships/image" Target="../media/image99.jpeg"/><Relationship Id="rId4" Type="http://schemas.openxmlformats.org/officeDocument/2006/relationships/image" Target="../media/image98.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eerj.com/articles/4747/" TargetMode="External"/><Relationship Id="rId1" Type="http://schemas.openxmlformats.org/officeDocument/2006/relationships/image" Target="../media/image92.png"/><Relationship Id="rId4" Type="http://schemas.openxmlformats.org/officeDocument/2006/relationships/image" Target="../media/image94.jpeg"/></Relationships>
</file>

<file path=ppt/diagrams/_rels/drawing1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image" Target="../media/image123.jpeg"/><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image" Target="../media/image26.jpeg"/><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diagrams/_rels/drawing20.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diagrams/_rels/drawing2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image" Target="../media/image140.jpeg"/><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diagrams/_rels/drawing22.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12" Type="http://schemas.openxmlformats.org/officeDocument/2006/relationships/image" Target="../media/image167.jpeg"/><Relationship Id="rId2" Type="http://schemas.openxmlformats.org/officeDocument/2006/relationships/image" Target="../media/image159.jpeg"/><Relationship Id="rId1" Type="http://schemas.openxmlformats.org/officeDocument/2006/relationships/image" Target="../media/image158.jpeg"/><Relationship Id="rId6" Type="http://schemas.openxmlformats.org/officeDocument/2006/relationships/image" Target="../media/image163.jpeg"/><Relationship Id="rId11" Type="http://schemas.openxmlformats.org/officeDocument/2006/relationships/hyperlink" Target="https://www.sharkbay.org/wp-content/uploads/2021/07/AVP396-Dirk-Hartog-Island-Biosecurity_Smaller-file-size_720_FINAL_210705.mp4" TargetMode="External"/><Relationship Id="rId5" Type="http://schemas.openxmlformats.org/officeDocument/2006/relationships/image" Target="../media/image162.jpeg"/><Relationship Id="rId10" Type="http://schemas.openxmlformats.org/officeDocument/2006/relationships/hyperlink" Target="https://na01.safelinks.protection.outlook.com/?url=https%3A%2F%2Fwww.sharkbay.org%2Fwp-content%2Fuploads%2F2021%2F07%2FInterview-Kelly-Rayner-DBCA_FINAL2_210706.mp4&amp;data=04%7C01%7C%7Cf423403aba7a43e164fa08d945137d55%7C84df9e7fe9f640afb435aaaaaaaaaaaa%7C1%7C0%7C637616772283374159%7CUnknown%7CTWFpbGZsb3d8eyJWIjoiMC4wLjAwMDAiLCJQIjoiV2luMzIiLCJBTiI6Ik1haWwiLCJXVCI6Mn0%3D%7C1000&amp;sdata=z63ye%2F158M4%2FzaORNduAs8AOfxakWjYXSx2vKoCXqdM%3D&amp;reserved=0" TargetMode="External"/><Relationship Id="rId4" Type="http://schemas.openxmlformats.org/officeDocument/2006/relationships/image" Target="../media/image161.jpeg"/><Relationship Id="rId9" Type="http://schemas.openxmlformats.org/officeDocument/2006/relationships/image" Target="../media/image166.jpeg"/></Relationships>
</file>

<file path=ppt/diagrams/_rels/drawing2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image" Target="../media/image140.jpeg"/><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diagrams/_rels/drawing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image" Target="../media/image272.png"/><Relationship Id="rId1" Type="http://schemas.openxmlformats.org/officeDocument/2006/relationships/image" Target="../media/image271.png"/><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diagrams/_rels/drawing27.xml.rels><?xml version="1.0" encoding="UTF-8" standalone="yes"?>
<Relationships xmlns="http://schemas.openxmlformats.org/package/2006/relationships"><Relationship Id="rId8" Type="http://schemas.openxmlformats.org/officeDocument/2006/relationships/image" Target="../media/image285.jpeg"/><Relationship Id="rId13" Type="http://schemas.openxmlformats.org/officeDocument/2006/relationships/image" Target="../media/image288.png"/><Relationship Id="rId18" Type="http://schemas.openxmlformats.org/officeDocument/2006/relationships/image" Target="../media/image292.png"/><Relationship Id="rId3" Type="http://schemas.openxmlformats.org/officeDocument/2006/relationships/image" Target="../media/image280.jpeg"/><Relationship Id="rId21" Type="http://schemas.openxmlformats.org/officeDocument/2006/relationships/image" Target="../media/image293.png"/><Relationship Id="rId7" Type="http://schemas.openxmlformats.org/officeDocument/2006/relationships/image" Target="../media/image284.jpeg"/><Relationship Id="rId12" Type="http://schemas.openxmlformats.org/officeDocument/2006/relationships/image" Target="../media/image273.png"/><Relationship Id="rId17" Type="http://schemas.openxmlformats.org/officeDocument/2006/relationships/image" Target="../media/image291.png"/><Relationship Id="rId2" Type="http://schemas.openxmlformats.org/officeDocument/2006/relationships/image" Target="../media/image279.jpeg"/><Relationship Id="rId16" Type="http://schemas.openxmlformats.org/officeDocument/2006/relationships/image" Target="../media/image277.png"/><Relationship Id="rId20" Type="http://schemas.openxmlformats.org/officeDocument/2006/relationships/image" Target="../media/image272.png"/><Relationship Id="rId1" Type="http://schemas.openxmlformats.org/officeDocument/2006/relationships/image" Target="../media/image278.jpeg"/><Relationship Id="rId6" Type="http://schemas.openxmlformats.org/officeDocument/2006/relationships/image" Target="../media/image283.jpeg"/><Relationship Id="rId11" Type="http://schemas.openxmlformats.org/officeDocument/2006/relationships/image" Target="../media/image276.png"/><Relationship Id="rId5" Type="http://schemas.openxmlformats.org/officeDocument/2006/relationships/image" Target="../media/image282.jpeg"/><Relationship Id="rId15" Type="http://schemas.openxmlformats.org/officeDocument/2006/relationships/image" Target="../media/image290.png"/><Relationship Id="rId23" Type="http://schemas.openxmlformats.org/officeDocument/2006/relationships/image" Target="../media/image274.png"/><Relationship Id="rId10" Type="http://schemas.openxmlformats.org/officeDocument/2006/relationships/image" Target="../media/image287.png"/><Relationship Id="rId19" Type="http://schemas.openxmlformats.org/officeDocument/2006/relationships/image" Target="../media/image271.png"/><Relationship Id="rId4" Type="http://schemas.openxmlformats.org/officeDocument/2006/relationships/image" Target="../media/image281.png"/><Relationship Id="rId9" Type="http://schemas.openxmlformats.org/officeDocument/2006/relationships/image" Target="../media/image286.jpeg"/><Relationship Id="rId14" Type="http://schemas.openxmlformats.org/officeDocument/2006/relationships/image" Target="../media/image289.png"/><Relationship Id="rId22" Type="http://schemas.openxmlformats.org/officeDocument/2006/relationships/image" Target="../media/image275.png"/></Relationships>
</file>

<file path=ppt/diagrams/_rels/drawing28.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3" Type="http://schemas.openxmlformats.org/officeDocument/2006/relationships/image" Target="../media/image296.png"/><Relationship Id="rId7" Type="http://schemas.openxmlformats.org/officeDocument/2006/relationships/image" Target="../media/image300.png"/><Relationship Id="rId12" Type="http://schemas.openxmlformats.org/officeDocument/2006/relationships/image" Target="../media/image305.png"/><Relationship Id="rId17" Type="http://schemas.openxmlformats.org/officeDocument/2006/relationships/image" Target="../media/image310.png"/><Relationship Id="rId2" Type="http://schemas.openxmlformats.org/officeDocument/2006/relationships/image" Target="../media/image295.png"/><Relationship Id="rId16" Type="http://schemas.openxmlformats.org/officeDocument/2006/relationships/image" Target="../media/image309.png"/><Relationship Id="rId1" Type="http://schemas.openxmlformats.org/officeDocument/2006/relationships/image" Target="../media/image294.png"/><Relationship Id="rId6" Type="http://schemas.openxmlformats.org/officeDocument/2006/relationships/image" Target="../media/image299.png"/><Relationship Id="rId11" Type="http://schemas.openxmlformats.org/officeDocument/2006/relationships/image" Target="../media/image304.png"/><Relationship Id="rId5" Type="http://schemas.openxmlformats.org/officeDocument/2006/relationships/image" Target="../media/image298.png"/><Relationship Id="rId15" Type="http://schemas.openxmlformats.org/officeDocument/2006/relationships/image" Target="../media/image308.png"/><Relationship Id="rId10" Type="http://schemas.openxmlformats.org/officeDocument/2006/relationships/image" Target="../media/image303.png"/><Relationship Id="rId4" Type="http://schemas.openxmlformats.org/officeDocument/2006/relationships/image" Target="../media/image297.png"/><Relationship Id="rId9" Type="http://schemas.openxmlformats.org/officeDocument/2006/relationships/image" Target="../media/image302.png"/><Relationship Id="rId14" Type="http://schemas.openxmlformats.org/officeDocument/2006/relationships/image" Target="../media/image307.png"/></Relationships>
</file>

<file path=ppt/diagrams/_rels/drawing29.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74.png"/><Relationship Id="rId3" Type="http://schemas.openxmlformats.org/officeDocument/2006/relationships/image" Target="../media/image288.png"/><Relationship Id="rId7" Type="http://schemas.openxmlformats.org/officeDocument/2006/relationships/image" Target="../media/image291.png"/><Relationship Id="rId12" Type="http://schemas.openxmlformats.org/officeDocument/2006/relationships/image" Target="../media/image275.png"/><Relationship Id="rId2" Type="http://schemas.openxmlformats.org/officeDocument/2006/relationships/image" Target="../media/image273.png"/><Relationship Id="rId1" Type="http://schemas.openxmlformats.org/officeDocument/2006/relationships/image" Target="../media/image276.png"/><Relationship Id="rId6" Type="http://schemas.openxmlformats.org/officeDocument/2006/relationships/image" Target="../media/image277.png"/><Relationship Id="rId11" Type="http://schemas.openxmlformats.org/officeDocument/2006/relationships/image" Target="../media/image293.png"/><Relationship Id="rId5" Type="http://schemas.openxmlformats.org/officeDocument/2006/relationships/image" Target="../media/image290.png"/><Relationship Id="rId10" Type="http://schemas.openxmlformats.org/officeDocument/2006/relationships/image" Target="../media/image272.png"/><Relationship Id="rId4" Type="http://schemas.openxmlformats.org/officeDocument/2006/relationships/image" Target="../media/image289.png"/><Relationship Id="rId9" Type="http://schemas.openxmlformats.org/officeDocument/2006/relationships/image" Target="../media/image271.png"/></Relationships>
</file>

<file path=ppt/diagrams/_rels/drawing30.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image" Target="../media/image279.jpeg"/><Relationship Id="rId1" Type="http://schemas.openxmlformats.org/officeDocument/2006/relationships/image" Target="../media/image278.jpeg"/><Relationship Id="rId6" Type="http://schemas.openxmlformats.org/officeDocument/2006/relationships/image" Target="../media/image283.jpeg"/><Relationship Id="rId5" Type="http://schemas.openxmlformats.org/officeDocument/2006/relationships/image" Target="../media/image282.jpeg"/><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image" Target="../media/image69.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eerj.com/articles/4747/" TargetMode="External"/><Relationship Id="rId1" Type="http://schemas.openxmlformats.org/officeDocument/2006/relationships/image" Target="../media/image92.png"/><Relationship Id="rId4" Type="http://schemas.openxmlformats.org/officeDocument/2006/relationships/image" Target="../media/image94.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FE1EF-3FAE-42D3-AF21-6055F9D32F33}"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n-AU"/>
        </a:p>
      </dgm:t>
    </dgm:pt>
    <dgm:pt modelId="{211C83C7-252B-473E-979A-5A1E4E71D452}">
      <dgm:prSet custT="1"/>
      <dgm:spPr/>
      <dgm:t>
        <a:bodyPr anchor="t"/>
        <a:lstStyle/>
        <a:p>
          <a:r>
            <a:rPr lang="en-AU" sz="1200" b="1">
              <a:latin typeface="Arial"/>
              <a:cs typeface="Arial"/>
            </a:rPr>
            <a:t>Information Hub</a:t>
          </a:r>
        </a:p>
        <a:p>
          <a:r>
            <a:rPr lang="en-AU" sz="1200">
              <a:latin typeface="Arial"/>
              <a:cs typeface="Arial"/>
            </a:rPr>
            <a:t>Search here for information you need when you need it. Find the information that best suits your inquiry and use it for real-world action. Share the information with others.</a:t>
          </a:r>
        </a:p>
      </dgm:t>
    </dgm:pt>
    <dgm:pt modelId="{3A041134-2E06-493B-8578-B065B6A6340D}" type="par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63A43343-3D7C-4746-B1D8-C170AD2B0F5C}" type="sib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B5B7264C-76E8-43EB-853C-7EAF55D4ACA4}">
      <dgm:prSet custT="1"/>
      <dgm:spPr/>
      <dgm:t>
        <a:bodyPr anchor="t"/>
        <a:lstStyle/>
        <a:p>
          <a:r>
            <a:rPr lang="en-AU" sz="1200" b="1">
              <a:latin typeface="Arial"/>
              <a:cs typeface="Arial"/>
            </a:rPr>
            <a:t>Teacher Section</a:t>
          </a:r>
        </a:p>
        <a:p>
          <a:r>
            <a:rPr lang="en-AU" sz="1200">
              <a:latin typeface="Arial"/>
              <a:cs typeface="Arial"/>
            </a:rPr>
            <a:t>This section includes curriculum links and other supporting materials for busy teachers.</a:t>
          </a:r>
        </a:p>
      </dgm:t>
    </dgm:pt>
    <dgm:pt modelId="{F8ADF5B5-D89C-48F7-BC4C-304160B7F247}" type="par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7C7F3FAD-101B-4FDA-9C15-E47BD94CF722}" type="sib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D0EBAFCD-5D32-47DC-8105-A1927DBE20A6}">
      <dgm:prSet phldrT="[Text]" custT="1"/>
      <dgm:spPr/>
      <dgm:t>
        <a:bodyPr anchor="t"/>
        <a:lstStyle/>
        <a:p>
          <a:r>
            <a:rPr lang="en-US" sz="1200" b="1">
              <a:latin typeface="Arial"/>
              <a:cs typeface="Arial"/>
            </a:rPr>
            <a:t>Student Activities</a:t>
          </a:r>
        </a:p>
        <a:p>
          <a:r>
            <a:rPr lang="en-US" sz="1200">
              <a:latin typeface="Arial"/>
              <a:cs typeface="Arial"/>
            </a:rPr>
            <a:t>Browse activities to complement your current programs and curriculum. These can be used as ‘one-off’ activities or as a series.</a:t>
          </a:r>
          <a:endParaRPr lang="en-AU" sz="1200">
            <a:latin typeface="Arial"/>
            <a:cs typeface="Arial"/>
          </a:endParaRPr>
        </a:p>
      </dgm:t>
    </dgm:pt>
    <dgm:pt modelId="{F2892B86-9568-4810-86A7-0BA528D3357B}" type="parTrans" cxnId="{593CEB0F-B1F1-4F82-92F3-5C11BED2C207}">
      <dgm:prSet/>
      <dgm:spPr/>
      <dgm:t>
        <a:bodyPr/>
        <a:lstStyle/>
        <a:p>
          <a:endParaRPr lang="en-AU" sz="1200"/>
        </a:p>
      </dgm:t>
    </dgm:pt>
    <dgm:pt modelId="{B6D2448F-331E-44D2-BBCC-E9217F3E6AFE}" type="sibTrans" cxnId="{593CEB0F-B1F1-4F82-92F3-5C11BED2C207}">
      <dgm:prSet/>
      <dgm:spPr/>
      <dgm:t>
        <a:bodyPr/>
        <a:lstStyle/>
        <a:p>
          <a:endParaRPr lang="en-AU" sz="1200"/>
        </a:p>
      </dgm:t>
    </dgm:pt>
    <dgm:pt modelId="{2F7C2CDA-9E3E-4791-985C-1EE42DD5AAE9}">
      <dgm:prSet phldrT="[Text]" custT="1"/>
      <dgm:spPr/>
      <dgm:t>
        <a:bodyPr anchor="t"/>
        <a:lstStyle/>
        <a:p>
          <a:r>
            <a:rPr lang="en-US" sz="1200" b="1" i="1">
              <a:latin typeface="Arial"/>
              <a:cs typeface="Arial"/>
            </a:rPr>
            <a:t>Return to 1616</a:t>
          </a:r>
          <a:r>
            <a:rPr lang="en-US" sz="1200" b="1">
              <a:latin typeface="Arial"/>
              <a:cs typeface="Arial"/>
            </a:rPr>
            <a:t> Background Information</a:t>
          </a:r>
          <a:br>
            <a:rPr lang="en-US" sz="1200">
              <a:latin typeface="Arial"/>
              <a:cs typeface="Arial"/>
            </a:rPr>
          </a:br>
          <a:r>
            <a:rPr lang="en-US" sz="1200">
              <a:latin typeface="Arial"/>
              <a:cs typeface="Arial"/>
            </a:rPr>
            <a:t>Learn about the incredible project to restore the biodiversity of Dirk Hartog Island to its natural state.</a:t>
          </a:r>
          <a:endParaRPr lang="en-AU" sz="1200">
            <a:latin typeface="Arial"/>
            <a:cs typeface="Arial"/>
          </a:endParaRPr>
        </a:p>
      </dgm:t>
    </dgm:pt>
    <dgm:pt modelId="{100B49EF-DDA9-4460-804F-8C90E317A093}" type="parTrans" cxnId="{00D67540-DBCE-4BE9-BA35-A72B546A1EDD}">
      <dgm:prSet/>
      <dgm:spPr/>
      <dgm:t>
        <a:bodyPr/>
        <a:lstStyle/>
        <a:p>
          <a:endParaRPr lang="en-AU"/>
        </a:p>
      </dgm:t>
    </dgm:pt>
    <dgm:pt modelId="{52B822D3-039A-4832-814D-FA6B02A15410}" type="sibTrans" cxnId="{00D67540-DBCE-4BE9-BA35-A72B546A1EDD}">
      <dgm:prSet/>
      <dgm:spPr/>
      <dgm:t>
        <a:bodyPr/>
        <a:lstStyle/>
        <a:p>
          <a:endParaRPr lang="en-AU"/>
        </a:p>
      </dgm:t>
    </dgm:pt>
    <dgm:pt modelId="{41A57DE3-7F4D-4B1D-A982-096F96452BD6}">
      <dgm:prSet phldrT="[Text]" custT="1"/>
      <dgm:spPr/>
      <dgm:t>
        <a:bodyPr anchor="t"/>
        <a:lstStyle/>
        <a:p>
          <a:r>
            <a:rPr lang="en-US" sz="1200" b="1">
              <a:latin typeface="Arial"/>
              <a:cs typeface="Arial"/>
            </a:rPr>
            <a:t>Virtual Tour</a:t>
          </a:r>
          <a:br>
            <a:rPr lang="en-US" sz="1200" b="1">
              <a:latin typeface="Arial"/>
              <a:cs typeface="Arial"/>
            </a:rPr>
          </a:br>
          <a:r>
            <a:rPr lang="en-US" sz="1200" b="0">
              <a:latin typeface="Arial"/>
              <a:cs typeface="Arial"/>
            </a:rPr>
            <a:t>Interact with 360-degree images within Google Earth to explore the island and the </a:t>
          </a:r>
          <a:r>
            <a:rPr lang="en-US" sz="1200" b="0" i="1">
              <a:latin typeface="Arial"/>
              <a:cs typeface="Arial"/>
            </a:rPr>
            <a:t>Return to 1616</a:t>
          </a:r>
          <a:r>
            <a:rPr lang="en-US" sz="1200" b="0">
              <a:latin typeface="Arial"/>
              <a:cs typeface="Arial"/>
            </a:rPr>
            <a:t> project.</a:t>
          </a:r>
          <a:endParaRPr lang="en-AU" sz="1200" b="0">
            <a:latin typeface="Arial"/>
            <a:cs typeface="Arial"/>
          </a:endParaRPr>
        </a:p>
      </dgm:t>
    </dgm:pt>
    <dgm:pt modelId="{E1AABB1D-74FF-4400-9629-984D67F46E1E}" type="parTrans" cxnId="{72CBE081-ABEF-44F5-A124-AEBC928AA8CE}">
      <dgm:prSet/>
      <dgm:spPr/>
      <dgm:t>
        <a:bodyPr/>
        <a:lstStyle/>
        <a:p>
          <a:endParaRPr lang="en-AU"/>
        </a:p>
      </dgm:t>
    </dgm:pt>
    <dgm:pt modelId="{44DC9A31-63F0-46BE-BB99-308778376C57}" type="sibTrans" cxnId="{72CBE081-ABEF-44F5-A124-AEBC928AA8CE}">
      <dgm:prSet/>
      <dgm:spPr/>
      <dgm:t>
        <a:bodyPr/>
        <a:lstStyle/>
        <a:p>
          <a:endParaRPr lang="en-AU"/>
        </a:p>
      </dgm:t>
    </dgm:pt>
    <dgm:pt modelId="{3CD90947-E6AE-4CD5-AB98-DA66FA24D7D8}">
      <dgm:prSet phldrT="[Text]" custT="1"/>
      <dgm:spPr/>
      <dgm:t>
        <a:bodyPr anchor="t"/>
        <a:lstStyle/>
        <a:p>
          <a:r>
            <a:rPr lang="en-AU" sz="1200" b="1">
              <a:latin typeface="Arial"/>
              <a:cs typeface="Arial"/>
            </a:rPr>
            <a:t>Inquiry Projects</a:t>
          </a:r>
        </a:p>
        <a:p>
          <a:r>
            <a:rPr lang="en-AU" sz="1200">
              <a:latin typeface="Arial"/>
              <a:cs typeface="Arial"/>
            </a:rPr>
            <a:t>Use ‘Information Fluency’ to guide your research or ‘Solution Fluency’ to guide you to real-world action!</a:t>
          </a:r>
        </a:p>
      </dgm:t>
    </dgm:pt>
    <dgm:pt modelId="{D8E83D62-B9F8-402A-B804-E0B594AAB403}" type="parTrans" cxnId="{A6A4DD26-ED9A-47AD-BF35-7F1924E5588A}">
      <dgm:prSet/>
      <dgm:spPr/>
      <dgm:t>
        <a:bodyPr/>
        <a:lstStyle/>
        <a:p>
          <a:endParaRPr lang="en-AU"/>
        </a:p>
      </dgm:t>
    </dgm:pt>
    <dgm:pt modelId="{E66B658B-989D-4F49-A8CB-D6EC5680517E}" type="sibTrans" cxnId="{A6A4DD26-ED9A-47AD-BF35-7F1924E5588A}">
      <dgm:prSet/>
      <dgm:spPr/>
      <dgm:t>
        <a:bodyPr/>
        <a:lstStyle/>
        <a:p>
          <a:endParaRPr lang="en-AU"/>
        </a:p>
      </dgm:t>
    </dgm:pt>
    <dgm:pt modelId="{8B1D7D26-5DD3-45C9-848C-8E71383F6A96}" type="pres">
      <dgm:prSet presAssocID="{78FFE1EF-3FAE-42D3-AF21-6055F9D32F33}" presName="Name0" presStyleCnt="0">
        <dgm:presLayoutVars>
          <dgm:dir/>
          <dgm:resizeHandles val="exact"/>
        </dgm:presLayoutVars>
      </dgm:prSet>
      <dgm:spPr/>
    </dgm:pt>
    <dgm:pt modelId="{422D61A1-4128-4D74-8897-A7761CC9A8E6}" type="pres">
      <dgm:prSet presAssocID="{78FFE1EF-3FAE-42D3-AF21-6055F9D32F33}" presName="fgShape" presStyleLbl="fgShp" presStyleIdx="0" presStyleCnt="1"/>
      <dgm:spPr>
        <a:prstGeom prst="rightArrow">
          <a:avLst/>
        </a:prstGeom>
      </dgm:spPr>
    </dgm:pt>
    <dgm:pt modelId="{A9C3D43C-A529-49F6-A60B-CEA05D2A731A}" type="pres">
      <dgm:prSet presAssocID="{78FFE1EF-3FAE-42D3-AF21-6055F9D32F33}" presName="linComp" presStyleCnt="0"/>
      <dgm:spPr/>
    </dgm:pt>
    <dgm:pt modelId="{649C78C2-C534-4888-8B9E-533198BA0FA7}" type="pres">
      <dgm:prSet presAssocID="{2F7C2CDA-9E3E-4791-985C-1EE42DD5AAE9}" presName="compNode" presStyleCnt="0"/>
      <dgm:spPr/>
    </dgm:pt>
    <dgm:pt modelId="{2F380A2D-953E-49E8-93DC-61F54258C233}" type="pres">
      <dgm:prSet presAssocID="{2F7C2CDA-9E3E-4791-985C-1EE42DD5AAE9}" presName="bkgdShape" presStyleLbl="node1" presStyleIdx="0" presStyleCnt="6"/>
      <dgm:spPr/>
    </dgm:pt>
    <dgm:pt modelId="{8BA854BE-26E7-405A-B143-CB250CEDA4E2}" type="pres">
      <dgm:prSet presAssocID="{2F7C2CDA-9E3E-4791-985C-1EE42DD5AAE9}" presName="nodeTx" presStyleLbl="node1" presStyleIdx="0" presStyleCnt="6">
        <dgm:presLayoutVars>
          <dgm:bulletEnabled val="1"/>
        </dgm:presLayoutVars>
      </dgm:prSet>
      <dgm:spPr/>
    </dgm:pt>
    <dgm:pt modelId="{3604D736-58CE-479A-A9F4-043AB3EBC664}" type="pres">
      <dgm:prSet presAssocID="{2F7C2CDA-9E3E-4791-985C-1EE42DD5AAE9}" presName="invisiNode" presStyleLbl="node1" presStyleIdx="0" presStyleCnt="6"/>
      <dgm:spPr/>
    </dgm:pt>
    <dgm:pt modelId="{BC2CC902-DD80-48A7-98EF-F319BB36F5B7}" type="pres">
      <dgm:prSet presAssocID="{2F7C2CDA-9E3E-4791-985C-1EE42DD5AAE9}"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3DBA950-EC98-4C85-B3A3-E00DE2A2B27C}" type="pres">
      <dgm:prSet presAssocID="{52B822D3-039A-4832-814D-FA6B02A15410}" presName="sibTrans" presStyleLbl="sibTrans2D1" presStyleIdx="0" presStyleCnt="0"/>
      <dgm:spPr/>
    </dgm:pt>
    <dgm:pt modelId="{7E269F29-51E6-4619-A621-14FF165F1BA1}" type="pres">
      <dgm:prSet presAssocID="{41A57DE3-7F4D-4B1D-A982-096F96452BD6}" presName="compNode" presStyleCnt="0"/>
      <dgm:spPr/>
    </dgm:pt>
    <dgm:pt modelId="{C9F7AA22-75FF-477C-8FAD-339090D5B1AA}" type="pres">
      <dgm:prSet presAssocID="{41A57DE3-7F4D-4B1D-A982-096F96452BD6}" presName="bkgdShape" presStyleLbl="node1" presStyleIdx="1" presStyleCnt="6"/>
      <dgm:spPr/>
    </dgm:pt>
    <dgm:pt modelId="{BCADB294-5BFC-4B9C-8071-E3CC45B13021}" type="pres">
      <dgm:prSet presAssocID="{41A57DE3-7F4D-4B1D-A982-096F96452BD6}" presName="nodeTx" presStyleLbl="node1" presStyleIdx="1" presStyleCnt="6">
        <dgm:presLayoutVars>
          <dgm:bulletEnabled val="1"/>
        </dgm:presLayoutVars>
      </dgm:prSet>
      <dgm:spPr/>
    </dgm:pt>
    <dgm:pt modelId="{823EA525-CEAD-479F-9E5D-6E5E95836AB2}" type="pres">
      <dgm:prSet presAssocID="{41A57DE3-7F4D-4B1D-A982-096F96452BD6}" presName="invisiNode" presStyleLbl="node1" presStyleIdx="1" presStyleCnt="6"/>
      <dgm:spPr/>
    </dgm:pt>
    <dgm:pt modelId="{1595A2FC-133B-478B-805E-27347571CA2B}" type="pres">
      <dgm:prSet presAssocID="{41A57DE3-7F4D-4B1D-A982-096F96452BD6}" presName="imagNode" presStyleLbl="fgImgPlac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2FAF63EA-5C6A-46CC-B212-CD8D7D166E48}" type="pres">
      <dgm:prSet presAssocID="{44DC9A31-63F0-46BE-BB99-308778376C57}" presName="sibTrans" presStyleLbl="sibTrans2D1" presStyleIdx="0" presStyleCnt="0"/>
      <dgm:spPr/>
    </dgm:pt>
    <dgm:pt modelId="{753D12BE-0A1E-424E-A295-060BA45C16C3}" type="pres">
      <dgm:prSet presAssocID="{3CD90947-E6AE-4CD5-AB98-DA66FA24D7D8}" presName="compNode" presStyleCnt="0"/>
      <dgm:spPr/>
    </dgm:pt>
    <dgm:pt modelId="{18C7F802-8C2C-43BC-8FB5-11238E4175C9}" type="pres">
      <dgm:prSet presAssocID="{3CD90947-E6AE-4CD5-AB98-DA66FA24D7D8}" presName="bkgdShape" presStyleLbl="node1" presStyleIdx="2" presStyleCnt="6"/>
      <dgm:spPr/>
    </dgm:pt>
    <dgm:pt modelId="{B0FFA01C-480F-40C6-889F-EF521AEB8042}" type="pres">
      <dgm:prSet presAssocID="{3CD90947-E6AE-4CD5-AB98-DA66FA24D7D8}" presName="nodeTx" presStyleLbl="node1" presStyleIdx="2" presStyleCnt="6">
        <dgm:presLayoutVars>
          <dgm:bulletEnabled val="1"/>
        </dgm:presLayoutVars>
      </dgm:prSet>
      <dgm:spPr/>
    </dgm:pt>
    <dgm:pt modelId="{0577D180-7580-492B-A65C-EB7FB0A05349}" type="pres">
      <dgm:prSet presAssocID="{3CD90947-E6AE-4CD5-AB98-DA66FA24D7D8}" presName="invisiNode" presStyleLbl="node1" presStyleIdx="2" presStyleCnt="6"/>
      <dgm:spPr/>
    </dgm:pt>
    <dgm:pt modelId="{3AD0F5CF-B4B1-4907-8FAD-46C6B52137A1}" type="pres">
      <dgm:prSet presAssocID="{3CD90947-E6AE-4CD5-AB98-DA66FA24D7D8}"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DE15EC15-778C-44F9-A348-2FFEA68194F2}" type="pres">
      <dgm:prSet presAssocID="{E66B658B-989D-4F49-A8CB-D6EC5680517E}" presName="sibTrans" presStyleLbl="sibTrans2D1" presStyleIdx="0" presStyleCnt="0"/>
      <dgm:spPr/>
    </dgm:pt>
    <dgm:pt modelId="{BA8D0B7A-DB5D-4F93-9139-BB6EA7CEC3D6}" type="pres">
      <dgm:prSet presAssocID="{D0EBAFCD-5D32-47DC-8105-A1927DBE20A6}" presName="compNode" presStyleCnt="0"/>
      <dgm:spPr/>
    </dgm:pt>
    <dgm:pt modelId="{B8CC4578-8099-491D-BA82-21E99E529E33}" type="pres">
      <dgm:prSet presAssocID="{D0EBAFCD-5D32-47DC-8105-A1927DBE20A6}" presName="bkgdShape" presStyleLbl="node1" presStyleIdx="3" presStyleCnt="6"/>
      <dgm:spPr/>
    </dgm:pt>
    <dgm:pt modelId="{4454820F-2F33-4662-B685-07F9F9376561}" type="pres">
      <dgm:prSet presAssocID="{D0EBAFCD-5D32-47DC-8105-A1927DBE20A6}" presName="nodeTx" presStyleLbl="node1" presStyleIdx="3" presStyleCnt="6">
        <dgm:presLayoutVars>
          <dgm:bulletEnabled val="1"/>
        </dgm:presLayoutVars>
      </dgm:prSet>
      <dgm:spPr/>
    </dgm:pt>
    <dgm:pt modelId="{F0C6FA39-5824-4094-A76E-FBD6C5290B23}" type="pres">
      <dgm:prSet presAssocID="{D0EBAFCD-5D32-47DC-8105-A1927DBE20A6}" presName="invisiNode" presStyleLbl="node1" presStyleIdx="3" presStyleCnt="6"/>
      <dgm:spPr/>
    </dgm:pt>
    <dgm:pt modelId="{C66D34F4-B4A1-4F25-8BBB-492D1D0B4AE9}" type="pres">
      <dgm:prSet presAssocID="{D0EBAFCD-5D32-47DC-8105-A1927DBE20A6}" presName="imagNode" presStyleLbl="fgImgPlace1" presStyleIdx="3" presStyleCnt="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23027033-2EE4-4CBE-91FB-A3848903A121}" type="pres">
      <dgm:prSet presAssocID="{B6D2448F-331E-44D2-BBCC-E9217F3E6AFE}" presName="sibTrans" presStyleLbl="sibTrans2D1" presStyleIdx="0" presStyleCnt="0"/>
      <dgm:spPr/>
    </dgm:pt>
    <dgm:pt modelId="{BB672542-DA01-48AF-A671-462C311FA740}" type="pres">
      <dgm:prSet presAssocID="{211C83C7-252B-473E-979A-5A1E4E71D452}" presName="compNode" presStyleCnt="0"/>
      <dgm:spPr/>
    </dgm:pt>
    <dgm:pt modelId="{F29C2FF1-2724-421E-977D-C4E2D71C46A5}" type="pres">
      <dgm:prSet presAssocID="{211C83C7-252B-473E-979A-5A1E4E71D452}" presName="bkgdShape" presStyleLbl="node1" presStyleIdx="4" presStyleCnt="6"/>
      <dgm:spPr/>
    </dgm:pt>
    <dgm:pt modelId="{D5408D17-5F90-48F6-B4D9-F4CA34C3D4A8}" type="pres">
      <dgm:prSet presAssocID="{211C83C7-252B-473E-979A-5A1E4E71D452}" presName="nodeTx" presStyleLbl="node1" presStyleIdx="4" presStyleCnt="6">
        <dgm:presLayoutVars>
          <dgm:bulletEnabled val="1"/>
        </dgm:presLayoutVars>
      </dgm:prSet>
      <dgm:spPr/>
    </dgm:pt>
    <dgm:pt modelId="{61745F90-7BC8-49F2-88BA-57D29B0E9508}" type="pres">
      <dgm:prSet presAssocID="{211C83C7-252B-473E-979A-5A1E4E71D452}" presName="invisiNode" presStyleLbl="node1" presStyleIdx="4" presStyleCnt="6"/>
      <dgm:spPr/>
    </dgm:pt>
    <dgm:pt modelId="{5A6A6C3E-3624-42FE-8E50-D8E081D53BD5}" type="pres">
      <dgm:prSet presAssocID="{211C83C7-252B-473E-979A-5A1E4E71D452}" presName="imagNode" presStyleLbl="fg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48ABEA3C-D174-4AB0-8E13-DF35C23EF40F}" type="pres">
      <dgm:prSet presAssocID="{63A43343-3D7C-4746-B1D8-C170AD2B0F5C}" presName="sibTrans" presStyleLbl="sibTrans2D1" presStyleIdx="0" presStyleCnt="0"/>
      <dgm:spPr/>
    </dgm:pt>
    <dgm:pt modelId="{8070A1EB-65E2-416B-884C-49B4A6E3E481}" type="pres">
      <dgm:prSet presAssocID="{B5B7264C-76E8-43EB-853C-7EAF55D4ACA4}" presName="compNode" presStyleCnt="0"/>
      <dgm:spPr/>
    </dgm:pt>
    <dgm:pt modelId="{F735663C-02ED-4438-92FB-EF9D4EF6DA8E}" type="pres">
      <dgm:prSet presAssocID="{B5B7264C-76E8-43EB-853C-7EAF55D4ACA4}" presName="bkgdShape" presStyleLbl="node1" presStyleIdx="5" presStyleCnt="6"/>
      <dgm:spPr/>
    </dgm:pt>
    <dgm:pt modelId="{2624B238-E113-48EB-BB5C-3B3573E5625C}" type="pres">
      <dgm:prSet presAssocID="{B5B7264C-76E8-43EB-853C-7EAF55D4ACA4}" presName="nodeTx" presStyleLbl="node1" presStyleIdx="5" presStyleCnt="6">
        <dgm:presLayoutVars>
          <dgm:bulletEnabled val="1"/>
        </dgm:presLayoutVars>
      </dgm:prSet>
      <dgm:spPr/>
    </dgm:pt>
    <dgm:pt modelId="{026590C5-4086-4E8D-A6F7-B6BD973F0587}" type="pres">
      <dgm:prSet presAssocID="{B5B7264C-76E8-43EB-853C-7EAF55D4ACA4}" presName="invisiNode" presStyleLbl="node1" presStyleIdx="5" presStyleCnt="6"/>
      <dgm:spPr/>
    </dgm:pt>
    <dgm:pt modelId="{564528D2-C767-4357-9FDE-65F419485C2F}" type="pres">
      <dgm:prSet presAssocID="{B5B7264C-76E8-43EB-853C-7EAF55D4ACA4}" presName="imagNode" presStyleLbl="fgImgPlace1" presStyleIdx="5" presStyleCnt="6"/>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Lst>
  <dgm:cxnLst>
    <dgm:cxn modelId="{593CEB0F-B1F1-4F82-92F3-5C11BED2C207}" srcId="{78FFE1EF-3FAE-42D3-AF21-6055F9D32F33}" destId="{D0EBAFCD-5D32-47DC-8105-A1927DBE20A6}" srcOrd="3" destOrd="0" parTransId="{F2892B86-9568-4810-86A7-0BA528D3357B}" sibTransId="{B6D2448F-331E-44D2-BBCC-E9217F3E6AFE}"/>
    <dgm:cxn modelId="{7EA80D14-68E5-4C60-8B59-4C1E5C064AD9}" type="presOf" srcId="{41A57DE3-7F4D-4B1D-A982-096F96452BD6}" destId="{C9F7AA22-75FF-477C-8FAD-339090D5B1AA}" srcOrd="0" destOrd="0" presId="urn:microsoft.com/office/officeart/2005/8/layout/hList7"/>
    <dgm:cxn modelId="{012EFB1A-4C62-42BC-A27D-544927B3D2DC}" type="presOf" srcId="{78FFE1EF-3FAE-42D3-AF21-6055F9D32F33}" destId="{8B1D7D26-5DD3-45C9-848C-8E71383F6A96}" srcOrd="0" destOrd="0" presId="urn:microsoft.com/office/officeart/2005/8/layout/hList7"/>
    <dgm:cxn modelId="{43D56E1B-C608-4E2F-BEF2-D672E7F4C093}" type="presOf" srcId="{211C83C7-252B-473E-979A-5A1E4E71D452}" destId="{D5408D17-5F90-48F6-B4D9-F4CA34C3D4A8}" srcOrd="1" destOrd="0" presId="urn:microsoft.com/office/officeart/2005/8/layout/hList7"/>
    <dgm:cxn modelId="{90886521-0840-4DC9-BFDA-73C99D963D98}" type="presOf" srcId="{2F7C2CDA-9E3E-4791-985C-1EE42DD5AAE9}" destId="{8BA854BE-26E7-405A-B143-CB250CEDA4E2}" srcOrd="1" destOrd="0" presId="urn:microsoft.com/office/officeart/2005/8/layout/hList7"/>
    <dgm:cxn modelId="{A6A4DD26-ED9A-47AD-BF35-7F1924E5588A}" srcId="{78FFE1EF-3FAE-42D3-AF21-6055F9D32F33}" destId="{3CD90947-E6AE-4CD5-AB98-DA66FA24D7D8}" srcOrd="2" destOrd="0" parTransId="{D8E83D62-B9F8-402A-B804-E0B594AAB403}" sibTransId="{E66B658B-989D-4F49-A8CB-D6EC5680517E}"/>
    <dgm:cxn modelId="{89B9E627-E1D8-45AB-B1F0-0C1CA1B35182}" type="presOf" srcId="{D0EBAFCD-5D32-47DC-8105-A1927DBE20A6}" destId="{4454820F-2F33-4662-B685-07F9F9376561}" srcOrd="1" destOrd="0" presId="urn:microsoft.com/office/officeart/2005/8/layout/hList7"/>
    <dgm:cxn modelId="{00D67540-DBCE-4BE9-BA35-A72B546A1EDD}" srcId="{78FFE1EF-3FAE-42D3-AF21-6055F9D32F33}" destId="{2F7C2CDA-9E3E-4791-985C-1EE42DD5AAE9}" srcOrd="0" destOrd="0" parTransId="{100B49EF-DDA9-4460-804F-8C90E317A093}" sibTransId="{52B822D3-039A-4832-814D-FA6B02A15410}"/>
    <dgm:cxn modelId="{1ADAF05D-03DB-44A2-B254-27395270D86C}" type="presOf" srcId="{41A57DE3-7F4D-4B1D-A982-096F96452BD6}" destId="{BCADB294-5BFC-4B9C-8071-E3CC45B13021}" srcOrd="1" destOrd="0" presId="urn:microsoft.com/office/officeart/2005/8/layout/hList7"/>
    <dgm:cxn modelId="{C8C36361-2BE0-4D6D-808D-EB667A89C3A3}" type="presOf" srcId="{D0EBAFCD-5D32-47DC-8105-A1927DBE20A6}" destId="{B8CC4578-8099-491D-BA82-21E99E529E33}" srcOrd="0" destOrd="0" presId="urn:microsoft.com/office/officeart/2005/8/layout/hList7"/>
    <dgm:cxn modelId="{5C471A6C-00BD-4089-ADBB-78A1C81E9A73}" type="presOf" srcId="{211C83C7-252B-473E-979A-5A1E4E71D452}" destId="{F29C2FF1-2724-421E-977D-C4E2D71C46A5}" srcOrd="0" destOrd="0" presId="urn:microsoft.com/office/officeart/2005/8/layout/hList7"/>
    <dgm:cxn modelId="{4485526F-5E94-49C0-B17F-69C2F431A638}" type="presOf" srcId="{2F7C2CDA-9E3E-4791-985C-1EE42DD5AAE9}" destId="{2F380A2D-953E-49E8-93DC-61F54258C233}" srcOrd="0" destOrd="0" presId="urn:microsoft.com/office/officeart/2005/8/layout/hList7"/>
    <dgm:cxn modelId="{72CBE081-ABEF-44F5-A124-AEBC928AA8CE}" srcId="{78FFE1EF-3FAE-42D3-AF21-6055F9D32F33}" destId="{41A57DE3-7F4D-4B1D-A982-096F96452BD6}" srcOrd="1" destOrd="0" parTransId="{E1AABB1D-74FF-4400-9629-984D67F46E1E}" sibTransId="{44DC9A31-63F0-46BE-BB99-308778376C57}"/>
    <dgm:cxn modelId="{D9F8DB86-368B-4773-9225-09A35E451321}" type="presOf" srcId="{52B822D3-039A-4832-814D-FA6B02A15410}" destId="{23DBA950-EC98-4C85-B3A3-E00DE2A2B27C}" srcOrd="0" destOrd="0" presId="urn:microsoft.com/office/officeart/2005/8/layout/hList7"/>
    <dgm:cxn modelId="{3BCC058D-8A91-4E5A-B443-93B5801B6286}" type="presOf" srcId="{3CD90947-E6AE-4CD5-AB98-DA66FA24D7D8}" destId="{18C7F802-8C2C-43BC-8FB5-11238E4175C9}" srcOrd="0" destOrd="0" presId="urn:microsoft.com/office/officeart/2005/8/layout/hList7"/>
    <dgm:cxn modelId="{4FC6AD9F-1744-4C5C-B6E6-B529CB77B713}" type="presOf" srcId="{B5B7264C-76E8-43EB-853C-7EAF55D4ACA4}" destId="{F735663C-02ED-4438-92FB-EF9D4EF6DA8E}" srcOrd="0" destOrd="0" presId="urn:microsoft.com/office/officeart/2005/8/layout/hList7"/>
    <dgm:cxn modelId="{2B80B1AB-5870-4C86-B8AB-0542F53A51EE}" type="presOf" srcId="{3CD90947-E6AE-4CD5-AB98-DA66FA24D7D8}" destId="{B0FFA01C-480F-40C6-889F-EF521AEB8042}" srcOrd="1" destOrd="0" presId="urn:microsoft.com/office/officeart/2005/8/layout/hList7"/>
    <dgm:cxn modelId="{0807A6B8-C1ED-44DD-9250-901BEB2F02B3}" srcId="{78FFE1EF-3FAE-42D3-AF21-6055F9D32F33}" destId="{B5B7264C-76E8-43EB-853C-7EAF55D4ACA4}" srcOrd="5" destOrd="0" parTransId="{F8ADF5B5-D89C-48F7-BC4C-304160B7F247}" sibTransId="{7C7F3FAD-101B-4FDA-9C15-E47BD94CF722}"/>
    <dgm:cxn modelId="{9A3F14BB-69AB-4C42-BA4F-3BEA936C48F7}" type="presOf" srcId="{B6D2448F-331E-44D2-BBCC-E9217F3E6AFE}" destId="{23027033-2EE4-4CBE-91FB-A3848903A121}" srcOrd="0" destOrd="0" presId="urn:microsoft.com/office/officeart/2005/8/layout/hList7"/>
    <dgm:cxn modelId="{30D568C2-6A26-4D02-8658-85597569DFF3}" srcId="{78FFE1EF-3FAE-42D3-AF21-6055F9D32F33}" destId="{211C83C7-252B-473E-979A-5A1E4E71D452}" srcOrd="4" destOrd="0" parTransId="{3A041134-2E06-493B-8578-B065B6A6340D}" sibTransId="{63A43343-3D7C-4746-B1D8-C170AD2B0F5C}"/>
    <dgm:cxn modelId="{266065CA-FD58-459F-83F3-262F8C98734F}" type="presOf" srcId="{E66B658B-989D-4F49-A8CB-D6EC5680517E}" destId="{DE15EC15-778C-44F9-A348-2FFEA68194F2}" srcOrd="0" destOrd="0" presId="urn:microsoft.com/office/officeart/2005/8/layout/hList7"/>
    <dgm:cxn modelId="{C117A3CC-94C2-48A9-A118-A356D25800F2}" type="presOf" srcId="{44DC9A31-63F0-46BE-BB99-308778376C57}" destId="{2FAF63EA-5C6A-46CC-B212-CD8D7D166E48}" srcOrd="0" destOrd="0" presId="urn:microsoft.com/office/officeart/2005/8/layout/hList7"/>
    <dgm:cxn modelId="{75D059F2-A608-42CE-8802-1895BB9A6F5A}" type="presOf" srcId="{63A43343-3D7C-4746-B1D8-C170AD2B0F5C}" destId="{48ABEA3C-D174-4AB0-8E13-DF35C23EF40F}" srcOrd="0" destOrd="0" presId="urn:microsoft.com/office/officeart/2005/8/layout/hList7"/>
    <dgm:cxn modelId="{FDC3BFF3-35A5-4CD9-9BCB-DA58642CA578}" type="presOf" srcId="{B5B7264C-76E8-43EB-853C-7EAF55D4ACA4}" destId="{2624B238-E113-48EB-BB5C-3B3573E5625C}" srcOrd="1" destOrd="0" presId="urn:microsoft.com/office/officeart/2005/8/layout/hList7"/>
    <dgm:cxn modelId="{0286214F-104C-44F6-8855-9BB91151D214}" type="presParOf" srcId="{8B1D7D26-5DD3-45C9-848C-8E71383F6A96}" destId="{422D61A1-4128-4D74-8897-A7761CC9A8E6}" srcOrd="0" destOrd="0" presId="urn:microsoft.com/office/officeart/2005/8/layout/hList7"/>
    <dgm:cxn modelId="{9775DD95-38A4-41C1-8120-FC1D166DF491}" type="presParOf" srcId="{8B1D7D26-5DD3-45C9-848C-8E71383F6A96}" destId="{A9C3D43C-A529-49F6-A60B-CEA05D2A731A}" srcOrd="1" destOrd="0" presId="urn:microsoft.com/office/officeart/2005/8/layout/hList7"/>
    <dgm:cxn modelId="{61CA659D-4019-466D-8636-51CCE1CF6548}" type="presParOf" srcId="{A9C3D43C-A529-49F6-A60B-CEA05D2A731A}" destId="{649C78C2-C534-4888-8B9E-533198BA0FA7}" srcOrd="0" destOrd="0" presId="urn:microsoft.com/office/officeart/2005/8/layout/hList7"/>
    <dgm:cxn modelId="{30806123-BDF6-4964-8678-0DCD75436899}" type="presParOf" srcId="{649C78C2-C534-4888-8B9E-533198BA0FA7}" destId="{2F380A2D-953E-49E8-93DC-61F54258C233}" srcOrd="0" destOrd="0" presId="urn:microsoft.com/office/officeart/2005/8/layout/hList7"/>
    <dgm:cxn modelId="{8FE55C93-FF64-4AB9-A407-65F9D70F558A}" type="presParOf" srcId="{649C78C2-C534-4888-8B9E-533198BA0FA7}" destId="{8BA854BE-26E7-405A-B143-CB250CEDA4E2}" srcOrd="1" destOrd="0" presId="urn:microsoft.com/office/officeart/2005/8/layout/hList7"/>
    <dgm:cxn modelId="{17578606-E96E-4A09-93AD-66ADA7CE37B2}" type="presParOf" srcId="{649C78C2-C534-4888-8B9E-533198BA0FA7}" destId="{3604D736-58CE-479A-A9F4-043AB3EBC664}" srcOrd="2" destOrd="0" presId="urn:microsoft.com/office/officeart/2005/8/layout/hList7"/>
    <dgm:cxn modelId="{A146776C-E880-425B-A564-4706579B8A1C}" type="presParOf" srcId="{649C78C2-C534-4888-8B9E-533198BA0FA7}" destId="{BC2CC902-DD80-48A7-98EF-F319BB36F5B7}" srcOrd="3" destOrd="0" presId="urn:microsoft.com/office/officeart/2005/8/layout/hList7"/>
    <dgm:cxn modelId="{5BD920C1-5F2C-4773-88A0-DCC6B80CC653}" type="presParOf" srcId="{A9C3D43C-A529-49F6-A60B-CEA05D2A731A}" destId="{23DBA950-EC98-4C85-B3A3-E00DE2A2B27C}" srcOrd="1" destOrd="0" presId="urn:microsoft.com/office/officeart/2005/8/layout/hList7"/>
    <dgm:cxn modelId="{76AFBF03-4E54-4C2F-8C70-8CA3ED493193}" type="presParOf" srcId="{A9C3D43C-A529-49F6-A60B-CEA05D2A731A}" destId="{7E269F29-51E6-4619-A621-14FF165F1BA1}" srcOrd="2" destOrd="0" presId="urn:microsoft.com/office/officeart/2005/8/layout/hList7"/>
    <dgm:cxn modelId="{B3693CD7-9CEC-4BCD-A7E7-80F908461E55}" type="presParOf" srcId="{7E269F29-51E6-4619-A621-14FF165F1BA1}" destId="{C9F7AA22-75FF-477C-8FAD-339090D5B1AA}" srcOrd="0" destOrd="0" presId="urn:microsoft.com/office/officeart/2005/8/layout/hList7"/>
    <dgm:cxn modelId="{B4D1D5C4-DD01-4AF2-9064-86B224F3B41A}" type="presParOf" srcId="{7E269F29-51E6-4619-A621-14FF165F1BA1}" destId="{BCADB294-5BFC-4B9C-8071-E3CC45B13021}" srcOrd="1" destOrd="0" presId="urn:microsoft.com/office/officeart/2005/8/layout/hList7"/>
    <dgm:cxn modelId="{E042AB87-6444-4175-9D6E-9113C588D8FB}" type="presParOf" srcId="{7E269F29-51E6-4619-A621-14FF165F1BA1}" destId="{823EA525-CEAD-479F-9E5D-6E5E95836AB2}" srcOrd="2" destOrd="0" presId="urn:microsoft.com/office/officeart/2005/8/layout/hList7"/>
    <dgm:cxn modelId="{6CEA9665-0F8D-4BF5-A173-AF173CAD38A5}" type="presParOf" srcId="{7E269F29-51E6-4619-A621-14FF165F1BA1}" destId="{1595A2FC-133B-478B-805E-27347571CA2B}" srcOrd="3" destOrd="0" presId="urn:microsoft.com/office/officeart/2005/8/layout/hList7"/>
    <dgm:cxn modelId="{864F8EA5-8E22-432A-AF89-BEDF400F19A6}" type="presParOf" srcId="{A9C3D43C-A529-49F6-A60B-CEA05D2A731A}" destId="{2FAF63EA-5C6A-46CC-B212-CD8D7D166E48}" srcOrd="3" destOrd="0" presId="urn:microsoft.com/office/officeart/2005/8/layout/hList7"/>
    <dgm:cxn modelId="{673A73A0-CBA8-4C77-A2F6-F7EBB6D8A6FA}" type="presParOf" srcId="{A9C3D43C-A529-49F6-A60B-CEA05D2A731A}" destId="{753D12BE-0A1E-424E-A295-060BA45C16C3}" srcOrd="4" destOrd="0" presId="urn:microsoft.com/office/officeart/2005/8/layout/hList7"/>
    <dgm:cxn modelId="{74EE9D94-A321-4397-9EE2-441C0D1A3AE0}" type="presParOf" srcId="{753D12BE-0A1E-424E-A295-060BA45C16C3}" destId="{18C7F802-8C2C-43BC-8FB5-11238E4175C9}" srcOrd="0" destOrd="0" presId="urn:microsoft.com/office/officeart/2005/8/layout/hList7"/>
    <dgm:cxn modelId="{A80FCCC3-B7AC-47E8-ABAB-0D0B7EC9C410}" type="presParOf" srcId="{753D12BE-0A1E-424E-A295-060BA45C16C3}" destId="{B0FFA01C-480F-40C6-889F-EF521AEB8042}" srcOrd="1" destOrd="0" presId="urn:microsoft.com/office/officeart/2005/8/layout/hList7"/>
    <dgm:cxn modelId="{9018251A-C7AA-4965-AB50-C10F545F18F3}" type="presParOf" srcId="{753D12BE-0A1E-424E-A295-060BA45C16C3}" destId="{0577D180-7580-492B-A65C-EB7FB0A05349}" srcOrd="2" destOrd="0" presId="urn:microsoft.com/office/officeart/2005/8/layout/hList7"/>
    <dgm:cxn modelId="{68C6C450-CBE4-48A2-B0E2-C4A6FDB508F3}" type="presParOf" srcId="{753D12BE-0A1E-424E-A295-060BA45C16C3}" destId="{3AD0F5CF-B4B1-4907-8FAD-46C6B52137A1}" srcOrd="3" destOrd="0" presId="urn:microsoft.com/office/officeart/2005/8/layout/hList7"/>
    <dgm:cxn modelId="{04FDD8E3-8F48-4DB0-A5AD-EB0418BC55A8}" type="presParOf" srcId="{A9C3D43C-A529-49F6-A60B-CEA05D2A731A}" destId="{DE15EC15-778C-44F9-A348-2FFEA68194F2}" srcOrd="5" destOrd="0" presId="urn:microsoft.com/office/officeart/2005/8/layout/hList7"/>
    <dgm:cxn modelId="{FA03374C-1222-43DE-83BF-FD9F8C23E871}" type="presParOf" srcId="{A9C3D43C-A529-49F6-A60B-CEA05D2A731A}" destId="{BA8D0B7A-DB5D-4F93-9139-BB6EA7CEC3D6}" srcOrd="6" destOrd="0" presId="urn:microsoft.com/office/officeart/2005/8/layout/hList7"/>
    <dgm:cxn modelId="{2FA1436B-0471-42E0-8117-D3FD5CA7ADAE}" type="presParOf" srcId="{BA8D0B7A-DB5D-4F93-9139-BB6EA7CEC3D6}" destId="{B8CC4578-8099-491D-BA82-21E99E529E33}" srcOrd="0" destOrd="0" presId="urn:microsoft.com/office/officeart/2005/8/layout/hList7"/>
    <dgm:cxn modelId="{9534BFD6-7774-4AB7-B1CF-14EA67F46E42}" type="presParOf" srcId="{BA8D0B7A-DB5D-4F93-9139-BB6EA7CEC3D6}" destId="{4454820F-2F33-4662-B685-07F9F9376561}" srcOrd="1" destOrd="0" presId="urn:microsoft.com/office/officeart/2005/8/layout/hList7"/>
    <dgm:cxn modelId="{CFBBC7FD-C211-4428-BCF6-A31DE441DA33}" type="presParOf" srcId="{BA8D0B7A-DB5D-4F93-9139-BB6EA7CEC3D6}" destId="{F0C6FA39-5824-4094-A76E-FBD6C5290B23}" srcOrd="2" destOrd="0" presId="urn:microsoft.com/office/officeart/2005/8/layout/hList7"/>
    <dgm:cxn modelId="{E55C7FA3-4376-4FC4-8DFC-18666A733E2A}" type="presParOf" srcId="{BA8D0B7A-DB5D-4F93-9139-BB6EA7CEC3D6}" destId="{C66D34F4-B4A1-4F25-8BBB-492D1D0B4AE9}" srcOrd="3" destOrd="0" presId="urn:microsoft.com/office/officeart/2005/8/layout/hList7"/>
    <dgm:cxn modelId="{1D6F9F3A-01C1-4367-9369-574ECCE92C59}" type="presParOf" srcId="{A9C3D43C-A529-49F6-A60B-CEA05D2A731A}" destId="{23027033-2EE4-4CBE-91FB-A3848903A121}" srcOrd="7" destOrd="0" presId="urn:microsoft.com/office/officeart/2005/8/layout/hList7"/>
    <dgm:cxn modelId="{D52FBE4D-2545-4AFF-A0B5-6D80105FDF4C}" type="presParOf" srcId="{A9C3D43C-A529-49F6-A60B-CEA05D2A731A}" destId="{BB672542-DA01-48AF-A671-462C311FA740}" srcOrd="8" destOrd="0" presId="urn:microsoft.com/office/officeart/2005/8/layout/hList7"/>
    <dgm:cxn modelId="{93A6582E-72F8-4878-9DD9-B298926A44FC}" type="presParOf" srcId="{BB672542-DA01-48AF-A671-462C311FA740}" destId="{F29C2FF1-2724-421E-977D-C4E2D71C46A5}" srcOrd="0" destOrd="0" presId="urn:microsoft.com/office/officeart/2005/8/layout/hList7"/>
    <dgm:cxn modelId="{B78377BE-5A92-4960-984C-745A7DB7750C}" type="presParOf" srcId="{BB672542-DA01-48AF-A671-462C311FA740}" destId="{D5408D17-5F90-48F6-B4D9-F4CA34C3D4A8}" srcOrd="1" destOrd="0" presId="urn:microsoft.com/office/officeart/2005/8/layout/hList7"/>
    <dgm:cxn modelId="{C2C62AE4-7F00-45DA-AE67-B15857549A02}" type="presParOf" srcId="{BB672542-DA01-48AF-A671-462C311FA740}" destId="{61745F90-7BC8-49F2-88BA-57D29B0E9508}" srcOrd="2" destOrd="0" presId="urn:microsoft.com/office/officeart/2005/8/layout/hList7"/>
    <dgm:cxn modelId="{A10D3BD2-5CC7-47F0-AB39-787697C47218}" type="presParOf" srcId="{BB672542-DA01-48AF-A671-462C311FA740}" destId="{5A6A6C3E-3624-42FE-8E50-D8E081D53BD5}" srcOrd="3" destOrd="0" presId="urn:microsoft.com/office/officeart/2005/8/layout/hList7"/>
    <dgm:cxn modelId="{90622ACC-88B8-487D-8C0D-848EC72E3458}" type="presParOf" srcId="{A9C3D43C-A529-49F6-A60B-CEA05D2A731A}" destId="{48ABEA3C-D174-4AB0-8E13-DF35C23EF40F}" srcOrd="9" destOrd="0" presId="urn:microsoft.com/office/officeart/2005/8/layout/hList7"/>
    <dgm:cxn modelId="{235D54F0-2F8F-40EF-B748-D841E54C05C9}" type="presParOf" srcId="{A9C3D43C-A529-49F6-A60B-CEA05D2A731A}" destId="{8070A1EB-65E2-416B-884C-49B4A6E3E481}" srcOrd="10" destOrd="0" presId="urn:microsoft.com/office/officeart/2005/8/layout/hList7"/>
    <dgm:cxn modelId="{2DA753FF-E224-44BD-ADE7-426DEA362F6A}" type="presParOf" srcId="{8070A1EB-65E2-416B-884C-49B4A6E3E481}" destId="{F735663C-02ED-4438-92FB-EF9D4EF6DA8E}" srcOrd="0" destOrd="0" presId="urn:microsoft.com/office/officeart/2005/8/layout/hList7"/>
    <dgm:cxn modelId="{3DF0AF56-A778-460E-82F7-B22DE93E78EB}" type="presParOf" srcId="{8070A1EB-65E2-416B-884C-49B4A6E3E481}" destId="{2624B238-E113-48EB-BB5C-3B3573E5625C}" srcOrd="1" destOrd="0" presId="urn:microsoft.com/office/officeart/2005/8/layout/hList7"/>
    <dgm:cxn modelId="{2FA72170-9BB2-4D5C-886B-33879B8D2DC9}" type="presParOf" srcId="{8070A1EB-65E2-416B-884C-49B4A6E3E481}" destId="{026590C5-4086-4E8D-A6F7-B6BD973F0587}" srcOrd="2" destOrd="0" presId="urn:microsoft.com/office/officeart/2005/8/layout/hList7"/>
    <dgm:cxn modelId="{244E86BD-C652-4E53-891A-06508125A119}" type="presParOf" srcId="{8070A1EB-65E2-416B-884C-49B4A6E3E481}" destId="{564528D2-C767-4357-9FDE-65F419485C2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01BC2C-6A4B-48EF-A876-99E70FD5E7D8}" type="doc">
      <dgm:prSet loTypeId="urn:microsoft.com/office/officeart/2005/8/layout/bList2" loCatId="picture" qsTypeId="urn:microsoft.com/office/officeart/2005/8/quickstyle/simple1" qsCatId="simple" csTypeId="urn:microsoft.com/office/officeart/2005/8/colors/accent3_1" csCatId="accent3" phldr="1"/>
      <dgm:spPr/>
    </dgm:pt>
    <dgm:pt modelId="{DC0F585D-79F6-430E-9F8B-A16174AEB5CC}">
      <dgm:prSet phldrT="[Text]" custT="1"/>
      <dgm:spPr/>
      <dgm:t>
        <a:bodyPr/>
        <a:lstStyle/>
        <a:p>
          <a:pPr algn="l"/>
          <a:r>
            <a:rPr lang="en-US" sz="1600" b="0" dirty="0"/>
            <a:t>Climate Change</a:t>
          </a:r>
          <a:endParaRPr lang="en-AU" sz="1600" b="0" dirty="0"/>
        </a:p>
      </dgm:t>
    </dgm:pt>
    <dgm:pt modelId="{564F9CB4-32D5-4DCA-B923-6EE05D31C3AF}" type="parTrans" cxnId="{B72C31D8-0351-46F8-8FBA-0A34C7EB43DD}">
      <dgm:prSet/>
      <dgm:spPr/>
      <dgm:t>
        <a:bodyPr/>
        <a:lstStyle/>
        <a:p>
          <a:endParaRPr lang="en-AU"/>
        </a:p>
      </dgm:t>
    </dgm:pt>
    <dgm:pt modelId="{8B94F787-7635-4A34-93BA-8C7236C5BDD3}" type="sibTrans" cxnId="{B72C31D8-0351-46F8-8FBA-0A34C7EB43DD}">
      <dgm:prSet/>
      <dgm:spPr/>
      <dgm:t>
        <a:bodyPr/>
        <a:lstStyle/>
        <a:p>
          <a:endParaRPr lang="en-AU"/>
        </a:p>
      </dgm:t>
    </dgm:pt>
    <dgm:pt modelId="{3CF0094A-950D-44BC-BF6F-13AB49A832EB}">
      <dgm:prSet phldrT="[Text]" custT="1"/>
      <dgm:spPr/>
      <dgm:t>
        <a:bodyPr/>
        <a:lstStyle/>
        <a:p>
          <a:pPr algn="l"/>
          <a:r>
            <a:rPr lang="en-US" sz="1600" b="0" dirty="0"/>
            <a:t>Careless </a:t>
          </a:r>
          <a:r>
            <a:rPr lang="en-US" sz="1600" b="0" dirty="0" err="1"/>
            <a:t>Behaviour</a:t>
          </a:r>
          <a:endParaRPr lang="en-AU" sz="1600" b="0" dirty="0"/>
        </a:p>
      </dgm:t>
    </dgm:pt>
    <dgm:pt modelId="{40AE96ED-EAC6-485A-9412-E9C886C44015}" type="parTrans" cxnId="{8A7A7ED4-2155-42E6-898F-83B4C75BB811}">
      <dgm:prSet/>
      <dgm:spPr/>
      <dgm:t>
        <a:bodyPr/>
        <a:lstStyle/>
        <a:p>
          <a:endParaRPr lang="en-AU"/>
        </a:p>
      </dgm:t>
    </dgm:pt>
    <dgm:pt modelId="{6F125225-3E53-4F08-93A7-F1E6CD6CE855}" type="sibTrans" cxnId="{8A7A7ED4-2155-42E6-898F-83B4C75BB811}">
      <dgm:prSet/>
      <dgm:spPr/>
      <dgm:t>
        <a:bodyPr/>
        <a:lstStyle/>
        <a:p>
          <a:endParaRPr lang="en-AU"/>
        </a:p>
      </dgm:t>
    </dgm:pt>
    <dgm:pt modelId="{925678DF-7763-4909-843E-207300049EF1}">
      <dgm:prSet phldrT="[Text]"/>
      <dgm:spPr/>
      <dgm:t>
        <a:bodyPr/>
        <a:lstStyle/>
        <a:p>
          <a:r>
            <a:rPr lang="en-US" dirty="0"/>
            <a:t>Increasing ocean acidification</a:t>
          </a:r>
          <a:endParaRPr lang="en-AU" dirty="0"/>
        </a:p>
      </dgm:t>
    </dgm:pt>
    <dgm:pt modelId="{98630657-CDCC-457A-BC96-3660980CFF04}" type="parTrans" cxnId="{59AF5BAA-76D2-4A0F-8A85-1FD39A23FA3F}">
      <dgm:prSet/>
      <dgm:spPr/>
      <dgm:t>
        <a:bodyPr/>
        <a:lstStyle/>
        <a:p>
          <a:endParaRPr lang="en-AU"/>
        </a:p>
      </dgm:t>
    </dgm:pt>
    <dgm:pt modelId="{819948A7-4C9E-4335-966C-9EF3BDC629E3}" type="sibTrans" cxnId="{59AF5BAA-76D2-4A0F-8A85-1FD39A23FA3F}">
      <dgm:prSet/>
      <dgm:spPr/>
      <dgm:t>
        <a:bodyPr/>
        <a:lstStyle/>
        <a:p>
          <a:endParaRPr lang="en-AU"/>
        </a:p>
      </dgm:t>
    </dgm:pt>
    <dgm:pt modelId="{93F26A2F-6AD9-4238-AEAD-548340A8B5EA}">
      <dgm:prSet phldrT="[Text]"/>
      <dgm:spPr/>
      <dgm:t>
        <a:bodyPr/>
        <a:lstStyle/>
        <a:p>
          <a:r>
            <a:rPr lang="en-US" dirty="0"/>
            <a:t>Rising sea temperatures</a:t>
          </a:r>
          <a:endParaRPr lang="en-AU" dirty="0"/>
        </a:p>
      </dgm:t>
    </dgm:pt>
    <dgm:pt modelId="{B6D875D4-4911-4A19-85E2-51211DE75297}" type="parTrans" cxnId="{3E053DD0-BAEE-43A3-9135-E1433B05B899}">
      <dgm:prSet/>
      <dgm:spPr/>
      <dgm:t>
        <a:bodyPr/>
        <a:lstStyle/>
        <a:p>
          <a:endParaRPr lang="en-AU"/>
        </a:p>
      </dgm:t>
    </dgm:pt>
    <dgm:pt modelId="{EADF017D-979B-4D7B-B3BB-C059938B1D53}" type="sibTrans" cxnId="{3E053DD0-BAEE-43A3-9135-E1433B05B899}">
      <dgm:prSet/>
      <dgm:spPr/>
      <dgm:t>
        <a:bodyPr/>
        <a:lstStyle/>
        <a:p>
          <a:endParaRPr lang="en-AU"/>
        </a:p>
      </dgm:t>
    </dgm:pt>
    <dgm:pt modelId="{ED6C9F5C-DB79-40BC-993C-DFF8D2AB87BC}">
      <dgm:prSet phldrT="[Text]"/>
      <dgm:spPr/>
      <dgm:t>
        <a:bodyPr/>
        <a:lstStyle/>
        <a:p>
          <a:r>
            <a:rPr lang="en-US" dirty="0"/>
            <a:t>Changing oceanographic patterns</a:t>
          </a:r>
          <a:endParaRPr lang="en-AU" dirty="0"/>
        </a:p>
      </dgm:t>
    </dgm:pt>
    <dgm:pt modelId="{D8554173-2DC3-4356-8F30-918DB6B13AB4}" type="parTrans" cxnId="{148CF5CA-2AB1-4FE1-AE96-E9AF6C14B249}">
      <dgm:prSet/>
      <dgm:spPr/>
      <dgm:t>
        <a:bodyPr/>
        <a:lstStyle/>
        <a:p>
          <a:endParaRPr lang="en-AU"/>
        </a:p>
      </dgm:t>
    </dgm:pt>
    <dgm:pt modelId="{72A5D3E6-5C78-48AC-962F-33BE6F005F6C}" type="sibTrans" cxnId="{148CF5CA-2AB1-4FE1-AE96-E9AF6C14B249}">
      <dgm:prSet/>
      <dgm:spPr/>
      <dgm:t>
        <a:bodyPr/>
        <a:lstStyle/>
        <a:p>
          <a:endParaRPr lang="en-AU"/>
        </a:p>
      </dgm:t>
    </dgm:pt>
    <dgm:pt modelId="{B238B1C8-3337-44DD-8372-3A54C2D9EABA}">
      <dgm:prSet phldrT="[Text]"/>
      <dgm:spPr/>
      <dgm:t>
        <a:bodyPr/>
        <a:lstStyle/>
        <a:p>
          <a:r>
            <a:rPr lang="en-US" dirty="0"/>
            <a:t>Rising sand temperatures</a:t>
          </a:r>
          <a:endParaRPr lang="en-AU" dirty="0"/>
        </a:p>
      </dgm:t>
    </dgm:pt>
    <dgm:pt modelId="{285B3FED-C7FF-4FEC-8371-B600B12D691A}" type="parTrans" cxnId="{2538AFD2-F032-4C6E-A6D6-C6C925D5914C}">
      <dgm:prSet/>
      <dgm:spPr/>
      <dgm:t>
        <a:bodyPr/>
        <a:lstStyle/>
        <a:p>
          <a:endParaRPr lang="en-AU"/>
        </a:p>
      </dgm:t>
    </dgm:pt>
    <dgm:pt modelId="{1FB3B48A-0A92-43BB-B122-3A11904A10C1}" type="sibTrans" cxnId="{2538AFD2-F032-4C6E-A6D6-C6C925D5914C}">
      <dgm:prSet/>
      <dgm:spPr/>
      <dgm:t>
        <a:bodyPr/>
        <a:lstStyle/>
        <a:p>
          <a:endParaRPr lang="en-AU"/>
        </a:p>
      </dgm:t>
    </dgm:pt>
    <dgm:pt modelId="{2AC1783A-E747-4C5A-8F21-FE2653149F5D}">
      <dgm:prSet phldrT="[Text]"/>
      <dgm:spPr/>
      <dgm:t>
        <a:bodyPr/>
        <a:lstStyle/>
        <a:p>
          <a:r>
            <a:rPr lang="en-US" dirty="0"/>
            <a:t>Increasing intensity and frequency of storms</a:t>
          </a:r>
          <a:endParaRPr lang="en-AU" dirty="0"/>
        </a:p>
      </dgm:t>
    </dgm:pt>
    <dgm:pt modelId="{5B55835B-5BA5-4C64-93CB-D5EBDF2CDE45}" type="parTrans" cxnId="{88680931-4A26-484B-A891-32D63994DD29}">
      <dgm:prSet/>
      <dgm:spPr/>
      <dgm:t>
        <a:bodyPr/>
        <a:lstStyle/>
        <a:p>
          <a:endParaRPr lang="en-AU"/>
        </a:p>
      </dgm:t>
    </dgm:pt>
    <dgm:pt modelId="{EDD26C33-B8E1-4F2B-83C8-333A12C32125}" type="sibTrans" cxnId="{88680931-4A26-484B-A891-32D63994DD29}">
      <dgm:prSet/>
      <dgm:spPr/>
      <dgm:t>
        <a:bodyPr/>
        <a:lstStyle/>
        <a:p>
          <a:endParaRPr lang="en-AU"/>
        </a:p>
      </dgm:t>
    </dgm:pt>
    <dgm:pt modelId="{F8FA903D-6544-4BA4-A9EF-65A111049BAE}">
      <dgm:prSet phldrT="[Text]"/>
      <dgm:spPr/>
      <dgm:t>
        <a:bodyPr/>
        <a:lstStyle/>
        <a:p>
          <a:r>
            <a:rPr lang="en-US" dirty="0"/>
            <a:t>Rising sea levels</a:t>
          </a:r>
          <a:endParaRPr lang="en-AU" dirty="0"/>
        </a:p>
      </dgm:t>
    </dgm:pt>
    <dgm:pt modelId="{246EE345-8C6C-4348-8343-9A8C77247FD0}" type="parTrans" cxnId="{1ACBC82E-6EE3-4CE3-9C92-D2EE53A92CBD}">
      <dgm:prSet/>
      <dgm:spPr/>
      <dgm:t>
        <a:bodyPr/>
        <a:lstStyle/>
        <a:p>
          <a:endParaRPr lang="en-AU"/>
        </a:p>
      </dgm:t>
    </dgm:pt>
    <dgm:pt modelId="{89364DD0-8D2B-4CFE-9263-E1B3F49D1D6F}" type="sibTrans" cxnId="{1ACBC82E-6EE3-4CE3-9C92-D2EE53A92CBD}">
      <dgm:prSet/>
      <dgm:spPr/>
      <dgm:t>
        <a:bodyPr/>
        <a:lstStyle/>
        <a:p>
          <a:endParaRPr lang="en-AU"/>
        </a:p>
      </dgm:t>
    </dgm:pt>
    <dgm:pt modelId="{A76D8650-E293-4CBF-BD0D-04D1E97A0353}">
      <dgm:prSet phldrT="[Text]"/>
      <dgm:spPr/>
      <dgm:t>
        <a:bodyPr/>
        <a:lstStyle/>
        <a:p>
          <a:r>
            <a:rPr lang="en-US" dirty="0"/>
            <a:t>Trophic cascades, phase shifts</a:t>
          </a:r>
          <a:endParaRPr lang="en-AU" dirty="0"/>
        </a:p>
      </dgm:t>
    </dgm:pt>
    <dgm:pt modelId="{93CA5E6E-EB32-4763-A47D-08995855A5D3}" type="parTrans" cxnId="{1EF7173D-1762-423A-8B8B-4C01C45866CD}">
      <dgm:prSet/>
      <dgm:spPr/>
      <dgm:t>
        <a:bodyPr/>
        <a:lstStyle/>
        <a:p>
          <a:endParaRPr lang="en-AU"/>
        </a:p>
      </dgm:t>
    </dgm:pt>
    <dgm:pt modelId="{F649A33B-D754-46DD-9C53-14CD6BF79ADC}" type="sibTrans" cxnId="{1EF7173D-1762-423A-8B8B-4C01C45866CD}">
      <dgm:prSet/>
      <dgm:spPr/>
      <dgm:t>
        <a:bodyPr/>
        <a:lstStyle/>
        <a:p>
          <a:endParaRPr lang="en-AU"/>
        </a:p>
      </dgm:t>
    </dgm:pt>
    <dgm:pt modelId="{E5A08845-C409-4FD1-8687-F042391AEECE}">
      <dgm:prSet phldrT="[Text]"/>
      <dgm:spPr/>
      <dgm:t>
        <a:bodyPr/>
        <a:lstStyle/>
        <a:p>
          <a:r>
            <a:rPr lang="en-US" dirty="0"/>
            <a:t>Litter, including risks to animals from getting caught or ingesting</a:t>
          </a:r>
          <a:endParaRPr lang="en-AU" dirty="0"/>
        </a:p>
      </dgm:t>
    </dgm:pt>
    <dgm:pt modelId="{C331F85C-28DA-4BCE-A067-15A3E4763688}" type="parTrans" cxnId="{4796EE91-0D13-4099-9627-1A0A2E480EE0}">
      <dgm:prSet/>
      <dgm:spPr/>
      <dgm:t>
        <a:bodyPr/>
        <a:lstStyle/>
        <a:p>
          <a:endParaRPr lang="en-AU"/>
        </a:p>
      </dgm:t>
    </dgm:pt>
    <dgm:pt modelId="{EDEB8AA1-2FF3-4E65-AEE4-F192B2CF67A1}" type="sibTrans" cxnId="{4796EE91-0D13-4099-9627-1A0A2E480EE0}">
      <dgm:prSet/>
      <dgm:spPr/>
      <dgm:t>
        <a:bodyPr/>
        <a:lstStyle/>
        <a:p>
          <a:endParaRPr lang="en-AU"/>
        </a:p>
      </dgm:t>
    </dgm:pt>
    <dgm:pt modelId="{78C5D98B-4A8A-4882-A46F-72972FD9CD0E}">
      <dgm:prSet phldrT="[Text]"/>
      <dgm:spPr/>
      <dgm:t>
        <a:bodyPr/>
        <a:lstStyle/>
        <a:p>
          <a:r>
            <a:rPr lang="en-US" dirty="0">
              <a:latin typeface="Arial" panose="020B0604020202020204"/>
            </a:rPr>
            <a:t>Increased</a:t>
          </a:r>
          <a:r>
            <a:rPr lang="en-US" dirty="0"/>
            <a:t> light pollution and habitat disturbance</a:t>
          </a:r>
          <a:endParaRPr lang="en-AU" dirty="0"/>
        </a:p>
      </dgm:t>
    </dgm:pt>
    <dgm:pt modelId="{F5CFF529-D645-46C0-88E0-169645601B4F}" type="parTrans" cxnId="{BC8F709C-287F-43A2-A2F6-3158CF4E33F5}">
      <dgm:prSet/>
      <dgm:spPr/>
      <dgm:t>
        <a:bodyPr/>
        <a:lstStyle/>
        <a:p>
          <a:endParaRPr lang="en-AU"/>
        </a:p>
      </dgm:t>
    </dgm:pt>
    <dgm:pt modelId="{DF373AAC-4A16-4BB0-A47D-24897B9CCF73}" type="sibTrans" cxnId="{BC8F709C-287F-43A2-A2F6-3158CF4E33F5}">
      <dgm:prSet/>
      <dgm:spPr/>
      <dgm:t>
        <a:bodyPr/>
        <a:lstStyle/>
        <a:p>
          <a:endParaRPr lang="en-AU"/>
        </a:p>
      </dgm:t>
    </dgm:pt>
    <dgm:pt modelId="{C47A0C5D-8731-44F6-A125-ECA3514D2AF8}">
      <dgm:prSet phldrT="[Text]"/>
      <dgm:spPr/>
      <dgm:t>
        <a:bodyPr/>
        <a:lstStyle/>
        <a:p>
          <a:pPr rtl="0"/>
          <a:r>
            <a:rPr lang="en-US" dirty="0"/>
            <a:t>Introduction of pests</a:t>
          </a:r>
          <a:r>
            <a:rPr lang="en-US" dirty="0">
              <a:latin typeface="Arial" panose="020B0604020202020204"/>
            </a:rPr>
            <a:t> (foxes, cats, non-native rodents, Asian house gecko)</a:t>
          </a:r>
          <a:endParaRPr lang="en-AU" dirty="0"/>
        </a:p>
      </dgm:t>
    </dgm:pt>
    <dgm:pt modelId="{3D167240-E146-4B4B-994B-8BE663D1C1AB}" type="parTrans" cxnId="{01CFDA60-60B0-4EE9-A0DF-8A58751322D0}">
      <dgm:prSet/>
      <dgm:spPr/>
      <dgm:t>
        <a:bodyPr/>
        <a:lstStyle/>
        <a:p>
          <a:endParaRPr lang="en-AU"/>
        </a:p>
      </dgm:t>
    </dgm:pt>
    <dgm:pt modelId="{AB1E6913-B070-4381-A59F-F0811B3CCA30}" type="sibTrans" cxnId="{01CFDA60-60B0-4EE9-A0DF-8A58751322D0}">
      <dgm:prSet/>
      <dgm:spPr/>
      <dgm:t>
        <a:bodyPr/>
        <a:lstStyle/>
        <a:p>
          <a:endParaRPr lang="en-AU"/>
        </a:p>
      </dgm:t>
    </dgm:pt>
    <dgm:pt modelId="{5F1FE36D-33AB-4E30-8736-5313ED662DD4}">
      <dgm:prSet phldrT="[Text]"/>
      <dgm:spPr/>
      <dgm:t>
        <a:bodyPr/>
        <a:lstStyle/>
        <a:p>
          <a:r>
            <a:rPr lang="en-US" dirty="0"/>
            <a:t>Outbreaks of invasive pests with cascading effects</a:t>
          </a:r>
          <a:endParaRPr lang="en-AU" dirty="0"/>
        </a:p>
      </dgm:t>
    </dgm:pt>
    <dgm:pt modelId="{42AE0945-0E77-42F8-9816-11C6A707C926}" type="parTrans" cxnId="{21866473-62B0-4903-B210-4E6B286711E4}">
      <dgm:prSet/>
      <dgm:spPr/>
      <dgm:t>
        <a:bodyPr/>
        <a:lstStyle/>
        <a:p>
          <a:endParaRPr lang="en-AU"/>
        </a:p>
      </dgm:t>
    </dgm:pt>
    <dgm:pt modelId="{C40E9227-405D-4BE3-BEC4-26E557A62741}" type="sibTrans" cxnId="{21866473-62B0-4903-B210-4E6B286711E4}">
      <dgm:prSet/>
      <dgm:spPr/>
      <dgm:t>
        <a:bodyPr/>
        <a:lstStyle/>
        <a:p>
          <a:endParaRPr lang="en-AU"/>
        </a:p>
      </dgm:t>
    </dgm:pt>
    <dgm:pt modelId="{ECEF4724-AA3C-43F3-B4A9-CD5A0F68620C}">
      <dgm:prSet phldrT="[Text]" custT="1"/>
      <dgm:spPr/>
      <dgm:t>
        <a:bodyPr/>
        <a:lstStyle/>
        <a:p>
          <a:pPr algn="l"/>
          <a:r>
            <a:rPr lang="en-US" sz="1600" b="0" dirty="0"/>
            <a:t>Marine Debris</a:t>
          </a:r>
          <a:endParaRPr lang="en-AU" sz="1600" b="0" dirty="0"/>
        </a:p>
      </dgm:t>
    </dgm:pt>
    <dgm:pt modelId="{B8D18563-82B3-4F2A-937F-3B286D6C9313}" type="parTrans" cxnId="{845E8D6F-AF04-4668-BE00-55D22ECC6AE6}">
      <dgm:prSet/>
      <dgm:spPr/>
      <dgm:t>
        <a:bodyPr/>
        <a:lstStyle/>
        <a:p>
          <a:endParaRPr lang="en-AU"/>
        </a:p>
      </dgm:t>
    </dgm:pt>
    <dgm:pt modelId="{1C1FB044-4666-4B4A-9FCF-03BAD2CDC7C6}" type="sibTrans" cxnId="{845E8D6F-AF04-4668-BE00-55D22ECC6AE6}">
      <dgm:prSet/>
      <dgm:spPr/>
      <dgm:t>
        <a:bodyPr/>
        <a:lstStyle/>
        <a:p>
          <a:endParaRPr lang="en-AU"/>
        </a:p>
      </dgm:t>
    </dgm:pt>
    <dgm:pt modelId="{9FC57CE1-E5B3-432D-A838-6BC6663C042C}">
      <dgm:prSet phldrT="[Text]"/>
      <dgm:spPr/>
      <dgm:t>
        <a:bodyPr/>
        <a:lstStyle/>
        <a:p>
          <a:r>
            <a:rPr lang="en-US" dirty="0"/>
            <a:t>Smothering and entangling wildlife</a:t>
          </a:r>
          <a:endParaRPr lang="en-AU" dirty="0"/>
        </a:p>
      </dgm:t>
    </dgm:pt>
    <dgm:pt modelId="{6CD3EE4D-79AA-4B34-904E-672CD3CBFED8}" type="parTrans" cxnId="{0B4E11F8-2E60-46F8-B710-AFDBCD125419}">
      <dgm:prSet/>
      <dgm:spPr/>
      <dgm:t>
        <a:bodyPr/>
        <a:lstStyle/>
        <a:p>
          <a:endParaRPr lang="en-AU"/>
        </a:p>
      </dgm:t>
    </dgm:pt>
    <dgm:pt modelId="{286057E8-5DF2-413A-BC04-C987D12D0313}" type="sibTrans" cxnId="{0B4E11F8-2E60-46F8-B710-AFDBCD125419}">
      <dgm:prSet/>
      <dgm:spPr/>
      <dgm:t>
        <a:bodyPr/>
        <a:lstStyle/>
        <a:p>
          <a:endParaRPr lang="en-AU"/>
        </a:p>
      </dgm:t>
    </dgm:pt>
    <dgm:pt modelId="{D5CE109F-23FA-44A2-BFCF-77078EE88153}">
      <dgm:prSet phldrT="[Text]"/>
      <dgm:spPr/>
      <dgm:t>
        <a:bodyPr/>
        <a:lstStyle/>
        <a:p>
          <a:r>
            <a:rPr lang="en-US" dirty="0"/>
            <a:t>Ingestion causing death or injury</a:t>
          </a:r>
          <a:endParaRPr lang="en-AU" dirty="0"/>
        </a:p>
      </dgm:t>
    </dgm:pt>
    <dgm:pt modelId="{25985B1E-D10B-4C14-AF02-62A9AAF0134D}" type="parTrans" cxnId="{CF56B699-17B7-4515-8A3F-94A567AC7E2D}">
      <dgm:prSet/>
      <dgm:spPr/>
      <dgm:t>
        <a:bodyPr/>
        <a:lstStyle/>
        <a:p>
          <a:endParaRPr lang="en-AU"/>
        </a:p>
      </dgm:t>
    </dgm:pt>
    <dgm:pt modelId="{19262068-BA28-478D-82CE-9507B532B278}" type="sibTrans" cxnId="{CF56B699-17B7-4515-8A3F-94A567AC7E2D}">
      <dgm:prSet/>
      <dgm:spPr/>
      <dgm:t>
        <a:bodyPr/>
        <a:lstStyle/>
        <a:p>
          <a:endParaRPr lang="en-AU"/>
        </a:p>
      </dgm:t>
    </dgm:pt>
    <dgm:pt modelId="{2DE3EB8C-4D08-4D8E-8455-788228E02B36}">
      <dgm:prSet phldrT="[Text]"/>
      <dgm:spPr/>
      <dgm:t>
        <a:bodyPr/>
        <a:lstStyle/>
        <a:p>
          <a:r>
            <a:rPr lang="en-US" dirty="0"/>
            <a:t>Discarded fishing gear</a:t>
          </a:r>
          <a:endParaRPr lang="en-AU" dirty="0"/>
        </a:p>
      </dgm:t>
    </dgm:pt>
    <dgm:pt modelId="{D340051C-81EC-46F6-9CB2-BCABE6421973}" type="parTrans" cxnId="{43B6D34D-1C67-40A2-9CAB-CF3B4935CD44}">
      <dgm:prSet/>
      <dgm:spPr/>
      <dgm:t>
        <a:bodyPr/>
        <a:lstStyle/>
        <a:p>
          <a:endParaRPr lang="en-AU"/>
        </a:p>
      </dgm:t>
    </dgm:pt>
    <dgm:pt modelId="{EAEA2DF8-3CC1-4334-8986-F84A0488DED7}" type="sibTrans" cxnId="{43B6D34D-1C67-40A2-9CAB-CF3B4935CD44}">
      <dgm:prSet/>
      <dgm:spPr/>
      <dgm:t>
        <a:bodyPr/>
        <a:lstStyle/>
        <a:p>
          <a:endParaRPr lang="en-AU"/>
        </a:p>
      </dgm:t>
    </dgm:pt>
    <dgm:pt modelId="{5DC2DB84-10CB-4B4D-A322-D9BDF6692892}">
      <dgm:prSet phldrT="[Text]" custT="1"/>
      <dgm:spPr/>
      <dgm:t>
        <a:bodyPr/>
        <a:lstStyle/>
        <a:p>
          <a:pPr algn="l"/>
          <a:r>
            <a:rPr lang="en-US" sz="1600" b="0" dirty="0"/>
            <a:t>Invasive Plants</a:t>
          </a:r>
          <a:endParaRPr lang="en-AU" sz="1600" b="0" dirty="0"/>
        </a:p>
      </dgm:t>
    </dgm:pt>
    <dgm:pt modelId="{A65F2CA2-A01B-46AF-B71D-BA26743A5DCF}" type="sibTrans" cxnId="{08159DEC-E26F-4A05-B033-D1D72ADC5AFA}">
      <dgm:prSet/>
      <dgm:spPr/>
      <dgm:t>
        <a:bodyPr/>
        <a:lstStyle/>
        <a:p>
          <a:endParaRPr lang="en-AU"/>
        </a:p>
      </dgm:t>
    </dgm:pt>
    <dgm:pt modelId="{EA01C68E-F0CB-4DE9-9078-F313BA31BB4A}" type="parTrans" cxnId="{08159DEC-E26F-4A05-B033-D1D72ADC5AFA}">
      <dgm:prSet/>
      <dgm:spPr/>
      <dgm:t>
        <a:bodyPr/>
        <a:lstStyle/>
        <a:p>
          <a:endParaRPr lang="en-AU"/>
        </a:p>
      </dgm:t>
    </dgm:pt>
    <dgm:pt modelId="{049CF434-F3DE-4C24-80CA-31970140DE84}">
      <dgm:prSet phldrT="[Text]" custT="1"/>
      <dgm:spPr/>
      <dgm:t>
        <a:bodyPr/>
        <a:lstStyle/>
        <a:p>
          <a:pPr algn="l"/>
          <a:r>
            <a:rPr lang="en-US" sz="1600" b="0" dirty="0"/>
            <a:t>Invasive Animals</a:t>
          </a:r>
          <a:endParaRPr lang="en-AU" sz="1600" b="0" dirty="0"/>
        </a:p>
      </dgm:t>
    </dgm:pt>
    <dgm:pt modelId="{7D746802-98E1-4EE6-9ADA-DB22BCAC8C53}" type="parTrans" cxnId="{45890D7A-0889-4349-9491-BF26B8F1D29F}">
      <dgm:prSet/>
      <dgm:spPr/>
      <dgm:t>
        <a:bodyPr/>
        <a:lstStyle/>
        <a:p>
          <a:endParaRPr lang="en-AU"/>
        </a:p>
      </dgm:t>
    </dgm:pt>
    <dgm:pt modelId="{07F96719-1092-478E-B00D-ED0EDAB00FEF}" type="sibTrans" cxnId="{45890D7A-0889-4349-9491-BF26B8F1D29F}">
      <dgm:prSet/>
      <dgm:spPr/>
      <dgm:t>
        <a:bodyPr/>
        <a:lstStyle/>
        <a:p>
          <a:endParaRPr lang="en-AU"/>
        </a:p>
      </dgm:t>
    </dgm:pt>
    <dgm:pt modelId="{0C09E246-AAA9-4C6F-AF0E-62836AC23FAC}">
      <dgm:prSet phldrT="[Text]"/>
      <dgm:spPr/>
      <dgm:t>
        <a:bodyPr/>
        <a:lstStyle/>
        <a:p>
          <a:r>
            <a:rPr lang="en-US" dirty="0"/>
            <a:t>Outbreaks of </a:t>
          </a:r>
          <a:r>
            <a:rPr lang="en-US" dirty="0">
              <a:latin typeface="Arial" panose="020B0604020202020204"/>
            </a:rPr>
            <a:t>weed species</a:t>
          </a:r>
          <a:endParaRPr lang="en-AU" dirty="0"/>
        </a:p>
      </dgm:t>
    </dgm:pt>
    <dgm:pt modelId="{48DF67CD-E481-4723-B9E0-35B9DF796317}" type="parTrans" cxnId="{429B4A41-ACDB-498D-8954-A9B9AE7CEA47}">
      <dgm:prSet/>
      <dgm:spPr/>
      <dgm:t>
        <a:bodyPr/>
        <a:lstStyle/>
        <a:p>
          <a:endParaRPr lang="en-AU"/>
        </a:p>
      </dgm:t>
    </dgm:pt>
    <dgm:pt modelId="{984475F6-F837-4637-A297-7560F320EA6B}" type="sibTrans" cxnId="{429B4A41-ACDB-498D-8954-A9B9AE7CEA47}">
      <dgm:prSet/>
      <dgm:spPr/>
      <dgm:t>
        <a:bodyPr/>
        <a:lstStyle/>
        <a:p>
          <a:endParaRPr lang="en-AU"/>
        </a:p>
      </dgm:t>
    </dgm:pt>
    <dgm:pt modelId="{521A0696-51C4-48F7-9BE9-793199A03B01}">
      <dgm:prSet phldrT="[Text]"/>
      <dgm:spPr/>
      <dgm:t>
        <a:bodyPr/>
        <a:lstStyle/>
        <a:p>
          <a:pPr rtl="0"/>
          <a:r>
            <a:rPr lang="en-US" dirty="0"/>
            <a:t>Weeds can grow quickly and smother native plants. Return to 1616 aims to manage some of the worst weeds already on the island such as ruby dock, </a:t>
          </a:r>
          <a:r>
            <a:rPr lang="en-US" dirty="0" err="1"/>
            <a:t>iceplant</a:t>
          </a:r>
          <a:r>
            <a:rPr lang="en-US" dirty="0"/>
            <a:t>, false </a:t>
          </a:r>
          <a:r>
            <a:rPr lang="en-US" dirty="0" err="1"/>
            <a:t>sowthistle</a:t>
          </a:r>
          <a:r>
            <a:rPr lang="en-US" dirty="0"/>
            <a:t> and </a:t>
          </a:r>
          <a:r>
            <a:rPr lang="en-US" dirty="0" err="1"/>
            <a:t>caster</a:t>
          </a:r>
          <a:r>
            <a:rPr lang="en-US" dirty="0"/>
            <a:t> oil</a:t>
          </a:r>
          <a:r>
            <a:rPr lang="en-US" dirty="0">
              <a:latin typeface="Arial" panose="020B0604020202020204"/>
            </a:rPr>
            <a:t> plant</a:t>
          </a:r>
          <a:r>
            <a:rPr lang="en-US" dirty="0"/>
            <a:t>.</a:t>
          </a:r>
          <a:endParaRPr lang="en-AU" dirty="0"/>
        </a:p>
      </dgm:t>
    </dgm:pt>
    <dgm:pt modelId="{85D323D7-8B25-4B90-8364-34729E585612}" type="parTrans" cxnId="{00CEB4B9-00E3-43D3-80CA-AEFE776E7192}">
      <dgm:prSet/>
      <dgm:spPr/>
      <dgm:t>
        <a:bodyPr/>
        <a:lstStyle/>
        <a:p>
          <a:endParaRPr lang="en-AU"/>
        </a:p>
      </dgm:t>
    </dgm:pt>
    <dgm:pt modelId="{1C8DB95A-66F8-4017-A462-C8B438DB0C6F}" type="sibTrans" cxnId="{00CEB4B9-00E3-43D3-80CA-AEFE776E7192}">
      <dgm:prSet/>
      <dgm:spPr/>
      <dgm:t>
        <a:bodyPr/>
        <a:lstStyle/>
        <a:p>
          <a:endParaRPr lang="en-AU"/>
        </a:p>
      </dgm:t>
    </dgm:pt>
    <dgm:pt modelId="{44D046F3-3AD9-4BC1-8AE3-EA6559CAF111}">
      <dgm:prSet phldrT="[Text]"/>
      <dgm:spPr/>
      <dgm:t>
        <a:bodyPr/>
        <a:lstStyle/>
        <a:p>
          <a:r>
            <a:rPr lang="en-US" dirty="0"/>
            <a:t>Accidental fires</a:t>
          </a:r>
          <a:endParaRPr lang="en-AU" dirty="0"/>
        </a:p>
      </dgm:t>
    </dgm:pt>
    <dgm:pt modelId="{270F4624-932C-4B1B-9F3E-41970BA31131}" type="parTrans" cxnId="{EE341328-39FA-4410-9174-34F1D2D8439C}">
      <dgm:prSet/>
      <dgm:spPr/>
      <dgm:t>
        <a:bodyPr/>
        <a:lstStyle/>
        <a:p>
          <a:endParaRPr lang="en-AU"/>
        </a:p>
      </dgm:t>
    </dgm:pt>
    <dgm:pt modelId="{AD7C7916-12F0-49E5-B29B-BF84BB3626FC}" type="sibTrans" cxnId="{EE341328-39FA-4410-9174-34F1D2D8439C}">
      <dgm:prSet/>
      <dgm:spPr/>
      <dgm:t>
        <a:bodyPr/>
        <a:lstStyle/>
        <a:p>
          <a:endParaRPr lang="en-AU"/>
        </a:p>
      </dgm:t>
    </dgm:pt>
    <dgm:pt modelId="{5E7301D5-2FF4-48CE-B0E9-D771CF57C505}">
      <dgm:prSet phldrT="[Text]"/>
      <dgm:spPr/>
      <dgm:t>
        <a:bodyPr/>
        <a:lstStyle/>
        <a:p>
          <a:r>
            <a:rPr lang="en-US" dirty="0"/>
            <a:t>Off-road driving causing damage to vegetation and animal habitat</a:t>
          </a:r>
          <a:endParaRPr lang="en-AU" dirty="0"/>
        </a:p>
      </dgm:t>
    </dgm:pt>
    <dgm:pt modelId="{7B946831-853F-4F02-BCF5-A81A820208D7}" type="parTrans" cxnId="{D5807871-D944-4DF1-9303-6FFEC65191EF}">
      <dgm:prSet/>
      <dgm:spPr/>
      <dgm:t>
        <a:bodyPr/>
        <a:lstStyle/>
        <a:p>
          <a:endParaRPr lang="en-AU"/>
        </a:p>
      </dgm:t>
    </dgm:pt>
    <dgm:pt modelId="{DF8C5FD0-6226-45DE-B996-8A710775FD94}" type="sibTrans" cxnId="{D5807871-D944-4DF1-9303-6FFEC65191EF}">
      <dgm:prSet/>
      <dgm:spPr/>
      <dgm:t>
        <a:bodyPr/>
        <a:lstStyle/>
        <a:p>
          <a:endParaRPr lang="en-AU"/>
        </a:p>
      </dgm:t>
    </dgm:pt>
    <dgm:pt modelId="{E54F8139-93EE-40F2-AF92-E0682954D9D6}">
      <dgm:prSet phldrT="[Text]"/>
      <dgm:spPr/>
      <dgm:t>
        <a:bodyPr/>
        <a:lstStyle/>
        <a:p>
          <a:endParaRPr lang="en-AU" dirty="0"/>
        </a:p>
      </dgm:t>
    </dgm:pt>
    <dgm:pt modelId="{F10F7A36-7D66-4913-9910-659CDE1A977E}" type="parTrans" cxnId="{73337A4A-C0C2-4E73-A83A-435925231B8F}">
      <dgm:prSet/>
      <dgm:spPr/>
      <dgm:t>
        <a:bodyPr/>
        <a:lstStyle/>
        <a:p>
          <a:endParaRPr lang="en-AU"/>
        </a:p>
      </dgm:t>
    </dgm:pt>
    <dgm:pt modelId="{37275B2A-EF29-4E16-B53D-4E946A297244}" type="sibTrans" cxnId="{73337A4A-C0C2-4E73-A83A-435925231B8F}">
      <dgm:prSet/>
      <dgm:spPr/>
      <dgm:t>
        <a:bodyPr/>
        <a:lstStyle/>
        <a:p>
          <a:endParaRPr lang="en-AU"/>
        </a:p>
      </dgm:t>
    </dgm:pt>
    <dgm:pt modelId="{536320F1-3283-4884-B064-3E70D38A15A1}">
      <dgm:prSet phldrT="[Text]"/>
      <dgm:spPr/>
      <dgm:t>
        <a:bodyPr/>
        <a:lstStyle/>
        <a:p>
          <a:r>
            <a:rPr lang="en-US" dirty="0"/>
            <a:t>Risk to animals from vehicles travelling too fast at night</a:t>
          </a:r>
          <a:endParaRPr lang="en-AU" dirty="0"/>
        </a:p>
      </dgm:t>
    </dgm:pt>
    <dgm:pt modelId="{49DDC6C5-1E42-4D9D-85E0-D56422F474C8}" type="parTrans" cxnId="{37D20C2F-643B-4F32-9DDA-682C35455592}">
      <dgm:prSet/>
      <dgm:spPr/>
      <dgm:t>
        <a:bodyPr/>
        <a:lstStyle/>
        <a:p>
          <a:endParaRPr lang="en-AU"/>
        </a:p>
      </dgm:t>
    </dgm:pt>
    <dgm:pt modelId="{BDAC89FF-5C5B-460D-8D2B-9F5A0611AD83}" type="sibTrans" cxnId="{37D20C2F-643B-4F32-9DDA-682C35455592}">
      <dgm:prSet/>
      <dgm:spPr/>
      <dgm:t>
        <a:bodyPr/>
        <a:lstStyle/>
        <a:p>
          <a:endParaRPr lang="en-AU"/>
        </a:p>
      </dgm:t>
    </dgm:pt>
    <dgm:pt modelId="{C6B0DBD1-070A-4A1E-8CAD-03867E7EAB18}">
      <dgm:prSet phldrT="[Text]"/>
      <dgm:spPr/>
      <dgm:t>
        <a:bodyPr/>
        <a:lstStyle/>
        <a:p>
          <a:r>
            <a:rPr lang="en-US" dirty="0"/>
            <a:t>Accidental introduction of disease and introduced species from vehicles</a:t>
          </a:r>
          <a:endParaRPr lang="en-AU" dirty="0"/>
        </a:p>
      </dgm:t>
    </dgm:pt>
    <dgm:pt modelId="{98BE178C-BA4A-4790-A264-D78369157370}" type="parTrans" cxnId="{9D7F1E99-E22E-431A-906E-D8340448FBBC}">
      <dgm:prSet/>
      <dgm:spPr/>
      <dgm:t>
        <a:bodyPr/>
        <a:lstStyle/>
        <a:p>
          <a:endParaRPr lang="en-AU"/>
        </a:p>
      </dgm:t>
    </dgm:pt>
    <dgm:pt modelId="{5351CE3C-7E8D-4D73-B853-33BA947C717A}" type="sibTrans" cxnId="{9D7F1E99-E22E-431A-906E-D8340448FBBC}">
      <dgm:prSet/>
      <dgm:spPr/>
      <dgm:t>
        <a:bodyPr/>
        <a:lstStyle/>
        <a:p>
          <a:endParaRPr lang="en-AU"/>
        </a:p>
      </dgm:t>
    </dgm:pt>
    <dgm:pt modelId="{C8BC1593-0F32-4FF3-877D-1B4E028613D1}" type="pres">
      <dgm:prSet presAssocID="{C001BC2C-6A4B-48EF-A876-99E70FD5E7D8}" presName="diagram" presStyleCnt="0">
        <dgm:presLayoutVars>
          <dgm:dir/>
          <dgm:animLvl val="lvl"/>
          <dgm:resizeHandles val="exact"/>
        </dgm:presLayoutVars>
      </dgm:prSet>
      <dgm:spPr/>
    </dgm:pt>
    <dgm:pt modelId="{68DB9BF4-F032-4A60-A925-2BEB3375AE71}" type="pres">
      <dgm:prSet presAssocID="{DC0F585D-79F6-430E-9F8B-A16174AEB5CC}" presName="compNode" presStyleCnt="0"/>
      <dgm:spPr/>
    </dgm:pt>
    <dgm:pt modelId="{AC6F1299-4368-402F-90C2-397FAFA8C9EE}" type="pres">
      <dgm:prSet presAssocID="{DC0F585D-79F6-430E-9F8B-A16174AEB5CC}" presName="childRect" presStyleLbl="bgAcc1" presStyleIdx="0" presStyleCnt="5">
        <dgm:presLayoutVars>
          <dgm:bulletEnabled val="1"/>
        </dgm:presLayoutVars>
      </dgm:prSet>
      <dgm:spPr/>
    </dgm:pt>
    <dgm:pt modelId="{6C186C74-E77C-4D43-9946-50ED74D8FF02}" type="pres">
      <dgm:prSet presAssocID="{DC0F585D-79F6-430E-9F8B-A16174AEB5CC}" presName="parentText" presStyleLbl="node1" presStyleIdx="0" presStyleCnt="0">
        <dgm:presLayoutVars>
          <dgm:chMax val="0"/>
          <dgm:bulletEnabled val="1"/>
        </dgm:presLayoutVars>
      </dgm:prSet>
      <dgm:spPr/>
    </dgm:pt>
    <dgm:pt modelId="{3D99869F-A5C1-47B7-8C62-D06E4083069D}" type="pres">
      <dgm:prSet presAssocID="{DC0F585D-79F6-430E-9F8B-A16174AEB5CC}" presName="parentRect" presStyleLbl="alignNode1" presStyleIdx="0" presStyleCnt="5"/>
      <dgm:spPr/>
    </dgm:pt>
    <dgm:pt modelId="{5B2DA89A-9646-4122-80C4-2FF6028A4560}" type="pres">
      <dgm:prSet presAssocID="{DC0F585D-79F6-430E-9F8B-A16174AEB5CC}" presName="adorn" presStyleLbl="fgAccFollowNode1" presStyleIdx="0" presStyleCnt="5"/>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214EAC83-7890-4C83-8CCB-2B15B2B11981}" type="pres">
      <dgm:prSet presAssocID="{8B94F787-7635-4A34-93BA-8C7236C5BDD3}" presName="sibTrans" presStyleLbl="sibTrans2D1" presStyleIdx="0" presStyleCnt="0"/>
      <dgm:spPr/>
    </dgm:pt>
    <dgm:pt modelId="{5EE5AB66-8A52-40A1-920C-03DDE72DA969}" type="pres">
      <dgm:prSet presAssocID="{3CF0094A-950D-44BC-BF6F-13AB49A832EB}" presName="compNode" presStyleCnt="0"/>
      <dgm:spPr/>
    </dgm:pt>
    <dgm:pt modelId="{F62EC0BB-F8AA-46CF-A0B4-6BD2A6DF7DF0}" type="pres">
      <dgm:prSet presAssocID="{3CF0094A-950D-44BC-BF6F-13AB49A832EB}" presName="childRect" presStyleLbl="bgAcc1" presStyleIdx="1" presStyleCnt="5">
        <dgm:presLayoutVars>
          <dgm:bulletEnabled val="1"/>
        </dgm:presLayoutVars>
      </dgm:prSet>
      <dgm:spPr/>
    </dgm:pt>
    <dgm:pt modelId="{A9BEC1CD-0F76-4B20-B2DC-30795ED4FC29}" type="pres">
      <dgm:prSet presAssocID="{3CF0094A-950D-44BC-BF6F-13AB49A832EB}" presName="parentText" presStyleLbl="node1" presStyleIdx="0" presStyleCnt="0">
        <dgm:presLayoutVars>
          <dgm:chMax val="0"/>
          <dgm:bulletEnabled val="1"/>
        </dgm:presLayoutVars>
      </dgm:prSet>
      <dgm:spPr/>
    </dgm:pt>
    <dgm:pt modelId="{0BF94465-0183-46D2-ACBE-0740A9691784}" type="pres">
      <dgm:prSet presAssocID="{3CF0094A-950D-44BC-BF6F-13AB49A832EB}" presName="parentRect" presStyleLbl="alignNode1" presStyleIdx="1" presStyleCnt="5"/>
      <dgm:spPr/>
    </dgm:pt>
    <dgm:pt modelId="{5042B813-BD04-4C99-B137-019CE0A761F6}" type="pres">
      <dgm:prSet presAssocID="{3CF0094A-950D-44BC-BF6F-13AB49A832EB}" presName="adorn" presStyleLbl="fgAccFollowNode1" presStyleIdx="1" presStyleCnt="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28EDEFA3-CBB6-4965-94F8-80CFB242E279}" type="pres">
      <dgm:prSet presAssocID="{6F125225-3E53-4F08-93A7-F1E6CD6CE855}" presName="sibTrans" presStyleLbl="sibTrans2D1" presStyleIdx="0" presStyleCnt="0"/>
      <dgm:spPr/>
    </dgm:pt>
    <dgm:pt modelId="{9B70371A-4CF7-466A-94A9-A67B0E9EB3E6}" type="pres">
      <dgm:prSet presAssocID="{5DC2DB84-10CB-4B4D-A322-D9BDF6692892}" presName="compNode" presStyleCnt="0"/>
      <dgm:spPr/>
    </dgm:pt>
    <dgm:pt modelId="{EFC15764-2732-436B-A325-277D42318A7F}" type="pres">
      <dgm:prSet presAssocID="{5DC2DB84-10CB-4B4D-A322-D9BDF6692892}" presName="childRect" presStyleLbl="bgAcc1" presStyleIdx="2" presStyleCnt="5">
        <dgm:presLayoutVars>
          <dgm:bulletEnabled val="1"/>
        </dgm:presLayoutVars>
      </dgm:prSet>
      <dgm:spPr/>
    </dgm:pt>
    <dgm:pt modelId="{0F52CEA5-22E7-40E6-BC86-D1957887742A}" type="pres">
      <dgm:prSet presAssocID="{5DC2DB84-10CB-4B4D-A322-D9BDF6692892}" presName="parentText" presStyleLbl="node1" presStyleIdx="0" presStyleCnt="0">
        <dgm:presLayoutVars>
          <dgm:chMax val="0"/>
          <dgm:bulletEnabled val="1"/>
        </dgm:presLayoutVars>
      </dgm:prSet>
      <dgm:spPr/>
    </dgm:pt>
    <dgm:pt modelId="{63428945-5186-48C9-B9D4-2727E359FFDC}" type="pres">
      <dgm:prSet presAssocID="{5DC2DB84-10CB-4B4D-A322-D9BDF6692892}" presName="parentRect" presStyleLbl="alignNode1" presStyleIdx="2" presStyleCnt="5"/>
      <dgm:spPr/>
    </dgm:pt>
    <dgm:pt modelId="{9AB863F2-64FA-4BE5-B1A3-14ECBDE171FF}" type="pres">
      <dgm:prSet presAssocID="{5DC2DB84-10CB-4B4D-A322-D9BDF6692892}" presName="adorn" presStyleLbl="fgAccFollowNode1" presStyleIdx="2" presStyleCnt="5" custLinFactNeighborX="-2780" custLinFactNeighborY="14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87321165-E6F2-49AF-86B0-03F8A159FAD4}" type="pres">
      <dgm:prSet presAssocID="{A65F2CA2-A01B-46AF-B71D-BA26743A5DCF}" presName="sibTrans" presStyleLbl="sibTrans2D1" presStyleIdx="0" presStyleCnt="0"/>
      <dgm:spPr/>
    </dgm:pt>
    <dgm:pt modelId="{FD13FF1B-CE8B-47DC-A152-D19AF23C0657}" type="pres">
      <dgm:prSet presAssocID="{049CF434-F3DE-4C24-80CA-31970140DE84}" presName="compNode" presStyleCnt="0"/>
      <dgm:spPr/>
    </dgm:pt>
    <dgm:pt modelId="{EAD48238-44CE-4E96-8D3A-42F1F80470CD}" type="pres">
      <dgm:prSet presAssocID="{049CF434-F3DE-4C24-80CA-31970140DE84}" presName="childRect" presStyleLbl="bgAcc1" presStyleIdx="3" presStyleCnt="5">
        <dgm:presLayoutVars>
          <dgm:bulletEnabled val="1"/>
        </dgm:presLayoutVars>
      </dgm:prSet>
      <dgm:spPr/>
    </dgm:pt>
    <dgm:pt modelId="{33A60EF7-4BB5-420E-8279-143C1C866FBF}" type="pres">
      <dgm:prSet presAssocID="{049CF434-F3DE-4C24-80CA-31970140DE84}" presName="parentText" presStyleLbl="node1" presStyleIdx="0" presStyleCnt="0">
        <dgm:presLayoutVars>
          <dgm:chMax val="0"/>
          <dgm:bulletEnabled val="1"/>
        </dgm:presLayoutVars>
      </dgm:prSet>
      <dgm:spPr/>
    </dgm:pt>
    <dgm:pt modelId="{E806D8C4-F514-4D67-9BEA-C8DF3D3794F5}" type="pres">
      <dgm:prSet presAssocID="{049CF434-F3DE-4C24-80CA-31970140DE84}" presName="parentRect" presStyleLbl="alignNode1" presStyleIdx="3" presStyleCnt="5"/>
      <dgm:spPr/>
    </dgm:pt>
    <dgm:pt modelId="{76BEA5A3-C369-417F-8C06-21545365A907}" type="pres">
      <dgm:prSet presAssocID="{049CF434-F3DE-4C24-80CA-31970140DE84}" presName="adorn" presStyleLbl="fgAccFollowNode1" presStyleIdx="3" presStyleCnt="5"/>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DA004083-A852-4184-9FB4-9361A7FF9978}" type="pres">
      <dgm:prSet presAssocID="{07F96719-1092-478E-B00D-ED0EDAB00FEF}" presName="sibTrans" presStyleLbl="sibTrans2D1" presStyleIdx="0" presStyleCnt="0"/>
      <dgm:spPr/>
    </dgm:pt>
    <dgm:pt modelId="{124B4CCF-B2B4-49E0-8225-7327D2958887}" type="pres">
      <dgm:prSet presAssocID="{ECEF4724-AA3C-43F3-B4A9-CD5A0F68620C}" presName="compNode" presStyleCnt="0"/>
      <dgm:spPr/>
    </dgm:pt>
    <dgm:pt modelId="{786AC879-134F-49F8-A12C-EBF72028C840}" type="pres">
      <dgm:prSet presAssocID="{ECEF4724-AA3C-43F3-B4A9-CD5A0F68620C}" presName="childRect" presStyleLbl="bgAcc1" presStyleIdx="4" presStyleCnt="5">
        <dgm:presLayoutVars>
          <dgm:bulletEnabled val="1"/>
        </dgm:presLayoutVars>
      </dgm:prSet>
      <dgm:spPr/>
    </dgm:pt>
    <dgm:pt modelId="{5F7A1566-8494-404F-8036-D8C0E54170FF}" type="pres">
      <dgm:prSet presAssocID="{ECEF4724-AA3C-43F3-B4A9-CD5A0F68620C}" presName="parentText" presStyleLbl="node1" presStyleIdx="0" presStyleCnt="0">
        <dgm:presLayoutVars>
          <dgm:chMax val="0"/>
          <dgm:bulletEnabled val="1"/>
        </dgm:presLayoutVars>
      </dgm:prSet>
      <dgm:spPr/>
    </dgm:pt>
    <dgm:pt modelId="{CB38C58E-3836-42F8-8F4D-702AE35D98E3}" type="pres">
      <dgm:prSet presAssocID="{ECEF4724-AA3C-43F3-B4A9-CD5A0F68620C}" presName="parentRect" presStyleLbl="alignNode1" presStyleIdx="4" presStyleCnt="5"/>
      <dgm:spPr/>
    </dgm:pt>
    <dgm:pt modelId="{22B4D0DF-B978-4B0D-B4C4-EFD32B21B21E}" type="pres">
      <dgm:prSet presAssocID="{ECEF4724-AA3C-43F3-B4A9-CD5A0F68620C}" presName="adorn" presStyleLbl="fgAccFollowNode1" presStyleIdx="4" presStyleCnt="5"/>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Lst>
  <dgm:cxnLst>
    <dgm:cxn modelId="{3722C800-58C4-488C-B63E-EF79632C2510}" type="presOf" srcId="{44D046F3-3AD9-4BC1-8AE3-EA6559CAF111}" destId="{F62EC0BB-F8AA-46CF-A0B4-6BD2A6DF7DF0}" srcOrd="0" destOrd="2" presId="urn:microsoft.com/office/officeart/2005/8/layout/bList2"/>
    <dgm:cxn modelId="{58FFB502-308E-4376-B172-6E02B00E5637}" type="presOf" srcId="{ED6C9F5C-DB79-40BC-993C-DFF8D2AB87BC}" destId="{AC6F1299-4368-402F-90C2-397FAFA8C9EE}" srcOrd="0" destOrd="2" presId="urn:microsoft.com/office/officeart/2005/8/layout/bList2"/>
    <dgm:cxn modelId="{1286A903-7A3C-492E-84BA-8FEABC1B5B4B}" type="presOf" srcId="{536320F1-3283-4884-B064-3E70D38A15A1}" destId="{F62EC0BB-F8AA-46CF-A0B4-6BD2A6DF7DF0}" srcOrd="0" destOrd="4" presId="urn:microsoft.com/office/officeart/2005/8/layout/bList2"/>
    <dgm:cxn modelId="{B356A304-2948-4850-BBCA-BF5B66B649A7}" type="presOf" srcId="{5F1FE36D-33AB-4E30-8736-5313ED662DD4}" destId="{EAD48238-44CE-4E96-8D3A-42F1F80470CD}" srcOrd="0" destOrd="1" presId="urn:microsoft.com/office/officeart/2005/8/layout/bList2"/>
    <dgm:cxn modelId="{9B34F205-D07D-4BF3-96B3-3A665F8222A8}" type="presOf" srcId="{C47A0C5D-8731-44F6-A125-ECA3514D2AF8}" destId="{EAD48238-44CE-4E96-8D3A-42F1F80470CD}" srcOrd="0" destOrd="0" presId="urn:microsoft.com/office/officeart/2005/8/layout/bList2"/>
    <dgm:cxn modelId="{D1309319-E3B6-43F6-8201-366506F2BB67}" type="presOf" srcId="{E5A08845-C409-4FD1-8687-F042391AEECE}" destId="{F62EC0BB-F8AA-46CF-A0B4-6BD2A6DF7DF0}" srcOrd="0" destOrd="0" presId="urn:microsoft.com/office/officeart/2005/8/layout/bList2"/>
    <dgm:cxn modelId="{4CA1861C-261A-4F1A-BBE6-A5E78596F427}" type="presOf" srcId="{049CF434-F3DE-4C24-80CA-31970140DE84}" destId="{33A60EF7-4BB5-420E-8279-143C1C866FBF}" srcOrd="0" destOrd="0" presId="urn:microsoft.com/office/officeart/2005/8/layout/bList2"/>
    <dgm:cxn modelId="{520B381F-4564-4D77-87E3-2D3E47EDEEE3}" type="presOf" srcId="{C001BC2C-6A4B-48EF-A876-99E70FD5E7D8}" destId="{C8BC1593-0F32-4FF3-877D-1B4E028613D1}" srcOrd="0" destOrd="0" presId="urn:microsoft.com/office/officeart/2005/8/layout/bList2"/>
    <dgm:cxn modelId="{95A7DB23-64CE-493A-9447-955AF39A86AD}" type="presOf" srcId="{DC0F585D-79F6-430E-9F8B-A16174AEB5CC}" destId="{6C186C74-E77C-4D43-9946-50ED74D8FF02}" srcOrd="0" destOrd="0" presId="urn:microsoft.com/office/officeart/2005/8/layout/bList2"/>
    <dgm:cxn modelId="{B459DE26-AB51-4BDA-A064-46BC903D85CB}" type="presOf" srcId="{925678DF-7763-4909-843E-207300049EF1}" destId="{AC6F1299-4368-402F-90C2-397FAFA8C9EE}" srcOrd="0" destOrd="0" presId="urn:microsoft.com/office/officeart/2005/8/layout/bList2"/>
    <dgm:cxn modelId="{EE341328-39FA-4410-9174-34F1D2D8439C}" srcId="{3CF0094A-950D-44BC-BF6F-13AB49A832EB}" destId="{44D046F3-3AD9-4BC1-8AE3-EA6559CAF111}" srcOrd="2" destOrd="0" parTransId="{270F4624-932C-4B1B-9F3E-41970BA31131}" sibTransId="{AD7C7916-12F0-49E5-B29B-BF84BB3626FC}"/>
    <dgm:cxn modelId="{1ACBC82E-6EE3-4CE3-9C92-D2EE53A92CBD}" srcId="{DC0F585D-79F6-430E-9F8B-A16174AEB5CC}" destId="{F8FA903D-6544-4BA4-A9EF-65A111049BAE}" srcOrd="5" destOrd="0" parTransId="{246EE345-8C6C-4348-8343-9A8C77247FD0}" sibTransId="{89364DD0-8D2B-4CFE-9263-E1B3F49D1D6F}"/>
    <dgm:cxn modelId="{37D20C2F-643B-4F32-9DDA-682C35455592}" srcId="{3CF0094A-950D-44BC-BF6F-13AB49A832EB}" destId="{536320F1-3283-4884-B064-3E70D38A15A1}" srcOrd="4" destOrd="0" parTransId="{49DDC6C5-1E42-4D9D-85E0-D56422F474C8}" sibTransId="{BDAC89FF-5C5B-460D-8D2B-9F5A0611AD83}"/>
    <dgm:cxn modelId="{88680931-4A26-484B-A891-32D63994DD29}" srcId="{DC0F585D-79F6-430E-9F8B-A16174AEB5CC}" destId="{2AC1783A-E747-4C5A-8F21-FE2653149F5D}" srcOrd="4" destOrd="0" parTransId="{5B55835B-5BA5-4C64-93CB-D5EBDF2CDE45}" sibTransId="{EDD26C33-B8E1-4F2B-83C8-333A12C32125}"/>
    <dgm:cxn modelId="{7E0A0632-DDF3-4773-AA2A-8C5777BFDC91}" type="presOf" srcId="{9FC57CE1-E5B3-432D-A838-6BC6663C042C}" destId="{786AC879-134F-49F8-A12C-EBF72028C840}" srcOrd="0" destOrd="0" presId="urn:microsoft.com/office/officeart/2005/8/layout/bList2"/>
    <dgm:cxn modelId="{37AE8434-46C3-4DB0-99F3-132ADDA05333}" type="presOf" srcId="{F8FA903D-6544-4BA4-A9EF-65A111049BAE}" destId="{AC6F1299-4368-402F-90C2-397FAFA8C9EE}" srcOrd="0" destOrd="5" presId="urn:microsoft.com/office/officeart/2005/8/layout/bList2"/>
    <dgm:cxn modelId="{FF875D37-44B9-4F79-AE1D-DE6897EA0EFF}" type="presOf" srcId="{78C5D98B-4A8A-4882-A46F-72972FD9CD0E}" destId="{F62EC0BB-F8AA-46CF-A0B4-6BD2A6DF7DF0}" srcOrd="0" destOrd="1" presId="urn:microsoft.com/office/officeart/2005/8/layout/bList2"/>
    <dgm:cxn modelId="{1EF7173D-1762-423A-8B8B-4C01C45866CD}" srcId="{DC0F585D-79F6-430E-9F8B-A16174AEB5CC}" destId="{A76D8650-E293-4CBF-BD0D-04D1E97A0353}" srcOrd="6" destOrd="0" parTransId="{93CA5E6E-EB32-4763-A47D-08995855A5D3}" sibTransId="{F649A33B-D754-46DD-9C53-14CD6BF79ADC}"/>
    <dgm:cxn modelId="{01CFDA60-60B0-4EE9-A0DF-8A58751322D0}" srcId="{049CF434-F3DE-4C24-80CA-31970140DE84}" destId="{C47A0C5D-8731-44F6-A125-ECA3514D2AF8}" srcOrd="0" destOrd="0" parTransId="{3D167240-E146-4B4B-994B-8BE663D1C1AB}" sibTransId="{AB1E6913-B070-4381-A59F-F0811B3CCA30}"/>
    <dgm:cxn modelId="{429B4A41-ACDB-498D-8954-A9B9AE7CEA47}" srcId="{5DC2DB84-10CB-4B4D-A322-D9BDF6692892}" destId="{0C09E246-AAA9-4C6F-AF0E-62836AC23FAC}" srcOrd="0" destOrd="0" parTransId="{48DF67CD-E481-4723-B9E0-35B9DF796317}" sibTransId="{984475F6-F837-4637-A297-7560F320EA6B}"/>
    <dgm:cxn modelId="{A90A3F42-0090-46CE-ADEF-BE3299D89F74}" type="presOf" srcId="{ECEF4724-AA3C-43F3-B4A9-CD5A0F68620C}" destId="{CB38C58E-3836-42F8-8F4D-702AE35D98E3}" srcOrd="1" destOrd="0" presId="urn:microsoft.com/office/officeart/2005/8/layout/bList2"/>
    <dgm:cxn modelId="{66803664-4F13-4558-9921-3D0F3F691C6C}" type="presOf" srcId="{049CF434-F3DE-4C24-80CA-31970140DE84}" destId="{E806D8C4-F514-4D67-9BEA-C8DF3D3794F5}" srcOrd="1" destOrd="0" presId="urn:microsoft.com/office/officeart/2005/8/layout/bList2"/>
    <dgm:cxn modelId="{31A60C67-E108-4097-8A00-52BF31CBFF62}" type="presOf" srcId="{ECEF4724-AA3C-43F3-B4A9-CD5A0F68620C}" destId="{5F7A1566-8494-404F-8036-D8C0E54170FF}" srcOrd="0" destOrd="0" presId="urn:microsoft.com/office/officeart/2005/8/layout/bList2"/>
    <dgm:cxn modelId="{73337A4A-C0C2-4E73-A83A-435925231B8F}" srcId="{3CF0094A-950D-44BC-BF6F-13AB49A832EB}" destId="{E54F8139-93EE-40F2-AF92-E0682954D9D6}" srcOrd="6" destOrd="0" parTransId="{F10F7A36-7D66-4913-9910-659CDE1A977E}" sibTransId="{37275B2A-EF29-4E16-B53D-4E946A297244}"/>
    <dgm:cxn modelId="{43B6D34D-1C67-40A2-9CAB-CF3B4935CD44}" srcId="{ECEF4724-AA3C-43F3-B4A9-CD5A0F68620C}" destId="{2DE3EB8C-4D08-4D8E-8455-788228E02B36}" srcOrd="2" destOrd="0" parTransId="{D340051C-81EC-46F6-9CB2-BCABE6421973}" sibTransId="{EAEA2DF8-3CC1-4334-8986-F84A0488DED7}"/>
    <dgm:cxn modelId="{7947A16E-3113-4B75-A08A-5DE72EBD5E4C}" type="presOf" srcId="{DC0F585D-79F6-430E-9F8B-A16174AEB5CC}" destId="{3D99869F-A5C1-47B7-8C62-D06E4083069D}" srcOrd="1" destOrd="0" presId="urn:microsoft.com/office/officeart/2005/8/layout/bList2"/>
    <dgm:cxn modelId="{845E8D6F-AF04-4668-BE00-55D22ECC6AE6}" srcId="{C001BC2C-6A4B-48EF-A876-99E70FD5E7D8}" destId="{ECEF4724-AA3C-43F3-B4A9-CD5A0F68620C}" srcOrd="4" destOrd="0" parTransId="{B8D18563-82B3-4F2A-937F-3B286D6C9313}" sibTransId="{1C1FB044-4666-4B4A-9FCF-03BAD2CDC7C6}"/>
    <dgm:cxn modelId="{93630D70-8628-4B02-B627-267EF563C519}" type="presOf" srcId="{5E7301D5-2FF4-48CE-B0E9-D771CF57C505}" destId="{F62EC0BB-F8AA-46CF-A0B4-6BD2A6DF7DF0}" srcOrd="0" destOrd="3" presId="urn:microsoft.com/office/officeart/2005/8/layout/bList2"/>
    <dgm:cxn modelId="{D5807871-D944-4DF1-9303-6FFEC65191EF}" srcId="{3CF0094A-950D-44BC-BF6F-13AB49A832EB}" destId="{5E7301D5-2FF4-48CE-B0E9-D771CF57C505}" srcOrd="3" destOrd="0" parTransId="{7B946831-853F-4F02-BCF5-A81A820208D7}" sibTransId="{DF8C5FD0-6226-45DE-B996-8A710775FD94}"/>
    <dgm:cxn modelId="{B5FF2652-15D9-4DA4-A7D4-75E4329D38DE}" type="presOf" srcId="{A65F2CA2-A01B-46AF-B71D-BA26743A5DCF}" destId="{87321165-E6F2-49AF-86B0-03F8A159FAD4}" srcOrd="0" destOrd="0" presId="urn:microsoft.com/office/officeart/2005/8/layout/bList2"/>
    <dgm:cxn modelId="{435C0053-1927-46C4-90B8-3448E647653D}" type="presOf" srcId="{2AC1783A-E747-4C5A-8F21-FE2653149F5D}" destId="{AC6F1299-4368-402F-90C2-397FAFA8C9EE}" srcOrd="0" destOrd="4" presId="urn:microsoft.com/office/officeart/2005/8/layout/bList2"/>
    <dgm:cxn modelId="{21866473-62B0-4903-B210-4E6B286711E4}" srcId="{049CF434-F3DE-4C24-80CA-31970140DE84}" destId="{5F1FE36D-33AB-4E30-8736-5313ED662DD4}" srcOrd="1" destOrd="0" parTransId="{42AE0945-0E77-42F8-9816-11C6A707C926}" sibTransId="{C40E9227-405D-4BE3-BEC4-26E557A62741}"/>
    <dgm:cxn modelId="{13DD3979-814B-4304-AF2E-1EF3A9BCDBC3}" type="presOf" srcId="{5DC2DB84-10CB-4B4D-A322-D9BDF6692892}" destId="{0F52CEA5-22E7-40E6-BC86-D1957887742A}" srcOrd="0" destOrd="0" presId="urn:microsoft.com/office/officeart/2005/8/layout/bList2"/>
    <dgm:cxn modelId="{45890D7A-0889-4349-9491-BF26B8F1D29F}" srcId="{C001BC2C-6A4B-48EF-A876-99E70FD5E7D8}" destId="{049CF434-F3DE-4C24-80CA-31970140DE84}" srcOrd="3" destOrd="0" parTransId="{7D746802-98E1-4EE6-9ADA-DB22BCAC8C53}" sibTransId="{07F96719-1092-478E-B00D-ED0EDAB00FEF}"/>
    <dgm:cxn modelId="{4796EE91-0D13-4099-9627-1A0A2E480EE0}" srcId="{3CF0094A-950D-44BC-BF6F-13AB49A832EB}" destId="{E5A08845-C409-4FD1-8687-F042391AEECE}" srcOrd="0" destOrd="0" parTransId="{C331F85C-28DA-4BCE-A067-15A3E4763688}" sibTransId="{EDEB8AA1-2FF3-4E65-AEE4-F192B2CF67A1}"/>
    <dgm:cxn modelId="{9D7F1E99-E22E-431A-906E-D8340448FBBC}" srcId="{3CF0094A-950D-44BC-BF6F-13AB49A832EB}" destId="{C6B0DBD1-070A-4A1E-8CAD-03867E7EAB18}" srcOrd="5" destOrd="0" parTransId="{98BE178C-BA4A-4790-A264-D78369157370}" sibTransId="{5351CE3C-7E8D-4D73-B853-33BA947C717A}"/>
    <dgm:cxn modelId="{CF56B699-17B7-4515-8A3F-94A567AC7E2D}" srcId="{ECEF4724-AA3C-43F3-B4A9-CD5A0F68620C}" destId="{D5CE109F-23FA-44A2-BFCF-77078EE88153}" srcOrd="1" destOrd="0" parTransId="{25985B1E-D10B-4C14-AF02-62A9AAF0134D}" sibTransId="{19262068-BA28-478D-82CE-9507B532B278}"/>
    <dgm:cxn modelId="{BC8F709C-287F-43A2-A2F6-3158CF4E33F5}" srcId="{3CF0094A-950D-44BC-BF6F-13AB49A832EB}" destId="{78C5D98B-4A8A-4882-A46F-72972FD9CD0E}" srcOrd="1" destOrd="0" parTransId="{F5CFF529-D645-46C0-88E0-169645601B4F}" sibTransId="{DF373AAC-4A16-4BB0-A47D-24897B9CCF73}"/>
    <dgm:cxn modelId="{73887AA0-F1E9-449D-9F40-7CEC14738748}" type="presOf" srcId="{6F125225-3E53-4F08-93A7-F1E6CD6CE855}" destId="{28EDEFA3-CBB6-4965-94F8-80CFB242E279}" srcOrd="0" destOrd="0" presId="urn:microsoft.com/office/officeart/2005/8/layout/bList2"/>
    <dgm:cxn modelId="{59AF5BAA-76D2-4A0F-8A85-1FD39A23FA3F}" srcId="{DC0F585D-79F6-430E-9F8B-A16174AEB5CC}" destId="{925678DF-7763-4909-843E-207300049EF1}" srcOrd="0" destOrd="0" parTransId="{98630657-CDCC-457A-BC96-3660980CFF04}" sibTransId="{819948A7-4C9E-4335-966C-9EF3BDC629E3}"/>
    <dgm:cxn modelId="{1AC6D4B5-924A-4585-AEC5-E7715138D786}" type="presOf" srcId="{3CF0094A-950D-44BC-BF6F-13AB49A832EB}" destId="{0BF94465-0183-46D2-ACBE-0740A9691784}" srcOrd="1" destOrd="0" presId="urn:microsoft.com/office/officeart/2005/8/layout/bList2"/>
    <dgm:cxn modelId="{00CEB4B9-00E3-43D3-80CA-AEFE776E7192}" srcId="{5DC2DB84-10CB-4B4D-A322-D9BDF6692892}" destId="{521A0696-51C4-48F7-9BE9-793199A03B01}" srcOrd="1" destOrd="0" parTransId="{85D323D7-8B25-4B90-8364-34729E585612}" sibTransId="{1C8DB95A-66F8-4017-A462-C8B438DB0C6F}"/>
    <dgm:cxn modelId="{38B1D7C2-9D02-43BC-951F-85990A0E3563}" type="presOf" srcId="{2DE3EB8C-4D08-4D8E-8455-788228E02B36}" destId="{786AC879-134F-49F8-A12C-EBF72028C840}" srcOrd="0" destOrd="2" presId="urn:microsoft.com/office/officeart/2005/8/layout/bList2"/>
    <dgm:cxn modelId="{6E270DC7-546E-4B0D-BCEE-AE8F6BD1767E}" type="presOf" srcId="{B238B1C8-3337-44DD-8372-3A54C2D9EABA}" destId="{AC6F1299-4368-402F-90C2-397FAFA8C9EE}" srcOrd="0" destOrd="3" presId="urn:microsoft.com/office/officeart/2005/8/layout/bList2"/>
    <dgm:cxn modelId="{7FC9BFCA-6394-43FC-9FBD-9659A1D1C27D}" type="presOf" srcId="{C6B0DBD1-070A-4A1E-8CAD-03867E7EAB18}" destId="{F62EC0BB-F8AA-46CF-A0B4-6BD2A6DF7DF0}" srcOrd="0" destOrd="5" presId="urn:microsoft.com/office/officeart/2005/8/layout/bList2"/>
    <dgm:cxn modelId="{148CF5CA-2AB1-4FE1-AE96-E9AF6C14B249}" srcId="{DC0F585D-79F6-430E-9F8B-A16174AEB5CC}" destId="{ED6C9F5C-DB79-40BC-993C-DFF8D2AB87BC}" srcOrd="2" destOrd="0" parTransId="{D8554173-2DC3-4356-8F30-918DB6B13AB4}" sibTransId="{72A5D3E6-5C78-48AC-962F-33BE6F005F6C}"/>
    <dgm:cxn modelId="{3E053DD0-BAEE-43A3-9135-E1433B05B899}" srcId="{DC0F585D-79F6-430E-9F8B-A16174AEB5CC}" destId="{93F26A2F-6AD9-4238-AEAD-548340A8B5EA}" srcOrd="1" destOrd="0" parTransId="{B6D875D4-4911-4A19-85E2-51211DE75297}" sibTransId="{EADF017D-979B-4D7B-B3BB-C059938B1D53}"/>
    <dgm:cxn modelId="{156EA5D0-452E-4743-ADD3-E525D40B9624}" type="presOf" srcId="{0C09E246-AAA9-4C6F-AF0E-62836AC23FAC}" destId="{EFC15764-2732-436B-A325-277D42318A7F}" srcOrd="0" destOrd="0" presId="urn:microsoft.com/office/officeart/2005/8/layout/bList2"/>
    <dgm:cxn modelId="{2538AFD2-F032-4C6E-A6D6-C6C925D5914C}" srcId="{DC0F585D-79F6-430E-9F8B-A16174AEB5CC}" destId="{B238B1C8-3337-44DD-8372-3A54C2D9EABA}" srcOrd="3" destOrd="0" parTransId="{285B3FED-C7FF-4FEC-8371-B600B12D691A}" sibTransId="{1FB3B48A-0A92-43BB-B122-3A11904A10C1}"/>
    <dgm:cxn modelId="{833DE2D3-8897-4EB3-9E00-0F9C7E465D7B}" type="presOf" srcId="{521A0696-51C4-48F7-9BE9-793199A03B01}" destId="{EFC15764-2732-436B-A325-277D42318A7F}" srcOrd="0" destOrd="1" presId="urn:microsoft.com/office/officeart/2005/8/layout/bList2"/>
    <dgm:cxn modelId="{8A7A7ED4-2155-42E6-898F-83B4C75BB811}" srcId="{C001BC2C-6A4B-48EF-A876-99E70FD5E7D8}" destId="{3CF0094A-950D-44BC-BF6F-13AB49A832EB}" srcOrd="1" destOrd="0" parTransId="{40AE96ED-EAC6-485A-9412-E9C886C44015}" sibTransId="{6F125225-3E53-4F08-93A7-F1E6CD6CE855}"/>
    <dgm:cxn modelId="{C0BBBAD5-D9A6-43B5-8E1D-11B7485D178D}" type="presOf" srcId="{93F26A2F-6AD9-4238-AEAD-548340A8B5EA}" destId="{AC6F1299-4368-402F-90C2-397FAFA8C9EE}" srcOrd="0" destOrd="1" presId="urn:microsoft.com/office/officeart/2005/8/layout/bList2"/>
    <dgm:cxn modelId="{52747AD7-7096-474C-B515-B4AA8F2140A4}" type="presOf" srcId="{5DC2DB84-10CB-4B4D-A322-D9BDF6692892}" destId="{63428945-5186-48C9-B9D4-2727E359FFDC}" srcOrd="1" destOrd="0" presId="urn:microsoft.com/office/officeart/2005/8/layout/bList2"/>
    <dgm:cxn modelId="{203C8DD7-C6B4-4B25-AA08-3F3506B6C19B}" type="presOf" srcId="{07F96719-1092-478E-B00D-ED0EDAB00FEF}" destId="{DA004083-A852-4184-9FB4-9361A7FF9978}" srcOrd="0" destOrd="0" presId="urn:microsoft.com/office/officeart/2005/8/layout/bList2"/>
    <dgm:cxn modelId="{B72C31D8-0351-46F8-8FBA-0A34C7EB43DD}" srcId="{C001BC2C-6A4B-48EF-A876-99E70FD5E7D8}" destId="{DC0F585D-79F6-430E-9F8B-A16174AEB5CC}" srcOrd="0" destOrd="0" parTransId="{564F9CB4-32D5-4DCA-B923-6EE05D31C3AF}" sibTransId="{8B94F787-7635-4A34-93BA-8C7236C5BDD3}"/>
    <dgm:cxn modelId="{24E05FD8-B568-4152-BCCC-A87EEFE6EEFF}" type="presOf" srcId="{A76D8650-E293-4CBF-BD0D-04D1E97A0353}" destId="{AC6F1299-4368-402F-90C2-397FAFA8C9EE}" srcOrd="0" destOrd="6" presId="urn:microsoft.com/office/officeart/2005/8/layout/bList2"/>
    <dgm:cxn modelId="{587663DE-DF2E-410E-89F7-0F22808314D1}" type="presOf" srcId="{D5CE109F-23FA-44A2-BFCF-77078EE88153}" destId="{786AC879-134F-49F8-A12C-EBF72028C840}" srcOrd="0" destOrd="1" presId="urn:microsoft.com/office/officeart/2005/8/layout/bList2"/>
    <dgm:cxn modelId="{B2AC76E2-6C3C-4D24-8579-708079121E6D}" type="presOf" srcId="{3CF0094A-950D-44BC-BF6F-13AB49A832EB}" destId="{A9BEC1CD-0F76-4B20-B2DC-30795ED4FC29}" srcOrd="0" destOrd="0" presId="urn:microsoft.com/office/officeart/2005/8/layout/bList2"/>
    <dgm:cxn modelId="{A6C9A6E8-8C61-4535-B52E-82D62EE1A1AF}" type="presOf" srcId="{E54F8139-93EE-40F2-AF92-E0682954D9D6}" destId="{F62EC0BB-F8AA-46CF-A0B4-6BD2A6DF7DF0}" srcOrd="0" destOrd="6" presId="urn:microsoft.com/office/officeart/2005/8/layout/bList2"/>
    <dgm:cxn modelId="{7B35A3E9-A7C6-424F-BCF5-35E731F049B0}" type="presOf" srcId="{8B94F787-7635-4A34-93BA-8C7236C5BDD3}" destId="{214EAC83-7890-4C83-8CCB-2B15B2B11981}" srcOrd="0" destOrd="0" presId="urn:microsoft.com/office/officeart/2005/8/layout/bList2"/>
    <dgm:cxn modelId="{08159DEC-E26F-4A05-B033-D1D72ADC5AFA}" srcId="{C001BC2C-6A4B-48EF-A876-99E70FD5E7D8}" destId="{5DC2DB84-10CB-4B4D-A322-D9BDF6692892}" srcOrd="2" destOrd="0" parTransId="{EA01C68E-F0CB-4DE9-9078-F313BA31BB4A}" sibTransId="{A65F2CA2-A01B-46AF-B71D-BA26743A5DCF}"/>
    <dgm:cxn modelId="{0B4E11F8-2E60-46F8-B710-AFDBCD125419}" srcId="{ECEF4724-AA3C-43F3-B4A9-CD5A0F68620C}" destId="{9FC57CE1-E5B3-432D-A838-6BC6663C042C}" srcOrd="0" destOrd="0" parTransId="{6CD3EE4D-79AA-4B34-904E-672CD3CBFED8}" sibTransId="{286057E8-5DF2-413A-BC04-C987D12D0313}"/>
    <dgm:cxn modelId="{A2ADCA29-648F-4C2C-A355-5C296559A97B}" type="presParOf" srcId="{C8BC1593-0F32-4FF3-877D-1B4E028613D1}" destId="{68DB9BF4-F032-4A60-A925-2BEB3375AE71}" srcOrd="0" destOrd="0" presId="urn:microsoft.com/office/officeart/2005/8/layout/bList2"/>
    <dgm:cxn modelId="{666AE452-C4F6-463E-B610-2FA6BE0579B6}" type="presParOf" srcId="{68DB9BF4-F032-4A60-A925-2BEB3375AE71}" destId="{AC6F1299-4368-402F-90C2-397FAFA8C9EE}" srcOrd="0" destOrd="0" presId="urn:microsoft.com/office/officeart/2005/8/layout/bList2"/>
    <dgm:cxn modelId="{E4CACDC0-CF94-47DD-873A-6B224DEE0544}" type="presParOf" srcId="{68DB9BF4-F032-4A60-A925-2BEB3375AE71}" destId="{6C186C74-E77C-4D43-9946-50ED74D8FF02}" srcOrd="1" destOrd="0" presId="urn:microsoft.com/office/officeart/2005/8/layout/bList2"/>
    <dgm:cxn modelId="{36AEF550-2D3F-4C3C-8782-718F3345ECA9}" type="presParOf" srcId="{68DB9BF4-F032-4A60-A925-2BEB3375AE71}" destId="{3D99869F-A5C1-47B7-8C62-D06E4083069D}" srcOrd="2" destOrd="0" presId="urn:microsoft.com/office/officeart/2005/8/layout/bList2"/>
    <dgm:cxn modelId="{598D7639-1E7D-48E7-9076-7B3146AF0F32}" type="presParOf" srcId="{68DB9BF4-F032-4A60-A925-2BEB3375AE71}" destId="{5B2DA89A-9646-4122-80C4-2FF6028A4560}" srcOrd="3" destOrd="0" presId="urn:microsoft.com/office/officeart/2005/8/layout/bList2"/>
    <dgm:cxn modelId="{5B068792-9BBA-43A5-99DE-D123970246E0}" type="presParOf" srcId="{C8BC1593-0F32-4FF3-877D-1B4E028613D1}" destId="{214EAC83-7890-4C83-8CCB-2B15B2B11981}" srcOrd="1" destOrd="0" presId="urn:microsoft.com/office/officeart/2005/8/layout/bList2"/>
    <dgm:cxn modelId="{B5951A49-6361-4FD8-A6E9-541E96388BEB}" type="presParOf" srcId="{C8BC1593-0F32-4FF3-877D-1B4E028613D1}" destId="{5EE5AB66-8A52-40A1-920C-03DDE72DA969}" srcOrd="2" destOrd="0" presId="urn:microsoft.com/office/officeart/2005/8/layout/bList2"/>
    <dgm:cxn modelId="{D427465B-6ACC-4120-970D-DF6603F39869}" type="presParOf" srcId="{5EE5AB66-8A52-40A1-920C-03DDE72DA969}" destId="{F62EC0BB-F8AA-46CF-A0B4-6BD2A6DF7DF0}" srcOrd="0" destOrd="0" presId="urn:microsoft.com/office/officeart/2005/8/layout/bList2"/>
    <dgm:cxn modelId="{68AEDD3C-B1F3-4BC9-BC68-05CCD980D52E}" type="presParOf" srcId="{5EE5AB66-8A52-40A1-920C-03DDE72DA969}" destId="{A9BEC1CD-0F76-4B20-B2DC-30795ED4FC29}" srcOrd="1" destOrd="0" presId="urn:microsoft.com/office/officeart/2005/8/layout/bList2"/>
    <dgm:cxn modelId="{F03CAB0A-1705-4407-B55C-BF55E168B912}" type="presParOf" srcId="{5EE5AB66-8A52-40A1-920C-03DDE72DA969}" destId="{0BF94465-0183-46D2-ACBE-0740A9691784}" srcOrd="2" destOrd="0" presId="urn:microsoft.com/office/officeart/2005/8/layout/bList2"/>
    <dgm:cxn modelId="{DBC1EC8E-77FC-4E47-B8E3-0DB01BEC49AF}" type="presParOf" srcId="{5EE5AB66-8A52-40A1-920C-03DDE72DA969}" destId="{5042B813-BD04-4C99-B137-019CE0A761F6}" srcOrd="3" destOrd="0" presId="urn:microsoft.com/office/officeart/2005/8/layout/bList2"/>
    <dgm:cxn modelId="{0CDEF07E-B45E-4BE9-B509-7CB1CFD1479D}" type="presParOf" srcId="{C8BC1593-0F32-4FF3-877D-1B4E028613D1}" destId="{28EDEFA3-CBB6-4965-94F8-80CFB242E279}" srcOrd="3" destOrd="0" presId="urn:microsoft.com/office/officeart/2005/8/layout/bList2"/>
    <dgm:cxn modelId="{A080D1F4-3EC0-460D-AA54-633A5D95F6F3}" type="presParOf" srcId="{C8BC1593-0F32-4FF3-877D-1B4E028613D1}" destId="{9B70371A-4CF7-466A-94A9-A67B0E9EB3E6}" srcOrd="4" destOrd="0" presId="urn:microsoft.com/office/officeart/2005/8/layout/bList2"/>
    <dgm:cxn modelId="{2E7F1BD7-D694-46C9-B0A6-CBE4957E19AA}" type="presParOf" srcId="{9B70371A-4CF7-466A-94A9-A67B0E9EB3E6}" destId="{EFC15764-2732-436B-A325-277D42318A7F}" srcOrd="0" destOrd="0" presId="urn:microsoft.com/office/officeart/2005/8/layout/bList2"/>
    <dgm:cxn modelId="{6DC98E35-38A9-4B43-89BD-54FFAC21146E}" type="presParOf" srcId="{9B70371A-4CF7-466A-94A9-A67B0E9EB3E6}" destId="{0F52CEA5-22E7-40E6-BC86-D1957887742A}" srcOrd="1" destOrd="0" presId="urn:microsoft.com/office/officeart/2005/8/layout/bList2"/>
    <dgm:cxn modelId="{B37988BB-5F98-45B2-86DF-45651BC96D3E}" type="presParOf" srcId="{9B70371A-4CF7-466A-94A9-A67B0E9EB3E6}" destId="{63428945-5186-48C9-B9D4-2727E359FFDC}" srcOrd="2" destOrd="0" presId="urn:microsoft.com/office/officeart/2005/8/layout/bList2"/>
    <dgm:cxn modelId="{1491226D-DD9E-4FFC-BA12-F0CBB104B536}" type="presParOf" srcId="{9B70371A-4CF7-466A-94A9-A67B0E9EB3E6}" destId="{9AB863F2-64FA-4BE5-B1A3-14ECBDE171FF}" srcOrd="3" destOrd="0" presId="urn:microsoft.com/office/officeart/2005/8/layout/bList2"/>
    <dgm:cxn modelId="{04D5E95A-634A-4728-B9A1-D1FD1D10C7DC}" type="presParOf" srcId="{C8BC1593-0F32-4FF3-877D-1B4E028613D1}" destId="{87321165-E6F2-49AF-86B0-03F8A159FAD4}" srcOrd="5" destOrd="0" presId="urn:microsoft.com/office/officeart/2005/8/layout/bList2"/>
    <dgm:cxn modelId="{B9F3141C-D65F-4F4A-8654-B103AA92063F}" type="presParOf" srcId="{C8BC1593-0F32-4FF3-877D-1B4E028613D1}" destId="{FD13FF1B-CE8B-47DC-A152-D19AF23C0657}" srcOrd="6" destOrd="0" presId="urn:microsoft.com/office/officeart/2005/8/layout/bList2"/>
    <dgm:cxn modelId="{79C75E45-1965-4646-95EA-E88F9F0D8751}" type="presParOf" srcId="{FD13FF1B-CE8B-47DC-A152-D19AF23C0657}" destId="{EAD48238-44CE-4E96-8D3A-42F1F80470CD}" srcOrd="0" destOrd="0" presId="urn:microsoft.com/office/officeart/2005/8/layout/bList2"/>
    <dgm:cxn modelId="{33D28292-D717-46A5-9685-E714FB0D4674}" type="presParOf" srcId="{FD13FF1B-CE8B-47DC-A152-D19AF23C0657}" destId="{33A60EF7-4BB5-420E-8279-143C1C866FBF}" srcOrd="1" destOrd="0" presId="urn:microsoft.com/office/officeart/2005/8/layout/bList2"/>
    <dgm:cxn modelId="{6D10A29D-80F8-46CB-8E69-65C7EB1F34F2}" type="presParOf" srcId="{FD13FF1B-CE8B-47DC-A152-D19AF23C0657}" destId="{E806D8C4-F514-4D67-9BEA-C8DF3D3794F5}" srcOrd="2" destOrd="0" presId="urn:microsoft.com/office/officeart/2005/8/layout/bList2"/>
    <dgm:cxn modelId="{D6786B48-591E-46E0-A286-34A83371CEE0}" type="presParOf" srcId="{FD13FF1B-CE8B-47DC-A152-D19AF23C0657}" destId="{76BEA5A3-C369-417F-8C06-21545365A907}" srcOrd="3" destOrd="0" presId="urn:microsoft.com/office/officeart/2005/8/layout/bList2"/>
    <dgm:cxn modelId="{10211C30-EFD3-41B9-B25A-92674628A835}" type="presParOf" srcId="{C8BC1593-0F32-4FF3-877D-1B4E028613D1}" destId="{DA004083-A852-4184-9FB4-9361A7FF9978}" srcOrd="7" destOrd="0" presId="urn:microsoft.com/office/officeart/2005/8/layout/bList2"/>
    <dgm:cxn modelId="{E16E11DA-528E-4C5E-9F1C-316B4B03CD42}" type="presParOf" srcId="{C8BC1593-0F32-4FF3-877D-1B4E028613D1}" destId="{124B4CCF-B2B4-49E0-8225-7327D2958887}" srcOrd="8" destOrd="0" presId="urn:microsoft.com/office/officeart/2005/8/layout/bList2"/>
    <dgm:cxn modelId="{2460B39A-81A9-45B3-9315-89D7D366F0FC}" type="presParOf" srcId="{124B4CCF-B2B4-49E0-8225-7327D2958887}" destId="{786AC879-134F-49F8-A12C-EBF72028C840}" srcOrd="0" destOrd="0" presId="urn:microsoft.com/office/officeart/2005/8/layout/bList2"/>
    <dgm:cxn modelId="{1E598185-0C97-43CD-A6B1-C3A4173E1271}" type="presParOf" srcId="{124B4CCF-B2B4-49E0-8225-7327D2958887}" destId="{5F7A1566-8494-404F-8036-D8C0E54170FF}" srcOrd="1" destOrd="0" presId="urn:microsoft.com/office/officeart/2005/8/layout/bList2"/>
    <dgm:cxn modelId="{C2EB816E-07EB-429E-A6AD-E1A14FBDCD3B}" type="presParOf" srcId="{124B4CCF-B2B4-49E0-8225-7327D2958887}" destId="{CB38C58E-3836-42F8-8F4D-702AE35D98E3}" srcOrd="2" destOrd="0" presId="urn:microsoft.com/office/officeart/2005/8/layout/bList2"/>
    <dgm:cxn modelId="{FB0C3876-A552-419B-A1AD-5DF22D64FD16}" type="presParOf" srcId="{124B4CCF-B2B4-49E0-8225-7327D2958887}" destId="{22B4D0DF-B978-4B0D-B4C4-EFD32B21B21E}" srcOrd="3" destOrd="0" presId="urn:microsoft.com/office/officeart/2005/8/layout/b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42A4AC-6FBD-42E8-B457-57922336DE9D}" type="doc">
      <dgm:prSet loTypeId="urn:microsoft.com/office/officeart/2005/8/layout/bList2" loCatId="picture" qsTypeId="urn:microsoft.com/office/officeart/2005/8/quickstyle/simple1" qsCatId="simple" csTypeId="urn:microsoft.com/office/officeart/2005/8/colors/colorful1" csCatId="colorful" phldr="1"/>
      <dgm:spPr/>
      <dgm:t>
        <a:bodyPr/>
        <a:lstStyle/>
        <a:p>
          <a:endParaRPr lang="en-AU"/>
        </a:p>
      </dgm:t>
    </dgm:pt>
    <dgm:pt modelId="{C3E3CFDD-96D7-4364-A99E-3A90055550CE}">
      <dgm:prSet phldrT="[Text]"/>
      <dgm:spPr/>
      <dgm:t>
        <a:bodyPr/>
        <a:lstStyle/>
        <a:p>
          <a:r>
            <a:rPr lang="en-US"/>
            <a:t>What makes me CURIOUS?</a:t>
          </a:r>
          <a:endParaRPr lang="en-AU"/>
        </a:p>
      </dgm:t>
    </dgm:pt>
    <dgm:pt modelId="{2CFC1F74-DC00-4240-B7E0-EBAB23ECE1C5}" type="parTrans" cxnId="{01928668-0B46-4B54-8EDF-CF6F5231C0D5}">
      <dgm:prSet/>
      <dgm:spPr/>
      <dgm:t>
        <a:bodyPr/>
        <a:lstStyle/>
        <a:p>
          <a:endParaRPr lang="en-AU"/>
        </a:p>
      </dgm:t>
    </dgm:pt>
    <dgm:pt modelId="{F3B5C897-8D12-49B3-B162-19D6E47CCE5B}" type="sibTrans" cxnId="{01928668-0B46-4B54-8EDF-CF6F5231C0D5}">
      <dgm:prSet/>
      <dgm:spPr/>
      <dgm:t>
        <a:bodyPr/>
        <a:lstStyle/>
        <a:p>
          <a:endParaRPr lang="en-AU"/>
        </a:p>
      </dgm:t>
    </dgm:pt>
    <dgm:pt modelId="{09225413-2718-462D-A19B-CEB8514E99E4}">
      <dgm:prSet phldrT="[Text]"/>
      <dgm:spPr/>
      <dgm:t>
        <a:bodyPr/>
        <a:lstStyle/>
        <a:p>
          <a:r>
            <a:rPr lang="en-US"/>
            <a:t>What makes me CONCERNED?</a:t>
          </a:r>
          <a:endParaRPr lang="en-AU"/>
        </a:p>
      </dgm:t>
    </dgm:pt>
    <dgm:pt modelId="{CD7007DE-3583-448B-BF4C-BB903DD87903}" type="parTrans" cxnId="{6940E9BD-B11C-45D2-94ED-003A41DC582A}">
      <dgm:prSet/>
      <dgm:spPr/>
      <dgm:t>
        <a:bodyPr/>
        <a:lstStyle/>
        <a:p>
          <a:endParaRPr lang="en-AU"/>
        </a:p>
      </dgm:t>
    </dgm:pt>
    <dgm:pt modelId="{8FCDCDDE-10C8-4689-AC66-AF50694EF292}" type="sibTrans" cxnId="{6940E9BD-B11C-45D2-94ED-003A41DC582A}">
      <dgm:prSet/>
      <dgm:spPr/>
      <dgm:t>
        <a:bodyPr/>
        <a:lstStyle/>
        <a:p>
          <a:endParaRPr lang="en-AU"/>
        </a:p>
      </dgm:t>
    </dgm:pt>
    <dgm:pt modelId="{5DA2D395-7BCE-4E7A-AEDE-48BBA448C55A}">
      <dgm:prSet phldrT="[Text]"/>
      <dgm:spPr/>
      <dgm:t>
        <a:bodyPr/>
        <a:lstStyle/>
        <a:p>
          <a:r>
            <a:rPr lang="en-US"/>
            <a:t>What do I want to CREATE?</a:t>
          </a:r>
          <a:endParaRPr lang="en-AU"/>
        </a:p>
      </dgm:t>
    </dgm:pt>
    <dgm:pt modelId="{4CE6DCF4-BA18-4ED6-A27B-1D44B3A9003E}" type="parTrans" cxnId="{94CE6AAB-CACC-4D92-9461-4B3F2B011122}">
      <dgm:prSet/>
      <dgm:spPr/>
      <dgm:t>
        <a:bodyPr/>
        <a:lstStyle/>
        <a:p>
          <a:endParaRPr lang="en-AU"/>
        </a:p>
      </dgm:t>
    </dgm:pt>
    <dgm:pt modelId="{726DEB47-61DC-4C88-92EA-891F483C96C0}" type="sibTrans" cxnId="{94CE6AAB-CACC-4D92-9461-4B3F2B011122}">
      <dgm:prSet/>
      <dgm:spPr/>
      <dgm:t>
        <a:bodyPr/>
        <a:lstStyle/>
        <a:p>
          <a:endParaRPr lang="en-AU"/>
        </a:p>
      </dgm:t>
    </dgm:pt>
    <dgm:pt modelId="{80AD8F4C-EC3F-4CF8-A44C-C37F712B490C}" type="pres">
      <dgm:prSet presAssocID="{9242A4AC-6FBD-42E8-B457-57922336DE9D}" presName="diagram" presStyleCnt="0">
        <dgm:presLayoutVars>
          <dgm:dir/>
          <dgm:animLvl val="lvl"/>
          <dgm:resizeHandles val="exact"/>
        </dgm:presLayoutVars>
      </dgm:prSet>
      <dgm:spPr/>
    </dgm:pt>
    <dgm:pt modelId="{2301F555-7D6A-4879-AD01-012C9B2BAF08}" type="pres">
      <dgm:prSet presAssocID="{C3E3CFDD-96D7-4364-A99E-3A90055550CE}" presName="compNode" presStyleCnt="0"/>
      <dgm:spPr/>
    </dgm:pt>
    <dgm:pt modelId="{CF24F858-2C76-45E6-A11D-4DA010060035}" type="pres">
      <dgm:prSet presAssocID="{C3E3CFDD-96D7-4364-A99E-3A90055550CE}" presName="childRect" presStyleLbl="bgAcc1" presStyleIdx="0" presStyleCnt="3">
        <dgm:presLayoutVars>
          <dgm:bulletEnabled val="1"/>
        </dgm:presLayoutVars>
      </dgm:prSet>
      <dgm:spPr/>
    </dgm:pt>
    <dgm:pt modelId="{9783DF68-E023-44EB-A005-B4591B18C058}" type="pres">
      <dgm:prSet presAssocID="{C3E3CFDD-96D7-4364-A99E-3A90055550CE}" presName="parentText" presStyleLbl="node1" presStyleIdx="0" presStyleCnt="0">
        <dgm:presLayoutVars>
          <dgm:chMax val="0"/>
          <dgm:bulletEnabled val="1"/>
        </dgm:presLayoutVars>
      </dgm:prSet>
      <dgm:spPr/>
    </dgm:pt>
    <dgm:pt modelId="{656D9906-C8E5-4303-9486-D4F150D92CC2}" type="pres">
      <dgm:prSet presAssocID="{C3E3CFDD-96D7-4364-A99E-3A90055550CE}" presName="parentRect" presStyleLbl="alignNode1" presStyleIdx="0" presStyleCnt="3"/>
      <dgm:spPr/>
    </dgm:pt>
    <dgm:pt modelId="{4E33609F-A39B-4927-B43A-0D903D1E9A10}" type="pres">
      <dgm:prSet presAssocID="{C3E3CFDD-96D7-4364-A99E-3A90055550CE}" presName="adorn" presStyleLbl="fgAccFollow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ell Bee"/>
        </a:ext>
      </dgm:extLst>
    </dgm:pt>
    <dgm:pt modelId="{B4B7C6D4-334E-4E27-B3DE-26E16CDD9505}" type="pres">
      <dgm:prSet presAssocID="{F3B5C897-8D12-49B3-B162-19D6E47CCE5B}" presName="sibTrans" presStyleLbl="sibTrans2D1" presStyleIdx="0" presStyleCnt="0"/>
      <dgm:spPr/>
    </dgm:pt>
    <dgm:pt modelId="{90CF2722-B675-462E-99D0-B20930E2D97A}" type="pres">
      <dgm:prSet presAssocID="{09225413-2718-462D-A19B-CEB8514E99E4}" presName="compNode" presStyleCnt="0"/>
      <dgm:spPr/>
    </dgm:pt>
    <dgm:pt modelId="{10749E15-31C9-4BB7-81A7-C86D4991C522}" type="pres">
      <dgm:prSet presAssocID="{09225413-2718-462D-A19B-CEB8514E99E4}" presName="childRect" presStyleLbl="bgAcc1" presStyleIdx="1" presStyleCnt="3">
        <dgm:presLayoutVars>
          <dgm:bulletEnabled val="1"/>
        </dgm:presLayoutVars>
      </dgm:prSet>
      <dgm:spPr/>
    </dgm:pt>
    <dgm:pt modelId="{FD84D500-AC76-4634-BC6E-9C2F52B85C15}" type="pres">
      <dgm:prSet presAssocID="{09225413-2718-462D-A19B-CEB8514E99E4}" presName="parentText" presStyleLbl="node1" presStyleIdx="0" presStyleCnt="0">
        <dgm:presLayoutVars>
          <dgm:chMax val="0"/>
          <dgm:bulletEnabled val="1"/>
        </dgm:presLayoutVars>
      </dgm:prSet>
      <dgm:spPr/>
    </dgm:pt>
    <dgm:pt modelId="{18477005-F74A-491A-8977-C8D252A00E24}" type="pres">
      <dgm:prSet presAssocID="{09225413-2718-462D-A19B-CEB8514E99E4}" presName="parentRect" presStyleLbl="alignNode1" presStyleIdx="1" presStyleCnt="3"/>
      <dgm:spPr/>
    </dgm:pt>
    <dgm:pt modelId="{372882C9-5091-4E19-92AE-862B3E93A1F5}" type="pres">
      <dgm:prSet presAssocID="{09225413-2718-462D-A19B-CEB8514E99E4}" presName="adorn" presStyleLbl="fgAccFollow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OMG Bee"/>
        </a:ext>
      </dgm:extLst>
    </dgm:pt>
    <dgm:pt modelId="{14D5BB27-3747-4CA8-96EF-E2122923DC5A}" type="pres">
      <dgm:prSet presAssocID="{8FCDCDDE-10C8-4689-AC66-AF50694EF292}" presName="sibTrans" presStyleLbl="sibTrans2D1" presStyleIdx="0" presStyleCnt="0"/>
      <dgm:spPr/>
    </dgm:pt>
    <dgm:pt modelId="{E6D76CA2-5FF1-4C59-A5F6-485B889DB031}" type="pres">
      <dgm:prSet presAssocID="{5DA2D395-7BCE-4E7A-AEDE-48BBA448C55A}" presName="compNode" presStyleCnt="0"/>
      <dgm:spPr/>
    </dgm:pt>
    <dgm:pt modelId="{F7B089B5-EA17-4C30-BD98-2FE9C169CC27}" type="pres">
      <dgm:prSet presAssocID="{5DA2D395-7BCE-4E7A-AEDE-48BBA448C55A}" presName="childRect" presStyleLbl="bgAcc1" presStyleIdx="2" presStyleCnt="3">
        <dgm:presLayoutVars>
          <dgm:bulletEnabled val="1"/>
        </dgm:presLayoutVars>
      </dgm:prSet>
      <dgm:spPr/>
    </dgm:pt>
    <dgm:pt modelId="{3A7F65BC-BEFC-433F-AE79-4F1097946502}" type="pres">
      <dgm:prSet presAssocID="{5DA2D395-7BCE-4E7A-AEDE-48BBA448C55A}" presName="parentText" presStyleLbl="node1" presStyleIdx="0" presStyleCnt="0">
        <dgm:presLayoutVars>
          <dgm:chMax val="0"/>
          <dgm:bulletEnabled val="1"/>
        </dgm:presLayoutVars>
      </dgm:prSet>
      <dgm:spPr/>
    </dgm:pt>
    <dgm:pt modelId="{E552B0C3-847A-402A-999A-26131AF3A0A2}" type="pres">
      <dgm:prSet presAssocID="{5DA2D395-7BCE-4E7A-AEDE-48BBA448C55A}" presName="parentRect" presStyleLbl="alignNode1" presStyleIdx="2" presStyleCnt="3"/>
      <dgm:spPr/>
    </dgm:pt>
    <dgm:pt modelId="{B32281D1-69F7-4764-8C32-B4AC3DFA0709}" type="pres">
      <dgm:prSet presAssocID="{5DA2D395-7BCE-4E7A-AEDE-48BBA448C55A}" presName="adorn" presStyleLbl="fgAccFollow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igh Five Bee"/>
        </a:ext>
      </dgm:extLst>
    </dgm:pt>
  </dgm:ptLst>
  <dgm:cxnLst>
    <dgm:cxn modelId="{CECA6136-065A-4F74-BF77-05F09A8E0806}" type="presOf" srcId="{C3E3CFDD-96D7-4364-A99E-3A90055550CE}" destId="{656D9906-C8E5-4303-9486-D4F150D92CC2}" srcOrd="1" destOrd="0" presId="urn:microsoft.com/office/officeart/2005/8/layout/bList2"/>
    <dgm:cxn modelId="{2D715443-7DF6-4DB9-AE68-BD2701BCEA1B}" type="presOf" srcId="{8FCDCDDE-10C8-4689-AC66-AF50694EF292}" destId="{14D5BB27-3747-4CA8-96EF-E2122923DC5A}" srcOrd="0" destOrd="0" presId="urn:microsoft.com/office/officeart/2005/8/layout/bList2"/>
    <dgm:cxn modelId="{01928668-0B46-4B54-8EDF-CF6F5231C0D5}" srcId="{9242A4AC-6FBD-42E8-B457-57922336DE9D}" destId="{C3E3CFDD-96D7-4364-A99E-3A90055550CE}" srcOrd="0" destOrd="0" parTransId="{2CFC1F74-DC00-4240-B7E0-EBAB23ECE1C5}" sibTransId="{F3B5C897-8D12-49B3-B162-19D6E47CCE5B}"/>
    <dgm:cxn modelId="{F6619270-51E1-48C5-85EE-098B39D0EC96}" type="presOf" srcId="{09225413-2718-462D-A19B-CEB8514E99E4}" destId="{18477005-F74A-491A-8977-C8D252A00E24}" srcOrd="1" destOrd="0" presId="urn:microsoft.com/office/officeart/2005/8/layout/bList2"/>
    <dgm:cxn modelId="{297C278B-4DA1-4F51-859F-4FABF19BB824}" type="presOf" srcId="{9242A4AC-6FBD-42E8-B457-57922336DE9D}" destId="{80AD8F4C-EC3F-4CF8-A44C-C37F712B490C}" srcOrd="0" destOrd="0" presId="urn:microsoft.com/office/officeart/2005/8/layout/bList2"/>
    <dgm:cxn modelId="{CE4A618C-A52A-4D43-9BD2-8413EE632CD4}" type="presOf" srcId="{5DA2D395-7BCE-4E7A-AEDE-48BBA448C55A}" destId="{E552B0C3-847A-402A-999A-26131AF3A0A2}" srcOrd="1" destOrd="0" presId="urn:microsoft.com/office/officeart/2005/8/layout/bList2"/>
    <dgm:cxn modelId="{DAA0CCA1-98BA-423C-9F35-7BF9CD51367A}" type="presOf" srcId="{C3E3CFDD-96D7-4364-A99E-3A90055550CE}" destId="{9783DF68-E023-44EB-A005-B4591B18C058}" srcOrd="0" destOrd="0" presId="urn:microsoft.com/office/officeart/2005/8/layout/bList2"/>
    <dgm:cxn modelId="{94CE6AAB-CACC-4D92-9461-4B3F2B011122}" srcId="{9242A4AC-6FBD-42E8-B457-57922336DE9D}" destId="{5DA2D395-7BCE-4E7A-AEDE-48BBA448C55A}" srcOrd="2" destOrd="0" parTransId="{4CE6DCF4-BA18-4ED6-A27B-1D44B3A9003E}" sibTransId="{726DEB47-61DC-4C88-92EA-891F483C96C0}"/>
    <dgm:cxn modelId="{FE85B4B8-9343-4976-8771-2752DB79D537}" type="presOf" srcId="{5DA2D395-7BCE-4E7A-AEDE-48BBA448C55A}" destId="{3A7F65BC-BEFC-433F-AE79-4F1097946502}" srcOrd="0" destOrd="0" presId="urn:microsoft.com/office/officeart/2005/8/layout/bList2"/>
    <dgm:cxn modelId="{6940E9BD-B11C-45D2-94ED-003A41DC582A}" srcId="{9242A4AC-6FBD-42E8-B457-57922336DE9D}" destId="{09225413-2718-462D-A19B-CEB8514E99E4}" srcOrd="1" destOrd="0" parTransId="{CD7007DE-3583-448B-BF4C-BB903DD87903}" sibTransId="{8FCDCDDE-10C8-4689-AC66-AF50694EF292}"/>
    <dgm:cxn modelId="{51A9E9BE-D44B-43DE-A901-40369D3A2FFA}" type="presOf" srcId="{09225413-2718-462D-A19B-CEB8514E99E4}" destId="{FD84D500-AC76-4634-BC6E-9C2F52B85C15}" srcOrd="0" destOrd="0" presId="urn:microsoft.com/office/officeart/2005/8/layout/bList2"/>
    <dgm:cxn modelId="{5AA30DF1-36F2-4C56-9B80-E12727491A1B}" type="presOf" srcId="{F3B5C897-8D12-49B3-B162-19D6E47CCE5B}" destId="{B4B7C6D4-334E-4E27-B3DE-26E16CDD9505}" srcOrd="0" destOrd="0" presId="urn:microsoft.com/office/officeart/2005/8/layout/bList2"/>
    <dgm:cxn modelId="{667D087B-3F16-4E58-9C9B-315516A453B1}" type="presParOf" srcId="{80AD8F4C-EC3F-4CF8-A44C-C37F712B490C}" destId="{2301F555-7D6A-4879-AD01-012C9B2BAF08}" srcOrd="0" destOrd="0" presId="urn:microsoft.com/office/officeart/2005/8/layout/bList2"/>
    <dgm:cxn modelId="{BB5556B8-D0ED-4CF7-A80F-1DB542629E14}" type="presParOf" srcId="{2301F555-7D6A-4879-AD01-012C9B2BAF08}" destId="{CF24F858-2C76-45E6-A11D-4DA010060035}" srcOrd="0" destOrd="0" presId="urn:microsoft.com/office/officeart/2005/8/layout/bList2"/>
    <dgm:cxn modelId="{8E868863-E5BE-4CCD-9987-6EEB99123C34}" type="presParOf" srcId="{2301F555-7D6A-4879-AD01-012C9B2BAF08}" destId="{9783DF68-E023-44EB-A005-B4591B18C058}" srcOrd="1" destOrd="0" presId="urn:microsoft.com/office/officeart/2005/8/layout/bList2"/>
    <dgm:cxn modelId="{E2538725-ACF5-4AD1-9AB8-C215F1A4B375}" type="presParOf" srcId="{2301F555-7D6A-4879-AD01-012C9B2BAF08}" destId="{656D9906-C8E5-4303-9486-D4F150D92CC2}" srcOrd="2" destOrd="0" presId="urn:microsoft.com/office/officeart/2005/8/layout/bList2"/>
    <dgm:cxn modelId="{557D554C-1C81-41E0-B7D2-9635DC548AB5}" type="presParOf" srcId="{2301F555-7D6A-4879-AD01-012C9B2BAF08}" destId="{4E33609F-A39B-4927-B43A-0D903D1E9A10}" srcOrd="3" destOrd="0" presId="urn:microsoft.com/office/officeart/2005/8/layout/bList2"/>
    <dgm:cxn modelId="{3FCC2AD6-227C-46FD-950C-A17D1BFE5221}" type="presParOf" srcId="{80AD8F4C-EC3F-4CF8-A44C-C37F712B490C}" destId="{B4B7C6D4-334E-4E27-B3DE-26E16CDD9505}" srcOrd="1" destOrd="0" presId="urn:microsoft.com/office/officeart/2005/8/layout/bList2"/>
    <dgm:cxn modelId="{45416814-CCA7-4042-A2FE-85F7AA499838}" type="presParOf" srcId="{80AD8F4C-EC3F-4CF8-A44C-C37F712B490C}" destId="{90CF2722-B675-462E-99D0-B20930E2D97A}" srcOrd="2" destOrd="0" presId="urn:microsoft.com/office/officeart/2005/8/layout/bList2"/>
    <dgm:cxn modelId="{CFED3EEC-E716-40FF-9BAB-EFD7E7C0054B}" type="presParOf" srcId="{90CF2722-B675-462E-99D0-B20930E2D97A}" destId="{10749E15-31C9-4BB7-81A7-C86D4991C522}" srcOrd="0" destOrd="0" presId="urn:microsoft.com/office/officeart/2005/8/layout/bList2"/>
    <dgm:cxn modelId="{B15C7A61-53AC-4363-89CD-7A1A1AB7279C}" type="presParOf" srcId="{90CF2722-B675-462E-99D0-B20930E2D97A}" destId="{FD84D500-AC76-4634-BC6E-9C2F52B85C15}" srcOrd="1" destOrd="0" presId="urn:microsoft.com/office/officeart/2005/8/layout/bList2"/>
    <dgm:cxn modelId="{345C6F12-6F6B-47DA-8F93-D72AB48C301E}" type="presParOf" srcId="{90CF2722-B675-462E-99D0-B20930E2D97A}" destId="{18477005-F74A-491A-8977-C8D252A00E24}" srcOrd="2" destOrd="0" presId="urn:microsoft.com/office/officeart/2005/8/layout/bList2"/>
    <dgm:cxn modelId="{5B51E5A3-7F67-4FA8-B4BC-BF118D6F5230}" type="presParOf" srcId="{90CF2722-B675-462E-99D0-B20930E2D97A}" destId="{372882C9-5091-4E19-92AE-862B3E93A1F5}" srcOrd="3" destOrd="0" presId="urn:microsoft.com/office/officeart/2005/8/layout/bList2"/>
    <dgm:cxn modelId="{75441BC1-CCD0-4A7B-8C9E-2336A08265E7}" type="presParOf" srcId="{80AD8F4C-EC3F-4CF8-A44C-C37F712B490C}" destId="{14D5BB27-3747-4CA8-96EF-E2122923DC5A}" srcOrd="3" destOrd="0" presId="urn:microsoft.com/office/officeart/2005/8/layout/bList2"/>
    <dgm:cxn modelId="{D5F25170-1322-48D9-9134-084443A57529}" type="presParOf" srcId="{80AD8F4C-EC3F-4CF8-A44C-C37F712B490C}" destId="{E6D76CA2-5FF1-4C59-A5F6-485B889DB031}" srcOrd="4" destOrd="0" presId="urn:microsoft.com/office/officeart/2005/8/layout/bList2"/>
    <dgm:cxn modelId="{A50EC78B-FCDF-4E3C-902B-9A07017E937D}" type="presParOf" srcId="{E6D76CA2-5FF1-4C59-A5F6-485B889DB031}" destId="{F7B089B5-EA17-4C30-BD98-2FE9C169CC27}" srcOrd="0" destOrd="0" presId="urn:microsoft.com/office/officeart/2005/8/layout/bList2"/>
    <dgm:cxn modelId="{BCB2C744-E876-45AB-8980-F67F86E183D7}" type="presParOf" srcId="{E6D76CA2-5FF1-4C59-A5F6-485B889DB031}" destId="{3A7F65BC-BEFC-433F-AE79-4F1097946502}" srcOrd="1" destOrd="0" presId="urn:microsoft.com/office/officeart/2005/8/layout/bList2"/>
    <dgm:cxn modelId="{5C0831AB-80DE-49CE-A8BD-0E784AD898BD}" type="presParOf" srcId="{E6D76CA2-5FF1-4C59-A5F6-485B889DB031}" destId="{E552B0C3-847A-402A-999A-26131AF3A0A2}" srcOrd="2" destOrd="0" presId="urn:microsoft.com/office/officeart/2005/8/layout/bList2"/>
    <dgm:cxn modelId="{86ECAD6C-0B64-4EF5-B7BB-D6847E673E9B}" type="presParOf" srcId="{E6D76CA2-5FF1-4C59-A5F6-485B889DB031}" destId="{B32281D1-69F7-4764-8C32-B4AC3DFA0709}" srcOrd="3" destOrd="0" presId="urn:microsoft.com/office/officeart/2005/8/layout/b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3071DE-681D-4956-8287-2EB9BFE11739}"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n-AU"/>
        </a:p>
      </dgm:t>
    </dgm:pt>
    <dgm:pt modelId="{7444DE68-02EB-44F5-B49B-EC96A8848B20}">
      <dgm:prSet phldrT="[Text]" custT="1"/>
      <dgm:spPr/>
      <dgm:t>
        <a:bodyPr anchor="t"/>
        <a:lstStyle/>
        <a:p>
          <a:pPr algn="l"/>
          <a:r>
            <a:rPr lang="en-US" sz="1200"/>
            <a:t>Construct a…</a:t>
          </a:r>
          <a:endParaRPr lang="en-AU" sz="1200"/>
        </a:p>
      </dgm:t>
    </dgm:pt>
    <dgm:pt modelId="{BD1EF1EF-8A32-4937-B0B6-B8AC51490458}" type="parTrans" cxnId="{B5581ACA-011E-41EE-8B9A-E574512D8EFA}">
      <dgm:prSet/>
      <dgm:spPr/>
      <dgm:t>
        <a:bodyPr/>
        <a:lstStyle/>
        <a:p>
          <a:endParaRPr lang="en-AU" sz="1200"/>
        </a:p>
      </dgm:t>
    </dgm:pt>
    <dgm:pt modelId="{137E03D6-76C3-4CAA-A6A9-04179B6FB0C8}" type="sibTrans" cxnId="{B5581ACA-011E-41EE-8B9A-E574512D8EFA}">
      <dgm:prSet/>
      <dgm:spPr/>
      <dgm:t>
        <a:bodyPr/>
        <a:lstStyle/>
        <a:p>
          <a:endParaRPr lang="en-AU" sz="1200"/>
        </a:p>
      </dgm:t>
    </dgm:pt>
    <dgm:pt modelId="{54FCDCA6-73AA-4452-B70A-E21913288A57}">
      <dgm:prSet phldrT="[Text]" custT="1"/>
      <dgm:spPr/>
      <dgm:t>
        <a:bodyPr anchor="t"/>
        <a:lstStyle/>
        <a:p>
          <a:pPr algn="l"/>
          <a:r>
            <a:rPr lang="en-US" sz="1200"/>
            <a:t>Write to…</a:t>
          </a:r>
          <a:endParaRPr lang="en-AU" sz="1200"/>
        </a:p>
      </dgm:t>
    </dgm:pt>
    <dgm:pt modelId="{2D0B0CB3-6D8A-4521-A7EE-825AA6497691}" type="parTrans" cxnId="{1B85B86A-9012-45C6-91C4-0925B191546C}">
      <dgm:prSet/>
      <dgm:spPr/>
      <dgm:t>
        <a:bodyPr/>
        <a:lstStyle/>
        <a:p>
          <a:endParaRPr lang="en-AU" sz="1200"/>
        </a:p>
      </dgm:t>
    </dgm:pt>
    <dgm:pt modelId="{03AB84AF-A8E5-40C7-ACD0-E0EA8C7565F6}" type="sibTrans" cxnId="{1B85B86A-9012-45C6-91C4-0925B191546C}">
      <dgm:prSet/>
      <dgm:spPr/>
      <dgm:t>
        <a:bodyPr/>
        <a:lstStyle/>
        <a:p>
          <a:endParaRPr lang="en-AU" sz="1200"/>
        </a:p>
      </dgm:t>
    </dgm:pt>
    <dgm:pt modelId="{AA466DC0-E634-4A07-9ACF-6FB97F3E7EDB}">
      <dgm:prSet phldrT="[Text]" custT="1"/>
      <dgm:spPr/>
      <dgm:t>
        <a:bodyPr anchor="t"/>
        <a:lstStyle/>
        <a:p>
          <a:pPr algn="l"/>
          <a:r>
            <a:rPr lang="en-US" sz="1200"/>
            <a:t>Invent a…</a:t>
          </a:r>
          <a:endParaRPr lang="en-AU" sz="1200"/>
        </a:p>
      </dgm:t>
    </dgm:pt>
    <dgm:pt modelId="{A31AC4E2-2FCE-4E1A-A895-6889E7AEC179}" type="parTrans" cxnId="{104A9F60-9C2A-4328-970B-AD7765EDFD60}">
      <dgm:prSet/>
      <dgm:spPr/>
      <dgm:t>
        <a:bodyPr/>
        <a:lstStyle/>
        <a:p>
          <a:endParaRPr lang="en-AU" sz="1200"/>
        </a:p>
      </dgm:t>
    </dgm:pt>
    <dgm:pt modelId="{80088738-5B15-4BE3-A207-8501D82D8E55}" type="sibTrans" cxnId="{104A9F60-9C2A-4328-970B-AD7765EDFD60}">
      <dgm:prSet/>
      <dgm:spPr/>
      <dgm:t>
        <a:bodyPr/>
        <a:lstStyle/>
        <a:p>
          <a:endParaRPr lang="en-AU" sz="1200"/>
        </a:p>
      </dgm:t>
    </dgm:pt>
    <dgm:pt modelId="{5600DBF5-4C87-486B-B0E0-81A26FAF1E52}">
      <dgm:prSet phldrT="[Text]" custT="1"/>
      <dgm:spPr/>
      <dgm:t>
        <a:bodyPr anchor="t"/>
        <a:lstStyle/>
        <a:p>
          <a:pPr algn="l"/>
          <a:r>
            <a:rPr lang="en-US" sz="1200"/>
            <a:t>Create a…</a:t>
          </a:r>
          <a:endParaRPr lang="en-AU" sz="1200"/>
        </a:p>
      </dgm:t>
    </dgm:pt>
    <dgm:pt modelId="{14210F50-75B6-4AFB-B265-2A321BD88A66}" type="parTrans" cxnId="{47D89116-9A9D-4346-BC7B-8C868269BD20}">
      <dgm:prSet/>
      <dgm:spPr/>
      <dgm:t>
        <a:bodyPr/>
        <a:lstStyle/>
        <a:p>
          <a:endParaRPr lang="en-AU" sz="1200"/>
        </a:p>
      </dgm:t>
    </dgm:pt>
    <dgm:pt modelId="{D840DA99-570D-45B6-AF69-DF08C431047B}" type="sibTrans" cxnId="{47D89116-9A9D-4346-BC7B-8C868269BD20}">
      <dgm:prSet/>
      <dgm:spPr/>
      <dgm:t>
        <a:bodyPr/>
        <a:lstStyle/>
        <a:p>
          <a:endParaRPr lang="en-AU" sz="1200"/>
        </a:p>
      </dgm:t>
    </dgm:pt>
    <dgm:pt modelId="{C592FC00-B493-4A6A-882E-AAD8ACB9D9DD}">
      <dgm:prSet phldrT="[Text]" custT="1"/>
      <dgm:spPr/>
      <dgm:t>
        <a:bodyPr anchor="t"/>
        <a:lstStyle/>
        <a:p>
          <a:pPr algn="l"/>
          <a:r>
            <a:rPr lang="en-US" sz="1200"/>
            <a:t> </a:t>
          </a:r>
          <a:endParaRPr lang="en-AU" sz="1200"/>
        </a:p>
      </dgm:t>
    </dgm:pt>
    <dgm:pt modelId="{F1078D41-1618-4CCF-B11D-21BE749399B4}" type="parTrans" cxnId="{C7DFFB8F-179C-4398-8DAE-D61DD707B2A5}">
      <dgm:prSet/>
      <dgm:spPr/>
      <dgm:t>
        <a:bodyPr/>
        <a:lstStyle/>
        <a:p>
          <a:endParaRPr lang="en-AU" sz="1200"/>
        </a:p>
      </dgm:t>
    </dgm:pt>
    <dgm:pt modelId="{809C49A0-F183-4A21-81C5-7DBBBC025F4B}" type="sibTrans" cxnId="{C7DFFB8F-179C-4398-8DAE-D61DD707B2A5}">
      <dgm:prSet/>
      <dgm:spPr/>
      <dgm:t>
        <a:bodyPr/>
        <a:lstStyle/>
        <a:p>
          <a:endParaRPr lang="en-AU" sz="1200"/>
        </a:p>
      </dgm:t>
    </dgm:pt>
    <dgm:pt modelId="{FC6B680F-F45E-4CFB-A7A2-16CEE1EA5E6D}">
      <dgm:prSet phldrT="[Text]" custT="1"/>
      <dgm:spPr/>
      <dgm:t>
        <a:bodyPr anchor="t"/>
        <a:lstStyle/>
        <a:p>
          <a:pPr algn="l"/>
          <a:r>
            <a:rPr lang="en-US" sz="1200"/>
            <a:t> </a:t>
          </a:r>
          <a:endParaRPr lang="en-AU" sz="1200"/>
        </a:p>
      </dgm:t>
    </dgm:pt>
    <dgm:pt modelId="{BD5571E3-B1A5-4EB0-A940-44A88D29F7D2}" type="parTrans" cxnId="{69A53D8D-B575-4B97-832A-84DF927954AB}">
      <dgm:prSet/>
      <dgm:spPr/>
      <dgm:t>
        <a:bodyPr/>
        <a:lstStyle/>
        <a:p>
          <a:endParaRPr lang="en-AU" sz="1200"/>
        </a:p>
      </dgm:t>
    </dgm:pt>
    <dgm:pt modelId="{C5112BBE-42DB-43F8-96B4-1A4E720F181C}" type="sibTrans" cxnId="{69A53D8D-B575-4B97-832A-84DF927954AB}">
      <dgm:prSet/>
      <dgm:spPr/>
      <dgm:t>
        <a:bodyPr/>
        <a:lstStyle/>
        <a:p>
          <a:endParaRPr lang="en-AU" sz="1200"/>
        </a:p>
      </dgm:t>
    </dgm:pt>
    <dgm:pt modelId="{90AA0E0E-EBC3-4941-9EC7-29E860C49754}">
      <dgm:prSet phldrT="[Text]" custT="1"/>
      <dgm:spPr/>
      <dgm:t>
        <a:bodyPr anchor="t"/>
        <a:lstStyle/>
        <a:p>
          <a:pPr algn="l"/>
          <a:r>
            <a:rPr lang="en-US" sz="1200"/>
            <a:t> </a:t>
          </a:r>
          <a:endParaRPr lang="en-AU" sz="1200"/>
        </a:p>
      </dgm:t>
    </dgm:pt>
    <dgm:pt modelId="{DADAD46B-D038-435A-9605-A44499239246}" type="parTrans" cxnId="{04F19D40-E0E5-48EC-A31D-51F8BA03D9FD}">
      <dgm:prSet/>
      <dgm:spPr/>
      <dgm:t>
        <a:bodyPr/>
        <a:lstStyle/>
        <a:p>
          <a:endParaRPr lang="en-AU" sz="1200"/>
        </a:p>
      </dgm:t>
    </dgm:pt>
    <dgm:pt modelId="{A53B3D66-B3B5-4548-862B-2D48C26C85C0}" type="sibTrans" cxnId="{04F19D40-E0E5-48EC-A31D-51F8BA03D9FD}">
      <dgm:prSet/>
      <dgm:spPr/>
      <dgm:t>
        <a:bodyPr/>
        <a:lstStyle/>
        <a:p>
          <a:endParaRPr lang="en-AU" sz="1200"/>
        </a:p>
      </dgm:t>
    </dgm:pt>
    <dgm:pt modelId="{C490C269-9C94-4F55-9854-627D72AAA58C}">
      <dgm:prSet phldrT="[Text]" custT="1"/>
      <dgm:spPr/>
      <dgm:t>
        <a:bodyPr anchor="t"/>
        <a:lstStyle/>
        <a:p>
          <a:pPr algn="l"/>
          <a:r>
            <a:rPr lang="en-US" sz="1200"/>
            <a:t> </a:t>
          </a:r>
          <a:endParaRPr lang="en-AU" sz="1200"/>
        </a:p>
      </dgm:t>
    </dgm:pt>
    <dgm:pt modelId="{3C19E22F-EEE7-4B18-9419-17B705D294CB}" type="parTrans" cxnId="{5203F03C-9F3E-4127-8B51-8F30983C580C}">
      <dgm:prSet/>
      <dgm:spPr/>
      <dgm:t>
        <a:bodyPr/>
        <a:lstStyle/>
        <a:p>
          <a:endParaRPr lang="en-AU" sz="1200"/>
        </a:p>
      </dgm:t>
    </dgm:pt>
    <dgm:pt modelId="{753DAD7C-DD7B-4C45-87B1-C93B32D9AEF9}" type="sibTrans" cxnId="{5203F03C-9F3E-4127-8B51-8F30983C580C}">
      <dgm:prSet/>
      <dgm:spPr/>
      <dgm:t>
        <a:bodyPr/>
        <a:lstStyle/>
        <a:p>
          <a:endParaRPr lang="en-AU" sz="1200"/>
        </a:p>
      </dgm:t>
    </dgm:pt>
    <dgm:pt modelId="{62021453-1CE6-4924-9FB7-C980D20CDA52}">
      <dgm:prSet phldrT="[Text]" custT="1"/>
      <dgm:spPr/>
      <dgm:t>
        <a:bodyPr anchor="t"/>
        <a:lstStyle/>
        <a:p>
          <a:pPr algn="l"/>
          <a:r>
            <a:rPr lang="en-US" sz="1200"/>
            <a:t> </a:t>
          </a:r>
          <a:endParaRPr lang="en-AU" sz="1200"/>
        </a:p>
      </dgm:t>
    </dgm:pt>
    <dgm:pt modelId="{A9F05452-1836-458E-8A7A-00E0F861D337}" type="parTrans" cxnId="{4051BA0E-664A-43C5-85CF-9F81D4B0A759}">
      <dgm:prSet/>
      <dgm:spPr/>
      <dgm:t>
        <a:bodyPr/>
        <a:lstStyle/>
        <a:p>
          <a:endParaRPr lang="en-AU" sz="1200"/>
        </a:p>
      </dgm:t>
    </dgm:pt>
    <dgm:pt modelId="{95407706-DFBA-458B-A05E-C145526DF7CC}" type="sibTrans" cxnId="{4051BA0E-664A-43C5-85CF-9F81D4B0A759}">
      <dgm:prSet/>
      <dgm:spPr/>
      <dgm:t>
        <a:bodyPr/>
        <a:lstStyle/>
        <a:p>
          <a:endParaRPr lang="en-AU" sz="1200"/>
        </a:p>
      </dgm:t>
    </dgm:pt>
    <dgm:pt modelId="{274868E0-C9D0-4100-8934-F14105599371}">
      <dgm:prSet phldrT="[Text]" custT="1"/>
      <dgm:spPr/>
      <dgm:t>
        <a:bodyPr anchor="t"/>
        <a:lstStyle/>
        <a:p>
          <a:pPr algn="l"/>
          <a:r>
            <a:rPr lang="en-US" sz="1200"/>
            <a:t> </a:t>
          </a:r>
          <a:endParaRPr lang="en-AU" sz="1200"/>
        </a:p>
      </dgm:t>
    </dgm:pt>
    <dgm:pt modelId="{060ED78F-20FB-4A57-AD2A-8A920CEC04DF}" type="parTrans" cxnId="{575862DE-3044-4CC0-9384-DEFE670C53E0}">
      <dgm:prSet/>
      <dgm:spPr/>
      <dgm:t>
        <a:bodyPr/>
        <a:lstStyle/>
        <a:p>
          <a:endParaRPr lang="en-AU" sz="1200"/>
        </a:p>
      </dgm:t>
    </dgm:pt>
    <dgm:pt modelId="{52DF2E3C-12D8-457C-AA30-69D817AFDBE2}" type="sibTrans" cxnId="{575862DE-3044-4CC0-9384-DEFE670C53E0}">
      <dgm:prSet/>
      <dgm:spPr/>
      <dgm:t>
        <a:bodyPr/>
        <a:lstStyle/>
        <a:p>
          <a:endParaRPr lang="en-AU" sz="1200"/>
        </a:p>
      </dgm:t>
    </dgm:pt>
    <dgm:pt modelId="{87AD5D57-34B9-495A-A012-8D9866D0DB36}">
      <dgm:prSet phldrT="[Text]" custT="1"/>
      <dgm:spPr/>
      <dgm:t>
        <a:bodyPr anchor="t"/>
        <a:lstStyle/>
        <a:p>
          <a:pPr algn="l"/>
          <a:r>
            <a:rPr lang="en-US" sz="1200"/>
            <a:t> </a:t>
          </a:r>
          <a:endParaRPr lang="en-AU" sz="1200"/>
        </a:p>
      </dgm:t>
    </dgm:pt>
    <dgm:pt modelId="{465243E4-C3CD-4431-9CBE-C23897DA53D4}" type="parTrans" cxnId="{91D0F9DE-A858-41D6-B3C4-7971F62AD26D}">
      <dgm:prSet/>
      <dgm:spPr/>
      <dgm:t>
        <a:bodyPr/>
        <a:lstStyle/>
        <a:p>
          <a:endParaRPr lang="en-AU" sz="1200"/>
        </a:p>
      </dgm:t>
    </dgm:pt>
    <dgm:pt modelId="{48710415-6B14-408F-BAE7-0310A5AADC50}" type="sibTrans" cxnId="{91D0F9DE-A858-41D6-B3C4-7971F62AD26D}">
      <dgm:prSet/>
      <dgm:spPr/>
      <dgm:t>
        <a:bodyPr/>
        <a:lstStyle/>
        <a:p>
          <a:endParaRPr lang="en-AU" sz="1200"/>
        </a:p>
      </dgm:t>
    </dgm:pt>
    <dgm:pt modelId="{2E549863-1676-486B-B1C4-AF8FA68F7A9B}">
      <dgm:prSet phldrT="[Text]" custT="1"/>
      <dgm:spPr/>
      <dgm:t>
        <a:bodyPr anchor="t"/>
        <a:lstStyle/>
        <a:p>
          <a:pPr algn="l"/>
          <a:r>
            <a:rPr lang="en-US" sz="1200"/>
            <a:t> </a:t>
          </a:r>
          <a:endParaRPr lang="en-AU" sz="1200"/>
        </a:p>
      </dgm:t>
    </dgm:pt>
    <dgm:pt modelId="{F1BDAA33-FA71-4042-8457-094D979971C9}" type="parTrans" cxnId="{7D0ED01C-465A-4C80-839D-6921C860C8F8}">
      <dgm:prSet/>
      <dgm:spPr/>
      <dgm:t>
        <a:bodyPr/>
        <a:lstStyle/>
        <a:p>
          <a:endParaRPr lang="en-AU" sz="1200"/>
        </a:p>
      </dgm:t>
    </dgm:pt>
    <dgm:pt modelId="{2A0429E9-EE7C-475A-B1C5-B184B0D2EF4E}" type="sibTrans" cxnId="{7D0ED01C-465A-4C80-839D-6921C860C8F8}">
      <dgm:prSet/>
      <dgm:spPr/>
      <dgm:t>
        <a:bodyPr/>
        <a:lstStyle/>
        <a:p>
          <a:endParaRPr lang="en-AU" sz="1200"/>
        </a:p>
      </dgm:t>
    </dgm:pt>
    <dgm:pt modelId="{F513AEB9-5CF8-4597-BACE-4835B1109B39}">
      <dgm:prSet phldrT="[Text]" custT="1"/>
      <dgm:spPr/>
      <dgm:t>
        <a:bodyPr anchor="t"/>
        <a:lstStyle/>
        <a:p>
          <a:pPr algn="l"/>
          <a:r>
            <a:rPr lang="en-US" sz="1200"/>
            <a:t> </a:t>
          </a:r>
          <a:endParaRPr lang="en-AU" sz="1200"/>
        </a:p>
      </dgm:t>
    </dgm:pt>
    <dgm:pt modelId="{BE244169-FF8D-4715-ACA5-A9620458B6D4}" type="parTrans" cxnId="{A58067F5-2D44-46C4-9A9F-B76F67ED37E3}">
      <dgm:prSet/>
      <dgm:spPr/>
      <dgm:t>
        <a:bodyPr/>
        <a:lstStyle/>
        <a:p>
          <a:endParaRPr lang="en-AU" sz="1200"/>
        </a:p>
      </dgm:t>
    </dgm:pt>
    <dgm:pt modelId="{609CF539-1760-422D-B55A-B0BCFA5106B6}" type="sibTrans" cxnId="{A58067F5-2D44-46C4-9A9F-B76F67ED37E3}">
      <dgm:prSet/>
      <dgm:spPr/>
      <dgm:t>
        <a:bodyPr/>
        <a:lstStyle/>
        <a:p>
          <a:endParaRPr lang="en-AU" sz="1200"/>
        </a:p>
      </dgm:t>
    </dgm:pt>
    <dgm:pt modelId="{2663768C-B508-48F1-A7AD-BB4FBDC40116}">
      <dgm:prSet phldrT="[Text]" custT="1"/>
      <dgm:spPr/>
      <dgm:t>
        <a:bodyPr anchor="t"/>
        <a:lstStyle/>
        <a:p>
          <a:pPr algn="l"/>
          <a:endParaRPr lang="en-AU" sz="1200"/>
        </a:p>
      </dgm:t>
    </dgm:pt>
    <dgm:pt modelId="{1AFDA153-C719-4111-84C7-1CDD85801E9A}" type="parTrans" cxnId="{619081F5-7892-4BCB-B608-2862980D8840}">
      <dgm:prSet/>
      <dgm:spPr/>
      <dgm:t>
        <a:bodyPr/>
        <a:lstStyle/>
        <a:p>
          <a:endParaRPr lang="en-AU" sz="1200"/>
        </a:p>
      </dgm:t>
    </dgm:pt>
    <dgm:pt modelId="{4F1DF424-E156-4A84-BA69-D493AB9E729C}" type="sibTrans" cxnId="{619081F5-7892-4BCB-B608-2862980D8840}">
      <dgm:prSet/>
      <dgm:spPr/>
      <dgm:t>
        <a:bodyPr/>
        <a:lstStyle/>
        <a:p>
          <a:endParaRPr lang="en-AU" sz="1200"/>
        </a:p>
      </dgm:t>
    </dgm:pt>
    <dgm:pt modelId="{D80B16BD-7A17-400D-AD6F-D71417DDA4CD}">
      <dgm:prSet phldrT="[Text]" custT="1"/>
      <dgm:spPr/>
      <dgm:t>
        <a:bodyPr anchor="t"/>
        <a:lstStyle/>
        <a:p>
          <a:pPr algn="l"/>
          <a:r>
            <a:rPr lang="en-US" sz="1200" err="1"/>
            <a:t>Organise</a:t>
          </a:r>
          <a:r>
            <a:rPr lang="en-US" sz="1200"/>
            <a:t> to…</a:t>
          </a:r>
          <a:endParaRPr lang="en-AU" sz="1200"/>
        </a:p>
      </dgm:t>
    </dgm:pt>
    <dgm:pt modelId="{DAF82521-E957-4632-8D6C-DC17D7F4835F}" type="parTrans" cxnId="{8E3D53B2-9E1F-49CC-9D83-4091D42FE5CB}">
      <dgm:prSet/>
      <dgm:spPr/>
      <dgm:t>
        <a:bodyPr/>
        <a:lstStyle/>
        <a:p>
          <a:endParaRPr lang="en-AU"/>
        </a:p>
      </dgm:t>
    </dgm:pt>
    <dgm:pt modelId="{4931A0CA-1430-46ED-8732-F81D406FFE7B}" type="sibTrans" cxnId="{8E3D53B2-9E1F-49CC-9D83-4091D42FE5CB}">
      <dgm:prSet/>
      <dgm:spPr/>
      <dgm:t>
        <a:bodyPr/>
        <a:lstStyle/>
        <a:p>
          <a:endParaRPr lang="en-AU"/>
        </a:p>
      </dgm:t>
    </dgm:pt>
    <dgm:pt modelId="{24B0A7AF-C121-48E9-927B-4EB2B19231A4}" type="pres">
      <dgm:prSet presAssocID="{D03071DE-681D-4956-8287-2EB9BFE11739}" presName="diagram" presStyleCnt="0">
        <dgm:presLayoutVars>
          <dgm:dir/>
          <dgm:resizeHandles val="exact"/>
        </dgm:presLayoutVars>
      </dgm:prSet>
      <dgm:spPr/>
    </dgm:pt>
    <dgm:pt modelId="{E6414782-A950-4473-85B1-7DE7533DBB5E}" type="pres">
      <dgm:prSet presAssocID="{7444DE68-02EB-44F5-B49B-EC96A8848B20}" presName="node" presStyleLbl="node1" presStyleIdx="0" presStyleCnt="15">
        <dgm:presLayoutVars>
          <dgm:bulletEnabled val="1"/>
        </dgm:presLayoutVars>
      </dgm:prSet>
      <dgm:spPr/>
    </dgm:pt>
    <dgm:pt modelId="{653C0A5B-743F-4078-A37A-E0649BD0166B}" type="pres">
      <dgm:prSet presAssocID="{137E03D6-76C3-4CAA-A6A9-04179B6FB0C8}" presName="sibTrans" presStyleCnt="0"/>
      <dgm:spPr/>
    </dgm:pt>
    <dgm:pt modelId="{0761589A-55F2-4081-AB65-5C33F8311270}" type="pres">
      <dgm:prSet presAssocID="{54FCDCA6-73AA-4452-B70A-E21913288A57}" presName="node" presStyleLbl="node1" presStyleIdx="1" presStyleCnt="15">
        <dgm:presLayoutVars>
          <dgm:bulletEnabled val="1"/>
        </dgm:presLayoutVars>
      </dgm:prSet>
      <dgm:spPr/>
    </dgm:pt>
    <dgm:pt modelId="{C8367C8F-B219-41AB-9914-7C77C67F71C9}" type="pres">
      <dgm:prSet presAssocID="{03AB84AF-A8E5-40C7-ACD0-E0EA8C7565F6}" presName="sibTrans" presStyleCnt="0"/>
      <dgm:spPr/>
    </dgm:pt>
    <dgm:pt modelId="{BE0DC833-3F70-4119-A387-111FDF93ADBF}" type="pres">
      <dgm:prSet presAssocID="{AA466DC0-E634-4A07-9ACF-6FB97F3E7EDB}" presName="node" presStyleLbl="node1" presStyleIdx="2" presStyleCnt="15">
        <dgm:presLayoutVars>
          <dgm:bulletEnabled val="1"/>
        </dgm:presLayoutVars>
      </dgm:prSet>
      <dgm:spPr/>
    </dgm:pt>
    <dgm:pt modelId="{F31C4B0F-C641-47E4-9FA2-666394BEA8B8}" type="pres">
      <dgm:prSet presAssocID="{80088738-5B15-4BE3-A207-8501D82D8E55}" presName="sibTrans" presStyleCnt="0"/>
      <dgm:spPr/>
    </dgm:pt>
    <dgm:pt modelId="{C8746CF3-F961-466B-BD6B-1FB6FFD6E04D}" type="pres">
      <dgm:prSet presAssocID="{5600DBF5-4C87-486B-B0E0-81A26FAF1E52}" presName="node" presStyleLbl="node1" presStyleIdx="3" presStyleCnt="15">
        <dgm:presLayoutVars>
          <dgm:bulletEnabled val="1"/>
        </dgm:presLayoutVars>
      </dgm:prSet>
      <dgm:spPr/>
    </dgm:pt>
    <dgm:pt modelId="{8791173D-1CF4-4DB1-9FD7-19A26E63F6B3}" type="pres">
      <dgm:prSet presAssocID="{D840DA99-570D-45B6-AF69-DF08C431047B}" presName="sibTrans" presStyleCnt="0"/>
      <dgm:spPr/>
    </dgm:pt>
    <dgm:pt modelId="{BA3A6933-AEE5-4C10-8C6C-A70083E81941}" type="pres">
      <dgm:prSet presAssocID="{D80B16BD-7A17-400D-AD6F-D71417DDA4CD}" presName="node" presStyleLbl="node1" presStyleIdx="4" presStyleCnt="15">
        <dgm:presLayoutVars>
          <dgm:bulletEnabled val="1"/>
        </dgm:presLayoutVars>
      </dgm:prSet>
      <dgm:spPr/>
    </dgm:pt>
    <dgm:pt modelId="{2EF8EB46-478B-418B-9A75-47F599B2C975}" type="pres">
      <dgm:prSet presAssocID="{4931A0CA-1430-46ED-8732-F81D406FFE7B}" presName="sibTrans" presStyleCnt="0"/>
      <dgm:spPr/>
    </dgm:pt>
    <dgm:pt modelId="{9355E64E-749E-442D-8F09-84D2BBAACEE7}" type="pres">
      <dgm:prSet presAssocID="{C592FC00-B493-4A6A-882E-AAD8ACB9D9DD}" presName="node" presStyleLbl="node1" presStyleIdx="5" presStyleCnt="15">
        <dgm:presLayoutVars>
          <dgm:bulletEnabled val="1"/>
        </dgm:presLayoutVars>
      </dgm:prSet>
      <dgm:spPr/>
    </dgm:pt>
    <dgm:pt modelId="{BB361E27-9A26-4DFA-8667-48D9C3227BFF}" type="pres">
      <dgm:prSet presAssocID="{809C49A0-F183-4A21-81C5-7DBBBC025F4B}" presName="sibTrans" presStyleCnt="0"/>
      <dgm:spPr/>
    </dgm:pt>
    <dgm:pt modelId="{46736D28-7C4B-49FE-8618-01CA25CFE240}" type="pres">
      <dgm:prSet presAssocID="{FC6B680F-F45E-4CFB-A7A2-16CEE1EA5E6D}" presName="node" presStyleLbl="node1" presStyleIdx="6" presStyleCnt="15">
        <dgm:presLayoutVars>
          <dgm:bulletEnabled val="1"/>
        </dgm:presLayoutVars>
      </dgm:prSet>
      <dgm:spPr/>
    </dgm:pt>
    <dgm:pt modelId="{08FC688B-CB23-40D3-9532-6EBD653C3CA9}" type="pres">
      <dgm:prSet presAssocID="{C5112BBE-42DB-43F8-96B4-1A4E720F181C}" presName="sibTrans" presStyleCnt="0"/>
      <dgm:spPr/>
    </dgm:pt>
    <dgm:pt modelId="{4FBA49CD-D96D-405B-A085-9D5F65F9370A}" type="pres">
      <dgm:prSet presAssocID="{90AA0E0E-EBC3-4941-9EC7-29E860C49754}" presName="node" presStyleLbl="node1" presStyleIdx="7" presStyleCnt="15">
        <dgm:presLayoutVars>
          <dgm:bulletEnabled val="1"/>
        </dgm:presLayoutVars>
      </dgm:prSet>
      <dgm:spPr/>
    </dgm:pt>
    <dgm:pt modelId="{0EFBD148-1788-4DB5-BDCF-859D57D74AA9}" type="pres">
      <dgm:prSet presAssocID="{A53B3D66-B3B5-4548-862B-2D48C26C85C0}" presName="sibTrans" presStyleCnt="0"/>
      <dgm:spPr/>
    </dgm:pt>
    <dgm:pt modelId="{BA28DFFD-5BB1-481B-AC14-432D26068D50}" type="pres">
      <dgm:prSet presAssocID="{C490C269-9C94-4F55-9854-627D72AAA58C}" presName="node" presStyleLbl="node1" presStyleIdx="8" presStyleCnt="15">
        <dgm:presLayoutVars>
          <dgm:bulletEnabled val="1"/>
        </dgm:presLayoutVars>
      </dgm:prSet>
      <dgm:spPr/>
    </dgm:pt>
    <dgm:pt modelId="{CD492A81-3E64-410E-B3AE-A6F32F63B014}" type="pres">
      <dgm:prSet presAssocID="{753DAD7C-DD7B-4C45-87B1-C93B32D9AEF9}" presName="sibTrans" presStyleCnt="0"/>
      <dgm:spPr/>
    </dgm:pt>
    <dgm:pt modelId="{F55D9AA9-1DFB-4D56-B3E6-1C1A435BD56E}" type="pres">
      <dgm:prSet presAssocID="{62021453-1CE6-4924-9FB7-C980D20CDA52}" presName="node" presStyleLbl="node1" presStyleIdx="9" presStyleCnt="15">
        <dgm:presLayoutVars>
          <dgm:bulletEnabled val="1"/>
        </dgm:presLayoutVars>
      </dgm:prSet>
      <dgm:spPr/>
    </dgm:pt>
    <dgm:pt modelId="{A847C30A-5F7C-4516-B693-5336F8E3AA97}" type="pres">
      <dgm:prSet presAssocID="{95407706-DFBA-458B-A05E-C145526DF7CC}" presName="sibTrans" presStyleCnt="0"/>
      <dgm:spPr/>
    </dgm:pt>
    <dgm:pt modelId="{16273F35-6B63-4450-A496-51BFCDD71CF2}" type="pres">
      <dgm:prSet presAssocID="{274868E0-C9D0-4100-8934-F14105599371}" presName="node" presStyleLbl="node1" presStyleIdx="10" presStyleCnt="15">
        <dgm:presLayoutVars>
          <dgm:bulletEnabled val="1"/>
        </dgm:presLayoutVars>
      </dgm:prSet>
      <dgm:spPr/>
    </dgm:pt>
    <dgm:pt modelId="{5196A901-F646-453A-A2E4-DA280F90F336}" type="pres">
      <dgm:prSet presAssocID="{52DF2E3C-12D8-457C-AA30-69D817AFDBE2}" presName="sibTrans" presStyleCnt="0"/>
      <dgm:spPr/>
    </dgm:pt>
    <dgm:pt modelId="{6F8AA4CB-7A37-4C86-ABFB-B62D7B7E7A3E}" type="pres">
      <dgm:prSet presAssocID="{87AD5D57-34B9-495A-A012-8D9866D0DB36}" presName="node" presStyleLbl="node1" presStyleIdx="11" presStyleCnt="15">
        <dgm:presLayoutVars>
          <dgm:bulletEnabled val="1"/>
        </dgm:presLayoutVars>
      </dgm:prSet>
      <dgm:spPr/>
    </dgm:pt>
    <dgm:pt modelId="{9A616F5F-8794-4C10-A3F2-D8BEF47BA6BA}" type="pres">
      <dgm:prSet presAssocID="{48710415-6B14-408F-BAE7-0310A5AADC50}" presName="sibTrans" presStyleCnt="0"/>
      <dgm:spPr/>
    </dgm:pt>
    <dgm:pt modelId="{39EFAC68-88C1-4C90-9EF1-A666434DC8FE}" type="pres">
      <dgm:prSet presAssocID="{2E549863-1676-486B-B1C4-AF8FA68F7A9B}" presName="node" presStyleLbl="node1" presStyleIdx="12" presStyleCnt="15">
        <dgm:presLayoutVars>
          <dgm:bulletEnabled val="1"/>
        </dgm:presLayoutVars>
      </dgm:prSet>
      <dgm:spPr/>
    </dgm:pt>
    <dgm:pt modelId="{5BEA977B-637A-44D4-991D-1F5D6F2C35CF}" type="pres">
      <dgm:prSet presAssocID="{2A0429E9-EE7C-475A-B1C5-B184B0D2EF4E}" presName="sibTrans" presStyleCnt="0"/>
      <dgm:spPr/>
    </dgm:pt>
    <dgm:pt modelId="{9174050D-E716-441B-9ED7-936BB4313F61}" type="pres">
      <dgm:prSet presAssocID="{F513AEB9-5CF8-4597-BACE-4835B1109B39}" presName="node" presStyleLbl="node1" presStyleIdx="13" presStyleCnt="15">
        <dgm:presLayoutVars>
          <dgm:bulletEnabled val="1"/>
        </dgm:presLayoutVars>
      </dgm:prSet>
      <dgm:spPr/>
    </dgm:pt>
    <dgm:pt modelId="{35682B39-28AA-4739-8225-FF7DEEE7CF9C}" type="pres">
      <dgm:prSet presAssocID="{609CF539-1760-422D-B55A-B0BCFA5106B6}" presName="sibTrans" presStyleCnt="0"/>
      <dgm:spPr/>
    </dgm:pt>
    <dgm:pt modelId="{D42E94E5-8F8B-4E13-A135-5BA348182A0E}" type="pres">
      <dgm:prSet presAssocID="{2663768C-B508-48F1-A7AD-BB4FBDC40116}" presName="node" presStyleLbl="node1" presStyleIdx="14" presStyleCnt="15">
        <dgm:presLayoutVars>
          <dgm:bulletEnabled val="1"/>
        </dgm:presLayoutVars>
      </dgm:prSet>
      <dgm:spPr/>
    </dgm:pt>
  </dgm:ptLst>
  <dgm:cxnLst>
    <dgm:cxn modelId="{4051BA0E-664A-43C5-85CF-9F81D4B0A759}" srcId="{D03071DE-681D-4956-8287-2EB9BFE11739}" destId="{62021453-1CE6-4924-9FB7-C980D20CDA52}" srcOrd="9" destOrd="0" parTransId="{A9F05452-1836-458E-8A7A-00E0F861D337}" sibTransId="{95407706-DFBA-458B-A05E-C145526DF7CC}"/>
    <dgm:cxn modelId="{47D89116-9A9D-4346-BC7B-8C868269BD20}" srcId="{D03071DE-681D-4956-8287-2EB9BFE11739}" destId="{5600DBF5-4C87-486B-B0E0-81A26FAF1E52}" srcOrd="3" destOrd="0" parTransId="{14210F50-75B6-4AFB-B265-2A321BD88A66}" sibTransId="{D840DA99-570D-45B6-AF69-DF08C431047B}"/>
    <dgm:cxn modelId="{333B671C-9752-42EB-8F34-4F57CE5DB965}" type="presOf" srcId="{D03071DE-681D-4956-8287-2EB9BFE11739}" destId="{24B0A7AF-C121-48E9-927B-4EB2B19231A4}" srcOrd="0" destOrd="0" presId="urn:microsoft.com/office/officeart/2005/8/layout/default"/>
    <dgm:cxn modelId="{7D0ED01C-465A-4C80-839D-6921C860C8F8}" srcId="{D03071DE-681D-4956-8287-2EB9BFE11739}" destId="{2E549863-1676-486B-B1C4-AF8FA68F7A9B}" srcOrd="12" destOrd="0" parTransId="{F1BDAA33-FA71-4042-8457-094D979971C9}" sibTransId="{2A0429E9-EE7C-475A-B1C5-B184B0D2EF4E}"/>
    <dgm:cxn modelId="{39762E2E-A85E-4253-B219-613DF230051B}" type="presOf" srcId="{2E549863-1676-486B-B1C4-AF8FA68F7A9B}" destId="{39EFAC68-88C1-4C90-9EF1-A666434DC8FE}" srcOrd="0" destOrd="0" presId="urn:microsoft.com/office/officeart/2005/8/layout/default"/>
    <dgm:cxn modelId="{7D79E634-8AA9-42F8-A1CE-904D9B3290DE}" type="presOf" srcId="{C490C269-9C94-4F55-9854-627D72AAA58C}" destId="{BA28DFFD-5BB1-481B-AC14-432D26068D50}" srcOrd="0" destOrd="0" presId="urn:microsoft.com/office/officeart/2005/8/layout/default"/>
    <dgm:cxn modelId="{71747C36-CC46-48CE-9EE2-CD70CC715FDF}" type="presOf" srcId="{90AA0E0E-EBC3-4941-9EC7-29E860C49754}" destId="{4FBA49CD-D96D-405B-A085-9D5F65F9370A}" srcOrd="0" destOrd="0" presId="urn:microsoft.com/office/officeart/2005/8/layout/default"/>
    <dgm:cxn modelId="{5203F03C-9F3E-4127-8B51-8F30983C580C}" srcId="{D03071DE-681D-4956-8287-2EB9BFE11739}" destId="{C490C269-9C94-4F55-9854-627D72AAA58C}" srcOrd="8" destOrd="0" parTransId="{3C19E22F-EEE7-4B18-9419-17B705D294CB}" sibTransId="{753DAD7C-DD7B-4C45-87B1-C93B32D9AEF9}"/>
    <dgm:cxn modelId="{04F19D40-E0E5-48EC-A31D-51F8BA03D9FD}" srcId="{D03071DE-681D-4956-8287-2EB9BFE11739}" destId="{90AA0E0E-EBC3-4941-9EC7-29E860C49754}" srcOrd="7" destOrd="0" parTransId="{DADAD46B-D038-435A-9605-A44499239246}" sibTransId="{A53B3D66-B3B5-4548-862B-2D48C26C85C0}"/>
    <dgm:cxn modelId="{104A9F60-9C2A-4328-970B-AD7765EDFD60}" srcId="{D03071DE-681D-4956-8287-2EB9BFE11739}" destId="{AA466DC0-E634-4A07-9ACF-6FB97F3E7EDB}" srcOrd="2" destOrd="0" parTransId="{A31AC4E2-2FCE-4E1A-A895-6889E7AEC179}" sibTransId="{80088738-5B15-4BE3-A207-8501D82D8E55}"/>
    <dgm:cxn modelId="{B125F346-3E59-422F-B1E4-58EAE8836DAF}" type="presOf" srcId="{C592FC00-B493-4A6A-882E-AAD8ACB9D9DD}" destId="{9355E64E-749E-442D-8F09-84D2BBAACEE7}" srcOrd="0" destOrd="0" presId="urn:microsoft.com/office/officeart/2005/8/layout/default"/>
    <dgm:cxn modelId="{1B85B86A-9012-45C6-91C4-0925B191546C}" srcId="{D03071DE-681D-4956-8287-2EB9BFE11739}" destId="{54FCDCA6-73AA-4452-B70A-E21913288A57}" srcOrd="1" destOrd="0" parTransId="{2D0B0CB3-6D8A-4521-A7EE-825AA6497691}" sibTransId="{03AB84AF-A8E5-40C7-ACD0-E0EA8C7565F6}"/>
    <dgm:cxn modelId="{C27A8850-EE74-45E8-A877-D85D37EC429F}" type="presOf" srcId="{87AD5D57-34B9-495A-A012-8D9866D0DB36}" destId="{6F8AA4CB-7A37-4C86-ABFB-B62D7B7E7A3E}" srcOrd="0" destOrd="0" presId="urn:microsoft.com/office/officeart/2005/8/layout/default"/>
    <dgm:cxn modelId="{F0FF3254-6D22-4828-9606-61367476E6D5}" type="presOf" srcId="{D80B16BD-7A17-400D-AD6F-D71417DDA4CD}" destId="{BA3A6933-AEE5-4C10-8C6C-A70083E81941}" srcOrd="0" destOrd="0" presId="urn:microsoft.com/office/officeart/2005/8/layout/default"/>
    <dgm:cxn modelId="{CF923A5A-E737-4348-A789-E27858907786}" type="presOf" srcId="{62021453-1CE6-4924-9FB7-C980D20CDA52}" destId="{F55D9AA9-1DFB-4D56-B3E6-1C1A435BD56E}" srcOrd="0" destOrd="0" presId="urn:microsoft.com/office/officeart/2005/8/layout/default"/>
    <dgm:cxn modelId="{F913AE5A-3464-4C63-AF85-516CB42A8000}" type="presOf" srcId="{FC6B680F-F45E-4CFB-A7A2-16CEE1EA5E6D}" destId="{46736D28-7C4B-49FE-8618-01CA25CFE240}" srcOrd="0" destOrd="0" presId="urn:microsoft.com/office/officeart/2005/8/layout/default"/>
    <dgm:cxn modelId="{CE77DD81-7138-4F5D-9870-B925FBEB9A3E}" type="presOf" srcId="{2663768C-B508-48F1-A7AD-BB4FBDC40116}" destId="{D42E94E5-8F8B-4E13-A135-5BA348182A0E}" srcOrd="0" destOrd="0" presId="urn:microsoft.com/office/officeart/2005/8/layout/default"/>
    <dgm:cxn modelId="{69A53D8D-B575-4B97-832A-84DF927954AB}" srcId="{D03071DE-681D-4956-8287-2EB9BFE11739}" destId="{FC6B680F-F45E-4CFB-A7A2-16CEE1EA5E6D}" srcOrd="6" destOrd="0" parTransId="{BD5571E3-B1A5-4EB0-A940-44A88D29F7D2}" sibTransId="{C5112BBE-42DB-43F8-96B4-1A4E720F181C}"/>
    <dgm:cxn modelId="{C7DFFB8F-179C-4398-8DAE-D61DD707B2A5}" srcId="{D03071DE-681D-4956-8287-2EB9BFE11739}" destId="{C592FC00-B493-4A6A-882E-AAD8ACB9D9DD}" srcOrd="5" destOrd="0" parTransId="{F1078D41-1618-4CCF-B11D-21BE749399B4}" sibTransId="{809C49A0-F183-4A21-81C5-7DBBBC025F4B}"/>
    <dgm:cxn modelId="{350286AA-2785-4E46-9669-A9E402FAFDB4}" type="presOf" srcId="{7444DE68-02EB-44F5-B49B-EC96A8848B20}" destId="{E6414782-A950-4473-85B1-7DE7533DBB5E}" srcOrd="0" destOrd="0" presId="urn:microsoft.com/office/officeart/2005/8/layout/default"/>
    <dgm:cxn modelId="{8E3D53B2-9E1F-49CC-9D83-4091D42FE5CB}" srcId="{D03071DE-681D-4956-8287-2EB9BFE11739}" destId="{D80B16BD-7A17-400D-AD6F-D71417DDA4CD}" srcOrd="4" destOrd="0" parTransId="{DAF82521-E957-4632-8D6C-DC17D7F4835F}" sibTransId="{4931A0CA-1430-46ED-8732-F81D406FFE7B}"/>
    <dgm:cxn modelId="{5B8440BA-CAEC-48E6-838C-090FB9CC5001}" type="presOf" srcId="{54FCDCA6-73AA-4452-B70A-E21913288A57}" destId="{0761589A-55F2-4081-AB65-5C33F8311270}" srcOrd="0" destOrd="0" presId="urn:microsoft.com/office/officeart/2005/8/layout/default"/>
    <dgm:cxn modelId="{B5581ACA-011E-41EE-8B9A-E574512D8EFA}" srcId="{D03071DE-681D-4956-8287-2EB9BFE11739}" destId="{7444DE68-02EB-44F5-B49B-EC96A8848B20}" srcOrd="0" destOrd="0" parTransId="{BD1EF1EF-8A32-4937-B0B6-B8AC51490458}" sibTransId="{137E03D6-76C3-4CAA-A6A9-04179B6FB0C8}"/>
    <dgm:cxn modelId="{1F346CCC-E566-485F-8CAF-854F33E2CFD5}" type="presOf" srcId="{F513AEB9-5CF8-4597-BACE-4835B1109B39}" destId="{9174050D-E716-441B-9ED7-936BB4313F61}" srcOrd="0" destOrd="0" presId="urn:microsoft.com/office/officeart/2005/8/layout/default"/>
    <dgm:cxn modelId="{5526B1D9-3418-4936-8EAD-DC250AA3B53C}" type="presOf" srcId="{5600DBF5-4C87-486B-B0E0-81A26FAF1E52}" destId="{C8746CF3-F961-466B-BD6B-1FB6FFD6E04D}" srcOrd="0" destOrd="0" presId="urn:microsoft.com/office/officeart/2005/8/layout/default"/>
    <dgm:cxn modelId="{575862DE-3044-4CC0-9384-DEFE670C53E0}" srcId="{D03071DE-681D-4956-8287-2EB9BFE11739}" destId="{274868E0-C9D0-4100-8934-F14105599371}" srcOrd="10" destOrd="0" parTransId="{060ED78F-20FB-4A57-AD2A-8A920CEC04DF}" sibTransId="{52DF2E3C-12D8-457C-AA30-69D817AFDBE2}"/>
    <dgm:cxn modelId="{91D0F9DE-A858-41D6-B3C4-7971F62AD26D}" srcId="{D03071DE-681D-4956-8287-2EB9BFE11739}" destId="{87AD5D57-34B9-495A-A012-8D9866D0DB36}" srcOrd="11" destOrd="0" parTransId="{465243E4-C3CD-4431-9CBE-C23897DA53D4}" sibTransId="{48710415-6B14-408F-BAE7-0310A5AADC50}"/>
    <dgm:cxn modelId="{1608DFF4-8219-43E4-93CA-6DDA2C20BA7E}" type="presOf" srcId="{274868E0-C9D0-4100-8934-F14105599371}" destId="{16273F35-6B63-4450-A496-51BFCDD71CF2}" srcOrd="0" destOrd="0" presId="urn:microsoft.com/office/officeart/2005/8/layout/default"/>
    <dgm:cxn modelId="{A58067F5-2D44-46C4-9A9F-B76F67ED37E3}" srcId="{D03071DE-681D-4956-8287-2EB9BFE11739}" destId="{F513AEB9-5CF8-4597-BACE-4835B1109B39}" srcOrd="13" destOrd="0" parTransId="{BE244169-FF8D-4715-ACA5-A9620458B6D4}" sibTransId="{609CF539-1760-422D-B55A-B0BCFA5106B6}"/>
    <dgm:cxn modelId="{619081F5-7892-4BCB-B608-2862980D8840}" srcId="{D03071DE-681D-4956-8287-2EB9BFE11739}" destId="{2663768C-B508-48F1-A7AD-BB4FBDC40116}" srcOrd="14" destOrd="0" parTransId="{1AFDA153-C719-4111-84C7-1CDD85801E9A}" sibTransId="{4F1DF424-E156-4A84-BA69-D493AB9E729C}"/>
    <dgm:cxn modelId="{44EFDFFB-12AD-4308-B97D-9E506903B351}" type="presOf" srcId="{AA466DC0-E634-4A07-9ACF-6FB97F3E7EDB}" destId="{BE0DC833-3F70-4119-A387-111FDF93ADBF}" srcOrd="0" destOrd="0" presId="urn:microsoft.com/office/officeart/2005/8/layout/default"/>
    <dgm:cxn modelId="{65B69FAD-2F1F-4193-A27C-2D0C088EEC0B}" type="presParOf" srcId="{24B0A7AF-C121-48E9-927B-4EB2B19231A4}" destId="{E6414782-A950-4473-85B1-7DE7533DBB5E}" srcOrd="0" destOrd="0" presId="urn:microsoft.com/office/officeart/2005/8/layout/default"/>
    <dgm:cxn modelId="{5DDA7519-1A4C-434A-8EAC-7EA2CBD27C33}" type="presParOf" srcId="{24B0A7AF-C121-48E9-927B-4EB2B19231A4}" destId="{653C0A5B-743F-4078-A37A-E0649BD0166B}" srcOrd="1" destOrd="0" presId="urn:microsoft.com/office/officeart/2005/8/layout/default"/>
    <dgm:cxn modelId="{C7FBC0BF-1EE0-4588-91A5-3E027FCC83B9}" type="presParOf" srcId="{24B0A7AF-C121-48E9-927B-4EB2B19231A4}" destId="{0761589A-55F2-4081-AB65-5C33F8311270}" srcOrd="2" destOrd="0" presId="urn:microsoft.com/office/officeart/2005/8/layout/default"/>
    <dgm:cxn modelId="{65BAF0B1-0F97-41BB-8902-792BE5510042}" type="presParOf" srcId="{24B0A7AF-C121-48E9-927B-4EB2B19231A4}" destId="{C8367C8F-B219-41AB-9914-7C77C67F71C9}" srcOrd="3" destOrd="0" presId="urn:microsoft.com/office/officeart/2005/8/layout/default"/>
    <dgm:cxn modelId="{8D0C3ECF-4930-4DB2-B829-A4B28C6FB6E8}" type="presParOf" srcId="{24B0A7AF-C121-48E9-927B-4EB2B19231A4}" destId="{BE0DC833-3F70-4119-A387-111FDF93ADBF}" srcOrd="4" destOrd="0" presId="urn:microsoft.com/office/officeart/2005/8/layout/default"/>
    <dgm:cxn modelId="{5811BA28-A97E-4B08-A9E5-392842EDEA15}" type="presParOf" srcId="{24B0A7AF-C121-48E9-927B-4EB2B19231A4}" destId="{F31C4B0F-C641-47E4-9FA2-666394BEA8B8}" srcOrd="5" destOrd="0" presId="urn:microsoft.com/office/officeart/2005/8/layout/default"/>
    <dgm:cxn modelId="{F8D390EF-C72E-4E9A-BA02-3080D38E8566}" type="presParOf" srcId="{24B0A7AF-C121-48E9-927B-4EB2B19231A4}" destId="{C8746CF3-F961-466B-BD6B-1FB6FFD6E04D}" srcOrd="6" destOrd="0" presId="urn:microsoft.com/office/officeart/2005/8/layout/default"/>
    <dgm:cxn modelId="{69AB7156-FEEA-4D64-8343-92FE5D41AAE2}" type="presParOf" srcId="{24B0A7AF-C121-48E9-927B-4EB2B19231A4}" destId="{8791173D-1CF4-4DB1-9FD7-19A26E63F6B3}" srcOrd="7" destOrd="0" presId="urn:microsoft.com/office/officeart/2005/8/layout/default"/>
    <dgm:cxn modelId="{8C76D17F-C400-4130-951A-CBD87F17F441}" type="presParOf" srcId="{24B0A7AF-C121-48E9-927B-4EB2B19231A4}" destId="{BA3A6933-AEE5-4C10-8C6C-A70083E81941}" srcOrd="8" destOrd="0" presId="urn:microsoft.com/office/officeart/2005/8/layout/default"/>
    <dgm:cxn modelId="{8AF7CB24-83E7-4754-9A73-96792593B8E3}" type="presParOf" srcId="{24B0A7AF-C121-48E9-927B-4EB2B19231A4}" destId="{2EF8EB46-478B-418B-9A75-47F599B2C975}" srcOrd="9" destOrd="0" presId="urn:microsoft.com/office/officeart/2005/8/layout/default"/>
    <dgm:cxn modelId="{88B3BC1A-CC44-4F3B-A848-43CAA2FADAA3}" type="presParOf" srcId="{24B0A7AF-C121-48E9-927B-4EB2B19231A4}" destId="{9355E64E-749E-442D-8F09-84D2BBAACEE7}" srcOrd="10" destOrd="0" presId="urn:microsoft.com/office/officeart/2005/8/layout/default"/>
    <dgm:cxn modelId="{964122CF-4AE9-4B64-ACDB-A2A6AFAE65FE}" type="presParOf" srcId="{24B0A7AF-C121-48E9-927B-4EB2B19231A4}" destId="{BB361E27-9A26-4DFA-8667-48D9C3227BFF}" srcOrd="11" destOrd="0" presId="urn:microsoft.com/office/officeart/2005/8/layout/default"/>
    <dgm:cxn modelId="{BE4B3D75-CA2D-47A0-A219-19146079412F}" type="presParOf" srcId="{24B0A7AF-C121-48E9-927B-4EB2B19231A4}" destId="{46736D28-7C4B-49FE-8618-01CA25CFE240}" srcOrd="12" destOrd="0" presId="urn:microsoft.com/office/officeart/2005/8/layout/default"/>
    <dgm:cxn modelId="{283A9C2A-3CA0-456F-A499-E13CAD50C0E7}" type="presParOf" srcId="{24B0A7AF-C121-48E9-927B-4EB2B19231A4}" destId="{08FC688B-CB23-40D3-9532-6EBD653C3CA9}" srcOrd="13" destOrd="0" presId="urn:microsoft.com/office/officeart/2005/8/layout/default"/>
    <dgm:cxn modelId="{0F8BB0E3-42BA-46BE-8895-FD4A7DD02ECB}" type="presParOf" srcId="{24B0A7AF-C121-48E9-927B-4EB2B19231A4}" destId="{4FBA49CD-D96D-405B-A085-9D5F65F9370A}" srcOrd="14" destOrd="0" presId="urn:microsoft.com/office/officeart/2005/8/layout/default"/>
    <dgm:cxn modelId="{B3F28EC6-563C-424A-BFB4-4BCFB32B7B2B}" type="presParOf" srcId="{24B0A7AF-C121-48E9-927B-4EB2B19231A4}" destId="{0EFBD148-1788-4DB5-BDCF-859D57D74AA9}" srcOrd="15" destOrd="0" presId="urn:microsoft.com/office/officeart/2005/8/layout/default"/>
    <dgm:cxn modelId="{1817C4C7-FBB3-4009-A294-109DFD7A64AC}" type="presParOf" srcId="{24B0A7AF-C121-48E9-927B-4EB2B19231A4}" destId="{BA28DFFD-5BB1-481B-AC14-432D26068D50}" srcOrd="16" destOrd="0" presId="urn:microsoft.com/office/officeart/2005/8/layout/default"/>
    <dgm:cxn modelId="{D9D805D1-36BD-40FF-935C-9368B25B9BFC}" type="presParOf" srcId="{24B0A7AF-C121-48E9-927B-4EB2B19231A4}" destId="{CD492A81-3E64-410E-B3AE-A6F32F63B014}" srcOrd="17" destOrd="0" presId="urn:microsoft.com/office/officeart/2005/8/layout/default"/>
    <dgm:cxn modelId="{91D75002-6B44-4B95-ABB6-166E9F061CD9}" type="presParOf" srcId="{24B0A7AF-C121-48E9-927B-4EB2B19231A4}" destId="{F55D9AA9-1DFB-4D56-B3E6-1C1A435BD56E}" srcOrd="18" destOrd="0" presId="urn:microsoft.com/office/officeart/2005/8/layout/default"/>
    <dgm:cxn modelId="{B0A0ADBB-E4B4-4017-BD65-A62A5A45DECE}" type="presParOf" srcId="{24B0A7AF-C121-48E9-927B-4EB2B19231A4}" destId="{A847C30A-5F7C-4516-B693-5336F8E3AA97}" srcOrd="19" destOrd="0" presId="urn:microsoft.com/office/officeart/2005/8/layout/default"/>
    <dgm:cxn modelId="{11E745C3-616F-4C22-A48A-1D9898F9F12B}" type="presParOf" srcId="{24B0A7AF-C121-48E9-927B-4EB2B19231A4}" destId="{16273F35-6B63-4450-A496-51BFCDD71CF2}" srcOrd="20" destOrd="0" presId="urn:microsoft.com/office/officeart/2005/8/layout/default"/>
    <dgm:cxn modelId="{43310C02-5357-4075-A4BD-2F65D0155F47}" type="presParOf" srcId="{24B0A7AF-C121-48E9-927B-4EB2B19231A4}" destId="{5196A901-F646-453A-A2E4-DA280F90F336}" srcOrd="21" destOrd="0" presId="urn:microsoft.com/office/officeart/2005/8/layout/default"/>
    <dgm:cxn modelId="{2B889EB6-BAC9-45CC-B84E-0DBF4F724481}" type="presParOf" srcId="{24B0A7AF-C121-48E9-927B-4EB2B19231A4}" destId="{6F8AA4CB-7A37-4C86-ABFB-B62D7B7E7A3E}" srcOrd="22" destOrd="0" presId="urn:microsoft.com/office/officeart/2005/8/layout/default"/>
    <dgm:cxn modelId="{948C973C-1BCD-429A-8AC5-7F1BF28D1C98}" type="presParOf" srcId="{24B0A7AF-C121-48E9-927B-4EB2B19231A4}" destId="{9A616F5F-8794-4C10-A3F2-D8BEF47BA6BA}" srcOrd="23" destOrd="0" presId="urn:microsoft.com/office/officeart/2005/8/layout/default"/>
    <dgm:cxn modelId="{4A9F8D0C-1C0A-45D1-946C-02C8FB132407}" type="presParOf" srcId="{24B0A7AF-C121-48E9-927B-4EB2B19231A4}" destId="{39EFAC68-88C1-4C90-9EF1-A666434DC8FE}" srcOrd="24" destOrd="0" presId="urn:microsoft.com/office/officeart/2005/8/layout/default"/>
    <dgm:cxn modelId="{90BC9D89-CAAA-4D98-816A-E91F8E125B9C}" type="presParOf" srcId="{24B0A7AF-C121-48E9-927B-4EB2B19231A4}" destId="{5BEA977B-637A-44D4-991D-1F5D6F2C35CF}" srcOrd="25" destOrd="0" presId="urn:microsoft.com/office/officeart/2005/8/layout/default"/>
    <dgm:cxn modelId="{C9F62113-9BDC-4223-A8AD-0274DF670C2C}" type="presParOf" srcId="{24B0A7AF-C121-48E9-927B-4EB2B19231A4}" destId="{9174050D-E716-441B-9ED7-936BB4313F61}" srcOrd="26" destOrd="0" presId="urn:microsoft.com/office/officeart/2005/8/layout/default"/>
    <dgm:cxn modelId="{ACCF0C38-7D3F-471E-B349-E6FC28BFBA53}" type="presParOf" srcId="{24B0A7AF-C121-48E9-927B-4EB2B19231A4}" destId="{35682B39-28AA-4739-8225-FF7DEEE7CF9C}" srcOrd="27" destOrd="0" presId="urn:microsoft.com/office/officeart/2005/8/layout/default"/>
    <dgm:cxn modelId="{1AF79546-E275-4D31-8B19-CE4FFA188EF5}" type="presParOf" srcId="{24B0A7AF-C121-48E9-927B-4EB2B19231A4}" destId="{D42E94E5-8F8B-4E13-A135-5BA348182A0E}"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35F6CC-5233-4792-A41A-DE09F4746A90}" type="doc">
      <dgm:prSet loTypeId="urn:microsoft.com/office/officeart/2005/8/layout/hProcess7" loCatId="process" qsTypeId="urn:microsoft.com/office/officeart/2005/8/quickstyle/simple1" qsCatId="simple" csTypeId="urn:microsoft.com/office/officeart/2005/8/colors/accent3_1" csCatId="accent3" phldr="1"/>
      <dgm:spPr/>
    </dgm:pt>
    <dgm:pt modelId="{A9EC2D4C-50AB-474C-9C68-23F9F2473A95}">
      <dgm:prSet phldrT="[Text]" custT="1"/>
      <dgm:spPr/>
      <dgm:t>
        <a:bodyPr/>
        <a:lstStyle/>
        <a:p>
          <a:r>
            <a:rPr lang="en-US" sz="1200" b="1"/>
            <a:t>Step 1</a:t>
          </a:r>
          <a:endParaRPr lang="en-AU" sz="1200" b="1"/>
        </a:p>
      </dgm:t>
    </dgm:pt>
    <dgm:pt modelId="{04962DA8-48D7-4330-882B-8E481063E483}" type="parTrans" cxnId="{2BB1490A-A9F6-476D-A8D1-67022BFD40AE}">
      <dgm:prSet/>
      <dgm:spPr/>
      <dgm:t>
        <a:bodyPr/>
        <a:lstStyle/>
        <a:p>
          <a:endParaRPr lang="en-AU" sz="1200"/>
        </a:p>
      </dgm:t>
    </dgm:pt>
    <dgm:pt modelId="{830F29A7-9CDE-4572-8196-5B39CDE00AC3}" type="sibTrans" cxnId="{2BB1490A-A9F6-476D-A8D1-67022BFD40AE}">
      <dgm:prSet custT="1"/>
      <dgm:spPr/>
      <dgm:t>
        <a:bodyPr/>
        <a:lstStyle/>
        <a:p>
          <a:endParaRPr lang="en-AU" sz="1200"/>
        </a:p>
      </dgm:t>
    </dgm:pt>
    <dgm:pt modelId="{CB929274-B9E8-4269-B5F9-3DC31835850D}">
      <dgm:prSet phldrT="[Text]" custT="1"/>
      <dgm:spPr/>
      <dgm:t>
        <a:bodyPr/>
        <a:lstStyle/>
        <a:p>
          <a:r>
            <a:rPr lang="en-US" sz="1200" b="1"/>
            <a:t>Step 2</a:t>
          </a:r>
          <a:endParaRPr lang="en-AU" sz="1200" b="1"/>
        </a:p>
      </dgm:t>
    </dgm:pt>
    <dgm:pt modelId="{86E68166-0875-4C07-AACE-621B070ABB5E}" type="parTrans" cxnId="{435B6871-64F4-4D24-9FA5-F8A92A1C7782}">
      <dgm:prSet/>
      <dgm:spPr/>
      <dgm:t>
        <a:bodyPr/>
        <a:lstStyle/>
        <a:p>
          <a:endParaRPr lang="en-AU" sz="1200"/>
        </a:p>
      </dgm:t>
    </dgm:pt>
    <dgm:pt modelId="{CB7CBE1F-6A2C-4A24-B7E4-E222C24B6D27}" type="sibTrans" cxnId="{435B6871-64F4-4D24-9FA5-F8A92A1C7782}">
      <dgm:prSet custT="1"/>
      <dgm:spPr/>
      <dgm:t>
        <a:bodyPr/>
        <a:lstStyle/>
        <a:p>
          <a:endParaRPr lang="en-AU" sz="1200"/>
        </a:p>
      </dgm:t>
    </dgm:pt>
    <dgm:pt modelId="{0F9B9438-9564-4A29-B460-C702EB1CE297}">
      <dgm:prSet phldrT="[Text]" custT="1"/>
      <dgm:spPr/>
      <dgm:t>
        <a:bodyPr/>
        <a:lstStyle/>
        <a:p>
          <a:r>
            <a:rPr lang="en-US" sz="1200" b="1"/>
            <a:t>Step 3</a:t>
          </a:r>
          <a:endParaRPr lang="en-AU" sz="1200" b="1"/>
        </a:p>
      </dgm:t>
    </dgm:pt>
    <dgm:pt modelId="{624450F3-B9AF-420F-81D8-D40CC8B63724}" type="parTrans" cxnId="{683B8150-98AE-404D-B9D7-E6BB3131030E}">
      <dgm:prSet/>
      <dgm:spPr/>
      <dgm:t>
        <a:bodyPr/>
        <a:lstStyle/>
        <a:p>
          <a:endParaRPr lang="en-AU" sz="1200"/>
        </a:p>
      </dgm:t>
    </dgm:pt>
    <dgm:pt modelId="{28915955-F7FF-4632-A66D-6801CBA70AE0}" type="sibTrans" cxnId="{683B8150-98AE-404D-B9D7-E6BB3131030E}">
      <dgm:prSet custT="1"/>
      <dgm:spPr/>
      <dgm:t>
        <a:bodyPr/>
        <a:lstStyle/>
        <a:p>
          <a:endParaRPr lang="en-AU" sz="1200"/>
        </a:p>
      </dgm:t>
    </dgm:pt>
    <dgm:pt modelId="{2EB944C5-DE2A-49B5-9D01-34895DCDD1C7}">
      <dgm:prSet phldrT="[Text]" custT="1"/>
      <dgm:spPr/>
      <dgm:t>
        <a:bodyPr/>
        <a:lstStyle/>
        <a:p>
          <a:r>
            <a:rPr lang="en-US" sz="1200" b="1"/>
            <a:t>Step 4</a:t>
          </a:r>
          <a:endParaRPr lang="en-AU" sz="1200" b="1"/>
        </a:p>
      </dgm:t>
    </dgm:pt>
    <dgm:pt modelId="{4A2D7381-B84F-4776-942F-2916A33419E9}" type="parTrans" cxnId="{5B1F23B0-581B-400D-9910-0B992BFA7221}">
      <dgm:prSet/>
      <dgm:spPr/>
      <dgm:t>
        <a:bodyPr/>
        <a:lstStyle/>
        <a:p>
          <a:endParaRPr lang="en-AU" sz="1200"/>
        </a:p>
      </dgm:t>
    </dgm:pt>
    <dgm:pt modelId="{4170000D-BF50-4C2B-ACF8-7D5E1871DF0E}" type="sibTrans" cxnId="{5B1F23B0-581B-400D-9910-0B992BFA7221}">
      <dgm:prSet/>
      <dgm:spPr/>
      <dgm:t>
        <a:bodyPr/>
        <a:lstStyle/>
        <a:p>
          <a:endParaRPr lang="en-AU" sz="1200"/>
        </a:p>
      </dgm:t>
    </dgm:pt>
    <dgm:pt modelId="{A508F213-C779-4294-A192-19B8B78FCEC5}">
      <dgm:prSet phldrT="[Text]" custT="1"/>
      <dgm:spPr/>
      <dgm:t>
        <a:bodyPr/>
        <a:lstStyle/>
        <a:p>
          <a:r>
            <a:rPr lang="en-US" sz="1200"/>
            <a:t>Write here</a:t>
          </a:r>
          <a:endParaRPr lang="en-AU" sz="1200"/>
        </a:p>
      </dgm:t>
    </dgm:pt>
    <dgm:pt modelId="{59DE0D24-5AF3-42BE-9C58-D64F46574D18}" type="parTrans" cxnId="{41825C71-584C-4217-B6EE-5B55DA435AA1}">
      <dgm:prSet/>
      <dgm:spPr/>
      <dgm:t>
        <a:bodyPr/>
        <a:lstStyle/>
        <a:p>
          <a:endParaRPr lang="en-AU"/>
        </a:p>
      </dgm:t>
    </dgm:pt>
    <dgm:pt modelId="{1DF573E9-097D-4491-B083-B6C34E35B138}" type="sibTrans" cxnId="{41825C71-584C-4217-B6EE-5B55DA435AA1}">
      <dgm:prSet/>
      <dgm:spPr/>
      <dgm:t>
        <a:bodyPr/>
        <a:lstStyle/>
        <a:p>
          <a:endParaRPr lang="en-AU"/>
        </a:p>
      </dgm:t>
    </dgm:pt>
    <dgm:pt modelId="{5EE672C0-7CBD-45CA-9AAF-1CCA7B1A8ABD}">
      <dgm:prSet phldrT="[Text]" custT="1"/>
      <dgm:spPr/>
      <dgm:t>
        <a:bodyPr/>
        <a:lstStyle/>
        <a:p>
          <a:r>
            <a:rPr lang="en-US" sz="1200"/>
            <a:t>Write here</a:t>
          </a:r>
          <a:endParaRPr lang="en-AU" sz="1200"/>
        </a:p>
      </dgm:t>
    </dgm:pt>
    <dgm:pt modelId="{62DAEAF9-80AA-40E0-BEFE-00C8A74002B4}" type="parTrans" cxnId="{3AA7AF0C-F247-4C9B-94BD-F481D749B534}">
      <dgm:prSet/>
      <dgm:spPr/>
      <dgm:t>
        <a:bodyPr/>
        <a:lstStyle/>
        <a:p>
          <a:endParaRPr lang="en-AU"/>
        </a:p>
      </dgm:t>
    </dgm:pt>
    <dgm:pt modelId="{E4674CD6-6B02-4395-885F-C378A1979769}" type="sibTrans" cxnId="{3AA7AF0C-F247-4C9B-94BD-F481D749B534}">
      <dgm:prSet/>
      <dgm:spPr/>
      <dgm:t>
        <a:bodyPr/>
        <a:lstStyle/>
        <a:p>
          <a:endParaRPr lang="en-AU"/>
        </a:p>
      </dgm:t>
    </dgm:pt>
    <dgm:pt modelId="{A769CA3B-B42A-4896-B6F4-251AD28208C2}">
      <dgm:prSet phldrT="[Text]" custT="1"/>
      <dgm:spPr/>
      <dgm:t>
        <a:bodyPr/>
        <a:lstStyle/>
        <a:p>
          <a:r>
            <a:rPr lang="en-US" sz="1200"/>
            <a:t>Write here</a:t>
          </a:r>
          <a:endParaRPr lang="en-AU" sz="1200"/>
        </a:p>
      </dgm:t>
    </dgm:pt>
    <dgm:pt modelId="{ADA3CEE0-5F7E-45D5-9379-DFE63E42A764}" type="parTrans" cxnId="{701B2BD7-92EC-447B-AF8D-1863B3C26D95}">
      <dgm:prSet/>
      <dgm:spPr/>
      <dgm:t>
        <a:bodyPr/>
        <a:lstStyle/>
        <a:p>
          <a:endParaRPr lang="en-AU"/>
        </a:p>
      </dgm:t>
    </dgm:pt>
    <dgm:pt modelId="{834C022A-AD99-48DD-9DC9-E2CB69441986}" type="sibTrans" cxnId="{701B2BD7-92EC-447B-AF8D-1863B3C26D95}">
      <dgm:prSet/>
      <dgm:spPr/>
      <dgm:t>
        <a:bodyPr/>
        <a:lstStyle/>
        <a:p>
          <a:endParaRPr lang="en-AU"/>
        </a:p>
      </dgm:t>
    </dgm:pt>
    <dgm:pt modelId="{98EACF54-4323-404F-81F7-792607AB4CE1}">
      <dgm:prSet phldrT="[Text]" custT="1"/>
      <dgm:spPr/>
      <dgm:t>
        <a:bodyPr/>
        <a:lstStyle/>
        <a:p>
          <a:r>
            <a:rPr lang="en-US" sz="1200"/>
            <a:t>Write here</a:t>
          </a:r>
          <a:endParaRPr lang="en-AU" sz="1200"/>
        </a:p>
      </dgm:t>
    </dgm:pt>
    <dgm:pt modelId="{5CD3D7AE-C12A-469B-93C1-80B4645F1AA5}" type="parTrans" cxnId="{525E3106-EEF4-4975-906F-DA385A8C9CD7}">
      <dgm:prSet/>
      <dgm:spPr/>
      <dgm:t>
        <a:bodyPr/>
        <a:lstStyle/>
        <a:p>
          <a:endParaRPr lang="en-AU"/>
        </a:p>
      </dgm:t>
    </dgm:pt>
    <dgm:pt modelId="{9E76A782-9842-4942-A8A6-29B6168AC9C5}" type="sibTrans" cxnId="{525E3106-EEF4-4975-906F-DA385A8C9CD7}">
      <dgm:prSet/>
      <dgm:spPr/>
      <dgm:t>
        <a:bodyPr/>
        <a:lstStyle/>
        <a:p>
          <a:endParaRPr lang="en-AU"/>
        </a:p>
      </dgm:t>
    </dgm:pt>
    <dgm:pt modelId="{A6156EB8-F4E3-4FBF-AEA1-80550AE3FA7F}" type="pres">
      <dgm:prSet presAssocID="{7035F6CC-5233-4792-A41A-DE09F4746A90}" presName="Name0" presStyleCnt="0">
        <dgm:presLayoutVars>
          <dgm:dir/>
          <dgm:animLvl val="lvl"/>
          <dgm:resizeHandles val="exact"/>
        </dgm:presLayoutVars>
      </dgm:prSet>
      <dgm:spPr/>
    </dgm:pt>
    <dgm:pt modelId="{B3831B81-91E2-49C3-B380-8D38CDB26FCD}" type="pres">
      <dgm:prSet presAssocID="{A9EC2D4C-50AB-474C-9C68-23F9F2473A95}" presName="compositeNode" presStyleCnt="0">
        <dgm:presLayoutVars>
          <dgm:bulletEnabled val="1"/>
        </dgm:presLayoutVars>
      </dgm:prSet>
      <dgm:spPr/>
    </dgm:pt>
    <dgm:pt modelId="{DD21ECB1-8D2E-4C81-AB7F-3AE4876A1689}" type="pres">
      <dgm:prSet presAssocID="{A9EC2D4C-50AB-474C-9C68-23F9F2473A95}" presName="bgRect" presStyleLbl="node1" presStyleIdx="0" presStyleCnt="4" custScaleY="138310"/>
      <dgm:spPr/>
    </dgm:pt>
    <dgm:pt modelId="{105C4FCC-FA91-4967-B4E3-6BC2E24D4F3A}" type="pres">
      <dgm:prSet presAssocID="{A9EC2D4C-50AB-474C-9C68-23F9F2473A95}" presName="parentNode" presStyleLbl="node1" presStyleIdx="0" presStyleCnt="4">
        <dgm:presLayoutVars>
          <dgm:chMax val="0"/>
          <dgm:bulletEnabled val="1"/>
        </dgm:presLayoutVars>
      </dgm:prSet>
      <dgm:spPr/>
    </dgm:pt>
    <dgm:pt modelId="{47012780-418C-4EF0-949F-CB6EE413B5A4}" type="pres">
      <dgm:prSet presAssocID="{A9EC2D4C-50AB-474C-9C68-23F9F2473A95}" presName="childNode" presStyleLbl="node1" presStyleIdx="0" presStyleCnt="4">
        <dgm:presLayoutVars>
          <dgm:bulletEnabled val="1"/>
        </dgm:presLayoutVars>
      </dgm:prSet>
      <dgm:spPr/>
    </dgm:pt>
    <dgm:pt modelId="{020BD363-2F60-41B3-BCC6-8E878F712C31}" type="pres">
      <dgm:prSet presAssocID="{830F29A7-9CDE-4572-8196-5B39CDE00AC3}" presName="hSp" presStyleCnt="0"/>
      <dgm:spPr/>
    </dgm:pt>
    <dgm:pt modelId="{63540608-6895-4177-A9FE-25CF6C0EDF1E}" type="pres">
      <dgm:prSet presAssocID="{830F29A7-9CDE-4572-8196-5B39CDE00AC3}" presName="vProcSp" presStyleCnt="0"/>
      <dgm:spPr/>
    </dgm:pt>
    <dgm:pt modelId="{8BAFA102-0ECD-46C5-A47E-561CF82F66C7}" type="pres">
      <dgm:prSet presAssocID="{830F29A7-9CDE-4572-8196-5B39CDE00AC3}" presName="vSp1" presStyleCnt="0"/>
      <dgm:spPr/>
    </dgm:pt>
    <dgm:pt modelId="{DF43F027-19C2-4473-86CD-8F1C99F19689}" type="pres">
      <dgm:prSet presAssocID="{830F29A7-9CDE-4572-8196-5B39CDE00AC3}" presName="simulatedConn" presStyleLbl="solidFgAcc1" presStyleIdx="0" presStyleCnt="3"/>
      <dgm:spPr/>
    </dgm:pt>
    <dgm:pt modelId="{3F36D55F-69AC-4B9F-8A63-18C04B65E843}" type="pres">
      <dgm:prSet presAssocID="{830F29A7-9CDE-4572-8196-5B39CDE00AC3}" presName="vSp2" presStyleCnt="0"/>
      <dgm:spPr/>
    </dgm:pt>
    <dgm:pt modelId="{56C64CF7-CD4D-49F8-B38B-5A8667C7A97B}" type="pres">
      <dgm:prSet presAssocID="{830F29A7-9CDE-4572-8196-5B39CDE00AC3}" presName="sibTrans" presStyleCnt="0"/>
      <dgm:spPr/>
    </dgm:pt>
    <dgm:pt modelId="{128E4E9F-2FF9-46BD-9FF7-083E67DDE21B}" type="pres">
      <dgm:prSet presAssocID="{CB929274-B9E8-4269-B5F9-3DC31835850D}" presName="compositeNode" presStyleCnt="0">
        <dgm:presLayoutVars>
          <dgm:bulletEnabled val="1"/>
        </dgm:presLayoutVars>
      </dgm:prSet>
      <dgm:spPr/>
    </dgm:pt>
    <dgm:pt modelId="{DD1C68E2-2144-409E-B777-562EF6A855B6}" type="pres">
      <dgm:prSet presAssocID="{CB929274-B9E8-4269-B5F9-3DC31835850D}" presName="bgRect" presStyleLbl="node1" presStyleIdx="1" presStyleCnt="4" custScaleY="138310"/>
      <dgm:spPr/>
    </dgm:pt>
    <dgm:pt modelId="{6A9B2741-C6B5-484A-93E0-AE709AC966FA}" type="pres">
      <dgm:prSet presAssocID="{CB929274-B9E8-4269-B5F9-3DC31835850D}" presName="parentNode" presStyleLbl="node1" presStyleIdx="1" presStyleCnt="4">
        <dgm:presLayoutVars>
          <dgm:chMax val="0"/>
          <dgm:bulletEnabled val="1"/>
        </dgm:presLayoutVars>
      </dgm:prSet>
      <dgm:spPr/>
    </dgm:pt>
    <dgm:pt modelId="{9090326E-470B-463C-BF98-9182AF7AB15B}" type="pres">
      <dgm:prSet presAssocID="{CB929274-B9E8-4269-B5F9-3DC31835850D}" presName="childNode" presStyleLbl="node1" presStyleIdx="1" presStyleCnt="4">
        <dgm:presLayoutVars>
          <dgm:bulletEnabled val="1"/>
        </dgm:presLayoutVars>
      </dgm:prSet>
      <dgm:spPr/>
    </dgm:pt>
    <dgm:pt modelId="{022484B3-9897-404C-83A8-82BAA01CE915}" type="pres">
      <dgm:prSet presAssocID="{CB7CBE1F-6A2C-4A24-B7E4-E222C24B6D27}" presName="hSp" presStyleCnt="0"/>
      <dgm:spPr/>
    </dgm:pt>
    <dgm:pt modelId="{B20DB42E-EB44-4DA1-A945-8D40F0EE5DE9}" type="pres">
      <dgm:prSet presAssocID="{CB7CBE1F-6A2C-4A24-B7E4-E222C24B6D27}" presName="vProcSp" presStyleCnt="0"/>
      <dgm:spPr/>
    </dgm:pt>
    <dgm:pt modelId="{68EECA78-0764-4204-81B6-EE75428F72BD}" type="pres">
      <dgm:prSet presAssocID="{CB7CBE1F-6A2C-4A24-B7E4-E222C24B6D27}" presName="vSp1" presStyleCnt="0"/>
      <dgm:spPr/>
    </dgm:pt>
    <dgm:pt modelId="{4CE4D92B-D963-49A7-B0C6-C39ED756DED0}" type="pres">
      <dgm:prSet presAssocID="{CB7CBE1F-6A2C-4A24-B7E4-E222C24B6D27}" presName="simulatedConn" presStyleLbl="solidFgAcc1" presStyleIdx="1" presStyleCnt="3"/>
      <dgm:spPr/>
    </dgm:pt>
    <dgm:pt modelId="{EC0AE382-BAA3-481A-9578-A791C2DB0179}" type="pres">
      <dgm:prSet presAssocID="{CB7CBE1F-6A2C-4A24-B7E4-E222C24B6D27}" presName="vSp2" presStyleCnt="0"/>
      <dgm:spPr/>
    </dgm:pt>
    <dgm:pt modelId="{74FA6C8C-84C7-4808-8986-770B295FFCB2}" type="pres">
      <dgm:prSet presAssocID="{CB7CBE1F-6A2C-4A24-B7E4-E222C24B6D27}" presName="sibTrans" presStyleCnt="0"/>
      <dgm:spPr/>
    </dgm:pt>
    <dgm:pt modelId="{2C7A21C0-A516-4C9D-B41D-39BC53997995}" type="pres">
      <dgm:prSet presAssocID="{0F9B9438-9564-4A29-B460-C702EB1CE297}" presName="compositeNode" presStyleCnt="0">
        <dgm:presLayoutVars>
          <dgm:bulletEnabled val="1"/>
        </dgm:presLayoutVars>
      </dgm:prSet>
      <dgm:spPr/>
    </dgm:pt>
    <dgm:pt modelId="{2383E152-46D5-4BF4-ABFF-7697BEF9DEB1}" type="pres">
      <dgm:prSet presAssocID="{0F9B9438-9564-4A29-B460-C702EB1CE297}" presName="bgRect" presStyleLbl="node1" presStyleIdx="2" presStyleCnt="4" custScaleY="138310"/>
      <dgm:spPr/>
    </dgm:pt>
    <dgm:pt modelId="{25FCADFA-80E2-4B2D-8458-F198D3C385D3}" type="pres">
      <dgm:prSet presAssocID="{0F9B9438-9564-4A29-B460-C702EB1CE297}" presName="parentNode" presStyleLbl="node1" presStyleIdx="2" presStyleCnt="4">
        <dgm:presLayoutVars>
          <dgm:chMax val="0"/>
          <dgm:bulletEnabled val="1"/>
        </dgm:presLayoutVars>
      </dgm:prSet>
      <dgm:spPr/>
    </dgm:pt>
    <dgm:pt modelId="{BE32E696-8484-4077-994F-605D92BAF6C1}" type="pres">
      <dgm:prSet presAssocID="{0F9B9438-9564-4A29-B460-C702EB1CE297}" presName="childNode" presStyleLbl="node1" presStyleIdx="2" presStyleCnt="4">
        <dgm:presLayoutVars>
          <dgm:bulletEnabled val="1"/>
        </dgm:presLayoutVars>
      </dgm:prSet>
      <dgm:spPr/>
    </dgm:pt>
    <dgm:pt modelId="{96B274E1-D229-4258-92FA-93E7A47DC6C9}" type="pres">
      <dgm:prSet presAssocID="{28915955-F7FF-4632-A66D-6801CBA70AE0}" presName="hSp" presStyleCnt="0"/>
      <dgm:spPr/>
    </dgm:pt>
    <dgm:pt modelId="{C78EDDD5-B20E-43CA-A6F2-54DF17B2579E}" type="pres">
      <dgm:prSet presAssocID="{28915955-F7FF-4632-A66D-6801CBA70AE0}" presName="vProcSp" presStyleCnt="0"/>
      <dgm:spPr/>
    </dgm:pt>
    <dgm:pt modelId="{FDFD8D33-728B-4D18-BA3C-E12830272BF2}" type="pres">
      <dgm:prSet presAssocID="{28915955-F7FF-4632-A66D-6801CBA70AE0}" presName="vSp1" presStyleCnt="0"/>
      <dgm:spPr/>
    </dgm:pt>
    <dgm:pt modelId="{B79E7ED2-62ED-4D4F-9D71-50DB337C5F9C}" type="pres">
      <dgm:prSet presAssocID="{28915955-F7FF-4632-A66D-6801CBA70AE0}" presName="simulatedConn" presStyleLbl="solidFgAcc1" presStyleIdx="2" presStyleCnt="3"/>
      <dgm:spPr/>
    </dgm:pt>
    <dgm:pt modelId="{9606F29C-4026-45EB-9A9C-805E0AFD05D2}" type="pres">
      <dgm:prSet presAssocID="{28915955-F7FF-4632-A66D-6801CBA70AE0}" presName="vSp2" presStyleCnt="0"/>
      <dgm:spPr/>
    </dgm:pt>
    <dgm:pt modelId="{43897C85-21D5-4BD5-B24A-6DC0061ACCB7}" type="pres">
      <dgm:prSet presAssocID="{28915955-F7FF-4632-A66D-6801CBA70AE0}" presName="sibTrans" presStyleCnt="0"/>
      <dgm:spPr/>
    </dgm:pt>
    <dgm:pt modelId="{1FF5F3EC-58B5-4B3B-8AC4-F347E637EBD5}" type="pres">
      <dgm:prSet presAssocID="{2EB944C5-DE2A-49B5-9D01-34895DCDD1C7}" presName="compositeNode" presStyleCnt="0">
        <dgm:presLayoutVars>
          <dgm:bulletEnabled val="1"/>
        </dgm:presLayoutVars>
      </dgm:prSet>
      <dgm:spPr/>
    </dgm:pt>
    <dgm:pt modelId="{ED13AB6B-B52D-4A25-B73E-C239B490B24A}" type="pres">
      <dgm:prSet presAssocID="{2EB944C5-DE2A-49B5-9D01-34895DCDD1C7}" presName="bgRect" presStyleLbl="node1" presStyleIdx="3" presStyleCnt="4" custScaleY="138310"/>
      <dgm:spPr/>
    </dgm:pt>
    <dgm:pt modelId="{5EAB7425-480A-4124-B9F8-D2CCD1DDC746}" type="pres">
      <dgm:prSet presAssocID="{2EB944C5-DE2A-49B5-9D01-34895DCDD1C7}" presName="parentNode" presStyleLbl="node1" presStyleIdx="3" presStyleCnt="4">
        <dgm:presLayoutVars>
          <dgm:chMax val="0"/>
          <dgm:bulletEnabled val="1"/>
        </dgm:presLayoutVars>
      </dgm:prSet>
      <dgm:spPr/>
    </dgm:pt>
    <dgm:pt modelId="{51C8BCE5-5E99-439F-B098-DEB7E7C9E13B}" type="pres">
      <dgm:prSet presAssocID="{2EB944C5-DE2A-49B5-9D01-34895DCDD1C7}" presName="childNode" presStyleLbl="node1" presStyleIdx="3" presStyleCnt="4">
        <dgm:presLayoutVars>
          <dgm:bulletEnabled val="1"/>
        </dgm:presLayoutVars>
      </dgm:prSet>
      <dgm:spPr/>
    </dgm:pt>
  </dgm:ptLst>
  <dgm:cxnLst>
    <dgm:cxn modelId="{525E3106-EEF4-4975-906F-DA385A8C9CD7}" srcId="{2EB944C5-DE2A-49B5-9D01-34895DCDD1C7}" destId="{98EACF54-4323-404F-81F7-792607AB4CE1}" srcOrd="0" destOrd="0" parTransId="{5CD3D7AE-C12A-469B-93C1-80B4645F1AA5}" sibTransId="{9E76A782-9842-4942-A8A6-29B6168AC9C5}"/>
    <dgm:cxn modelId="{2BB1490A-A9F6-476D-A8D1-67022BFD40AE}" srcId="{7035F6CC-5233-4792-A41A-DE09F4746A90}" destId="{A9EC2D4C-50AB-474C-9C68-23F9F2473A95}" srcOrd="0" destOrd="0" parTransId="{04962DA8-48D7-4330-882B-8E481063E483}" sibTransId="{830F29A7-9CDE-4572-8196-5B39CDE00AC3}"/>
    <dgm:cxn modelId="{3AA7AF0C-F247-4C9B-94BD-F481D749B534}" srcId="{CB929274-B9E8-4269-B5F9-3DC31835850D}" destId="{5EE672C0-7CBD-45CA-9AAF-1CCA7B1A8ABD}" srcOrd="0" destOrd="0" parTransId="{62DAEAF9-80AA-40E0-BEFE-00C8A74002B4}" sibTransId="{E4674CD6-6B02-4395-885F-C378A1979769}"/>
    <dgm:cxn modelId="{E72F040D-F9AA-463F-8724-8D458906B3F0}" type="presOf" srcId="{A508F213-C779-4294-A192-19B8B78FCEC5}" destId="{47012780-418C-4EF0-949F-CB6EE413B5A4}" srcOrd="0" destOrd="0" presId="urn:microsoft.com/office/officeart/2005/8/layout/hProcess7"/>
    <dgm:cxn modelId="{2D70C20D-62E9-48EA-8B6A-2914680C3E6A}" type="presOf" srcId="{0F9B9438-9564-4A29-B460-C702EB1CE297}" destId="{2383E152-46D5-4BF4-ABFF-7697BEF9DEB1}" srcOrd="0" destOrd="0" presId="urn:microsoft.com/office/officeart/2005/8/layout/hProcess7"/>
    <dgm:cxn modelId="{D775D827-DAF0-417B-B759-AED7443A3135}" type="presOf" srcId="{98EACF54-4323-404F-81F7-792607AB4CE1}" destId="{51C8BCE5-5E99-439F-B098-DEB7E7C9E13B}" srcOrd="0" destOrd="0" presId="urn:microsoft.com/office/officeart/2005/8/layout/hProcess7"/>
    <dgm:cxn modelId="{1DBC0132-4F6F-40FD-AF68-9536E313A519}" type="presOf" srcId="{A9EC2D4C-50AB-474C-9C68-23F9F2473A95}" destId="{105C4FCC-FA91-4967-B4E3-6BC2E24D4F3A}" srcOrd="1" destOrd="0" presId="urn:microsoft.com/office/officeart/2005/8/layout/hProcess7"/>
    <dgm:cxn modelId="{47468735-9215-4CF8-BD5F-A8F8607340B7}" type="presOf" srcId="{7035F6CC-5233-4792-A41A-DE09F4746A90}" destId="{A6156EB8-F4E3-4FBF-AEA1-80550AE3FA7F}" srcOrd="0" destOrd="0" presId="urn:microsoft.com/office/officeart/2005/8/layout/hProcess7"/>
    <dgm:cxn modelId="{683B8150-98AE-404D-B9D7-E6BB3131030E}" srcId="{7035F6CC-5233-4792-A41A-DE09F4746A90}" destId="{0F9B9438-9564-4A29-B460-C702EB1CE297}" srcOrd="2" destOrd="0" parTransId="{624450F3-B9AF-420F-81D8-D40CC8B63724}" sibTransId="{28915955-F7FF-4632-A66D-6801CBA70AE0}"/>
    <dgm:cxn modelId="{41825C71-584C-4217-B6EE-5B55DA435AA1}" srcId="{A9EC2D4C-50AB-474C-9C68-23F9F2473A95}" destId="{A508F213-C779-4294-A192-19B8B78FCEC5}" srcOrd="0" destOrd="0" parTransId="{59DE0D24-5AF3-42BE-9C58-D64F46574D18}" sibTransId="{1DF573E9-097D-4491-B083-B6C34E35B138}"/>
    <dgm:cxn modelId="{435B6871-64F4-4D24-9FA5-F8A92A1C7782}" srcId="{7035F6CC-5233-4792-A41A-DE09F4746A90}" destId="{CB929274-B9E8-4269-B5F9-3DC31835850D}" srcOrd="1" destOrd="0" parTransId="{86E68166-0875-4C07-AACE-621B070ABB5E}" sibTransId="{CB7CBE1F-6A2C-4A24-B7E4-E222C24B6D27}"/>
    <dgm:cxn modelId="{EFD1E278-E2D8-476F-9921-261DFFE039AC}" type="presOf" srcId="{A9EC2D4C-50AB-474C-9C68-23F9F2473A95}" destId="{DD21ECB1-8D2E-4C81-AB7F-3AE4876A1689}" srcOrd="0" destOrd="0" presId="urn:microsoft.com/office/officeart/2005/8/layout/hProcess7"/>
    <dgm:cxn modelId="{AD987059-9620-4E8F-9E04-8CC89CE4B563}" type="presOf" srcId="{0F9B9438-9564-4A29-B460-C702EB1CE297}" destId="{25FCADFA-80E2-4B2D-8458-F198D3C385D3}" srcOrd="1" destOrd="0" presId="urn:microsoft.com/office/officeart/2005/8/layout/hProcess7"/>
    <dgm:cxn modelId="{96A2847A-B404-4794-8824-5765DDB8E29E}" type="presOf" srcId="{A769CA3B-B42A-4896-B6F4-251AD28208C2}" destId="{BE32E696-8484-4077-994F-605D92BAF6C1}" srcOrd="0" destOrd="0" presId="urn:microsoft.com/office/officeart/2005/8/layout/hProcess7"/>
    <dgm:cxn modelId="{2572687C-4359-469A-B8F2-CAE6901B5DDF}" type="presOf" srcId="{2EB944C5-DE2A-49B5-9D01-34895DCDD1C7}" destId="{ED13AB6B-B52D-4A25-B73E-C239B490B24A}" srcOrd="0" destOrd="0" presId="urn:microsoft.com/office/officeart/2005/8/layout/hProcess7"/>
    <dgm:cxn modelId="{AC5CE2A2-CE00-4A5C-BBC8-52682C75EC7D}" type="presOf" srcId="{CB929274-B9E8-4269-B5F9-3DC31835850D}" destId="{DD1C68E2-2144-409E-B777-562EF6A855B6}" srcOrd="0" destOrd="0" presId="urn:microsoft.com/office/officeart/2005/8/layout/hProcess7"/>
    <dgm:cxn modelId="{5B1F23B0-581B-400D-9910-0B992BFA7221}" srcId="{7035F6CC-5233-4792-A41A-DE09F4746A90}" destId="{2EB944C5-DE2A-49B5-9D01-34895DCDD1C7}" srcOrd="3" destOrd="0" parTransId="{4A2D7381-B84F-4776-942F-2916A33419E9}" sibTransId="{4170000D-BF50-4C2B-ACF8-7D5E1871DF0E}"/>
    <dgm:cxn modelId="{8F7D32B2-8247-49D1-A8AE-3FA33EF48C83}" type="presOf" srcId="{2EB944C5-DE2A-49B5-9D01-34895DCDD1C7}" destId="{5EAB7425-480A-4124-B9F8-D2CCD1DDC746}" srcOrd="1" destOrd="0" presId="urn:microsoft.com/office/officeart/2005/8/layout/hProcess7"/>
    <dgm:cxn modelId="{701B2BD7-92EC-447B-AF8D-1863B3C26D95}" srcId="{0F9B9438-9564-4A29-B460-C702EB1CE297}" destId="{A769CA3B-B42A-4896-B6F4-251AD28208C2}" srcOrd="0" destOrd="0" parTransId="{ADA3CEE0-5F7E-45D5-9379-DFE63E42A764}" sibTransId="{834C022A-AD99-48DD-9DC9-E2CB69441986}"/>
    <dgm:cxn modelId="{6B78F1E9-6BD9-4E1C-A660-0E9B01CE321A}" type="presOf" srcId="{CB929274-B9E8-4269-B5F9-3DC31835850D}" destId="{6A9B2741-C6B5-484A-93E0-AE709AC966FA}" srcOrd="1" destOrd="0" presId="urn:microsoft.com/office/officeart/2005/8/layout/hProcess7"/>
    <dgm:cxn modelId="{6062E9F5-D0EC-4409-B570-D09C9A97A45F}" type="presOf" srcId="{5EE672C0-7CBD-45CA-9AAF-1CCA7B1A8ABD}" destId="{9090326E-470B-463C-BF98-9182AF7AB15B}" srcOrd="0" destOrd="0" presId="urn:microsoft.com/office/officeart/2005/8/layout/hProcess7"/>
    <dgm:cxn modelId="{21829A7B-BE4D-4A32-92EC-57CA322880DB}" type="presParOf" srcId="{A6156EB8-F4E3-4FBF-AEA1-80550AE3FA7F}" destId="{B3831B81-91E2-49C3-B380-8D38CDB26FCD}" srcOrd="0" destOrd="0" presId="urn:microsoft.com/office/officeart/2005/8/layout/hProcess7"/>
    <dgm:cxn modelId="{534E417E-DA7B-40BD-B9CB-C2C30CDB7849}" type="presParOf" srcId="{B3831B81-91E2-49C3-B380-8D38CDB26FCD}" destId="{DD21ECB1-8D2E-4C81-AB7F-3AE4876A1689}" srcOrd="0" destOrd="0" presId="urn:microsoft.com/office/officeart/2005/8/layout/hProcess7"/>
    <dgm:cxn modelId="{8B29E26E-3507-4388-8CCD-293A7AA9413B}" type="presParOf" srcId="{B3831B81-91E2-49C3-B380-8D38CDB26FCD}" destId="{105C4FCC-FA91-4967-B4E3-6BC2E24D4F3A}" srcOrd="1" destOrd="0" presId="urn:microsoft.com/office/officeart/2005/8/layout/hProcess7"/>
    <dgm:cxn modelId="{0C3EFAC6-C3C6-4634-B2D6-A821EF5DA1B3}" type="presParOf" srcId="{B3831B81-91E2-49C3-B380-8D38CDB26FCD}" destId="{47012780-418C-4EF0-949F-CB6EE413B5A4}" srcOrd="2" destOrd="0" presId="urn:microsoft.com/office/officeart/2005/8/layout/hProcess7"/>
    <dgm:cxn modelId="{D927EEB0-1094-47B6-BBB5-E02B28D81A52}" type="presParOf" srcId="{A6156EB8-F4E3-4FBF-AEA1-80550AE3FA7F}" destId="{020BD363-2F60-41B3-BCC6-8E878F712C31}" srcOrd="1" destOrd="0" presId="urn:microsoft.com/office/officeart/2005/8/layout/hProcess7"/>
    <dgm:cxn modelId="{A7E9015E-F094-4612-805E-225415272322}" type="presParOf" srcId="{A6156EB8-F4E3-4FBF-AEA1-80550AE3FA7F}" destId="{63540608-6895-4177-A9FE-25CF6C0EDF1E}" srcOrd="2" destOrd="0" presId="urn:microsoft.com/office/officeart/2005/8/layout/hProcess7"/>
    <dgm:cxn modelId="{34E35BE7-3F36-4D5A-BC7A-2854991D7DA9}" type="presParOf" srcId="{63540608-6895-4177-A9FE-25CF6C0EDF1E}" destId="{8BAFA102-0ECD-46C5-A47E-561CF82F66C7}" srcOrd="0" destOrd="0" presId="urn:microsoft.com/office/officeart/2005/8/layout/hProcess7"/>
    <dgm:cxn modelId="{D74FF22E-1292-4D31-9FEF-4D3A278DBC2C}" type="presParOf" srcId="{63540608-6895-4177-A9FE-25CF6C0EDF1E}" destId="{DF43F027-19C2-4473-86CD-8F1C99F19689}" srcOrd="1" destOrd="0" presId="urn:microsoft.com/office/officeart/2005/8/layout/hProcess7"/>
    <dgm:cxn modelId="{611DE498-B0F2-4648-92F4-A309F57DB47E}" type="presParOf" srcId="{63540608-6895-4177-A9FE-25CF6C0EDF1E}" destId="{3F36D55F-69AC-4B9F-8A63-18C04B65E843}" srcOrd="2" destOrd="0" presId="urn:microsoft.com/office/officeart/2005/8/layout/hProcess7"/>
    <dgm:cxn modelId="{F9F2D944-8C3F-4018-BF7D-04952367ACED}" type="presParOf" srcId="{A6156EB8-F4E3-4FBF-AEA1-80550AE3FA7F}" destId="{56C64CF7-CD4D-49F8-B38B-5A8667C7A97B}" srcOrd="3" destOrd="0" presId="urn:microsoft.com/office/officeart/2005/8/layout/hProcess7"/>
    <dgm:cxn modelId="{1B6D366E-EDD2-48DB-B545-C0855299A047}" type="presParOf" srcId="{A6156EB8-F4E3-4FBF-AEA1-80550AE3FA7F}" destId="{128E4E9F-2FF9-46BD-9FF7-083E67DDE21B}" srcOrd="4" destOrd="0" presId="urn:microsoft.com/office/officeart/2005/8/layout/hProcess7"/>
    <dgm:cxn modelId="{33E1778F-70C5-4530-B5F2-B5A6FB88193D}" type="presParOf" srcId="{128E4E9F-2FF9-46BD-9FF7-083E67DDE21B}" destId="{DD1C68E2-2144-409E-B777-562EF6A855B6}" srcOrd="0" destOrd="0" presId="urn:microsoft.com/office/officeart/2005/8/layout/hProcess7"/>
    <dgm:cxn modelId="{150566D8-BED5-43E9-9355-8174CD3B6B81}" type="presParOf" srcId="{128E4E9F-2FF9-46BD-9FF7-083E67DDE21B}" destId="{6A9B2741-C6B5-484A-93E0-AE709AC966FA}" srcOrd="1" destOrd="0" presId="urn:microsoft.com/office/officeart/2005/8/layout/hProcess7"/>
    <dgm:cxn modelId="{8BD919D5-6D35-4E17-B671-8C4C54B68914}" type="presParOf" srcId="{128E4E9F-2FF9-46BD-9FF7-083E67DDE21B}" destId="{9090326E-470B-463C-BF98-9182AF7AB15B}" srcOrd="2" destOrd="0" presId="urn:microsoft.com/office/officeart/2005/8/layout/hProcess7"/>
    <dgm:cxn modelId="{767A08A4-E0E6-4648-984C-5DFC93C688A6}" type="presParOf" srcId="{A6156EB8-F4E3-4FBF-AEA1-80550AE3FA7F}" destId="{022484B3-9897-404C-83A8-82BAA01CE915}" srcOrd="5" destOrd="0" presId="urn:microsoft.com/office/officeart/2005/8/layout/hProcess7"/>
    <dgm:cxn modelId="{A056EDA9-BDDD-4FCE-B0FB-2899AC23D18B}" type="presParOf" srcId="{A6156EB8-F4E3-4FBF-AEA1-80550AE3FA7F}" destId="{B20DB42E-EB44-4DA1-A945-8D40F0EE5DE9}" srcOrd="6" destOrd="0" presId="urn:microsoft.com/office/officeart/2005/8/layout/hProcess7"/>
    <dgm:cxn modelId="{478078E7-11D9-4833-A067-241212E71DB1}" type="presParOf" srcId="{B20DB42E-EB44-4DA1-A945-8D40F0EE5DE9}" destId="{68EECA78-0764-4204-81B6-EE75428F72BD}" srcOrd="0" destOrd="0" presId="urn:microsoft.com/office/officeart/2005/8/layout/hProcess7"/>
    <dgm:cxn modelId="{CB410E5B-66B2-42D7-9EA4-3153008E309A}" type="presParOf" srcId="{B20DB42E-EB44-4DA1-A945-8D40F0EE5DE9}" destId="{4CE4D92B-D963-49A7-B0C6-C39ED756DED0}" srcOrd="1" destOrd="0" presId="urn:microsoft.com/office/officeart/2005/8/layout/hProcess7"/>
    <dgm:cxn modelId="{512AA4F0-1AC4-46DA-B475-18CC99CA7D63}" type="presParOf" srcId="{B20DB42E-EB44-4DA1-A945-8D40F0EE5DE9}" destId="{EC0AE382-BAA3-481A-9578-A791C2DB0179}" srcOrd="2" destOrd="0" presId="urn:microsoft.com/office/officeart/2005/8/layout/hProcess7"/>
    <dgm:cxn modelId="{8DE31395-1464-463B-B406-4B1CAB907C4D}" type="presParOf" srcId="{A6156EB8-F4E3-4FBF-AEA1-80550AE3FA7F}" destId="{74FA6C8C-84C7-4808-8986-770B295FFCB2}" srcOrd="7" destOrd="0" presId="urn:microsoft.com/office/officeart/2005/8/layout/hProcess7"/>
    <dgm:cxn modelId="{03E15328-A32C-46C3-8F32-617B292B7ADB}" type="presParOf" srcId="{A6156EB8-F4E3-4FBF-AEA1-80550AE3FA7F}" destId="{2C7A21C0-A516-4C9D-B41D-39BC53997995}" srcOrd="8" destOrd="0" presId="urn:microsoft.com/office/officeart/2005/8/layout/hProcess7"/>
    <dgm:cxn modelId="{D016192E-EB6A-4CEE-B9B2-ECA0C37F285A}" type="presParOf" srcId="{2C7A21C0-A516-4C9D-B41D-39BC53997995}" destId="{2383E152-46D5-4BF4-ABFF-7697BEF9DEB1}" srcOrd="0" destOrd="0" presId="urn:microsoft.com/office/officeart/2005/8/layout/hProcess7"/>
    <dgm:cxn modelId="{CCE237F1-D3E5-47F4-A14E-913FEA7B4B73}" type="presParOf" srcId="{2C7A21C0-A516-4C9D-B41D-39BC53997995}" destId="{25FCADFA-80E2-4B2D-8458-F198D3C385D3}" srcOrd="1" destOrd="0" presId="urn:microsoft.com/office/officeart/2005/8/layout/hProcess7"/>
    <dgm:cxn modelId="{462E524E-FB66-4A61-BD05-09D302B3E105}" type="presParOf" srcId="{2C7A21C0-A516-4C9D-B41D-39BC53997995}" destId="{BE32E696-8484-4077-994F-605D92BAF6C1}" srcOrd="2" destOrd="0" presId="urn:microsoft.com/office/officeart/2005/8/layout/hProcess7"/>
    <dgm:cxn modelId="{E1D37F6B-BAC5-4537-AC67-0BE2304555A7}" type="presParOf" srcId="{A6156EB8-F4E3-4FBF-AEA1-80550AE3FA7F}" destId="{96B274E1-D229-4258-92FA-93E7A47DC6C9}" srcOrd="9" destOrd="0" presId="urn:microsoft.com/office/officeart/2005/8/layout/hProcess7"/>
    <dgm:cxn modelId="{33EA6B4C-783D-48AE-B3F7-F09FEB5BEA47}" type="presParOf" srcId="{A6156EB8-F4E3-4FBF-AEA1-80550AE3FA7F}" destId="{C78EDDD5-B20E-43CA-A6F2-54DF17B2579E}" srcOrd="10" destOrd="0" presId="urn:microsoft.com/office/officeart/2005/8/layout/hProcess7"/>
    <dgm:cxn modelId="{3401A2BA-9103-4CCA-A305-EA8AA0C6C72D}" type="presParOf" srcId="{C78EDDD5-B20E-43CA-A6F2-54DF17B2579E}" destId="{FDFD8D33-728B-4D18-BA3C-E12830272BF2}" srcOrd="0" destOrd="0" presId="urn:microsoft.com/office/officeart/2005/8/layout/hProcess7"/>
    <dgm:cxn modelId="{878E459C-B1B1-4D49-8B68-62D9CBCF7C46}" type="presParOf" srcId="{C78EDDD5-B20E-43CA-A6F2-54DF17B2579E}" destId="{B79E7ED2-62ED-4D4F-9D71-50DB337C5F9C}" srcOrd="1" destOrd="0" presId="urn:microsoft.com/office/officeart/2005/8/layout/hProcess7"/>
    <dgm:cxn modelId="{C722EBE7-C7B7-4423-B876-C94DEBBD91B0}" type="presParOf" srcId="{C78EDDD5-B20E-43CA-A6F2-54DF17B2579E}" destId="{9606F29C-4026-45EB-9A9C-805E0AFD05D2}" srcOrd="2" destOrd="0" presId="urn:microsoft.com/office/officeart/2005/8/layout/hProcess7"/>
    <dgm:cxn modelId="{7D856638-7688-4243-95AF-C78C483D3881}" type="presParOf" srcId="{A6156EB8-F4E3-4FBF-AEA1-80550AE3FA7F}" destId="{43897C85-21D5-4BD5-B24A-6DC0061ACCB7}" srcOrd="11" destOrd="0" presId="urn:microsoft.com/office/officeart/2005/8/layout/hProcess7"/>
    <dgm:cxn modelId="{D0E8046A-C50A-4D86-9967-418C2903F7B5}" type="presParOf" srcId="{A6156EB8-F4E3-4FBF-AEA1-80550AE3FA7F}" destId="{1FF5F3EC-58B5-4B3B-8AC4-F347E637EBD5}" srcOrd="12" destOrd="0" presId="urn:microsoft.com/office/officeart/2005/8/layout/hProcess7"/>
    <dgm:cxn modelId="{80FBC4FB-708D-47B5-B4BF-9AEDF2FCE1D2}" type="presParOf" srcId="{1FF5F3EC-58B5-4B3B-8AC4-F347E637EBD5}" destId="{ED13AB6B-B52D-4A25-B73E-C239B490B24A}" srcOrd="0" destOrd="0" presId="urn:microsoft.com/office/officeart/2005/8/layout/hProcess7"/>
    <dgm:cxn modelId="{76BFA063-9D89-4DE9-85E4-DC649834E4DB}" type="presParOf" srcId="{1FF5F3EC-58B5-4B3B-8AC4-F347E637EBD5}" destId="{5EAB7425-480A-4124-B9F8-D2CCD1DDC746}" srcOrd="1" destOrd="0" presId="urn:microsoft.com/office/officeart/2005/8/layout/hProcess7"/>
    <dgm:cxn modelId="{8107BE24-1143-47E2-BC95-37EC4894FFB3}" type="presParOf" srcId="{1FF5F3EC-58B5-4B3B-8AC4-F347E637EBD5}" destId="{51C8BCE5-5E99-439F-B098-DEB7E7C9E13B}" srcOrd="2" destOrd="0" presId="urn:microsoft.com/office/officeart/2005/8/layout/hProcess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569C72-99C6-47A0-A8B4-07D17A4E1893}"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AU"/>
        </a:p>
      </dgm:t>
    </dgm:pt>
    <dgm:pt modelId="{EAF4EBE9-406E-4EF2-A3FC-96616A55636C}">
      <dgm:prSet phldrT="[Text]" custT="1"/>
      <dgm:spPr/>
      <dgm:t>
        <a:bodyPr/>
        <a:lstStyle/>
        <a:p>
          <a:pPr>
            <a:buNone/>
          </a:pPr>
          <a:r>
            <a:rPr lang="en-AU" sz="1800">
              <a:latin typeface="Arial" panose="020B0604020202020204" pitchFamily="34" charset="0"/>
              <a:cs typeface="Arial" panose="020B0604020202020204" pitchFamily="34" charset="0"/>
            </a:rPr>
            <a:t>Step 1</a:t>
          </a:r>
        </a:p>
        <a:p>
          <a:pPr>
            <a:buNone/>
          </a:pPr>
          <a:r>
            <a:rPr lang="en-AU" sz="1600">
              <a:latin typeface="Arial" panose="020B0604020202020204" pitchFamily="34" charset="0"/>
              <a:cs typeface="Arial" panose="020B0604020202020204" pitchFamily="34" charset="0"/>
            </a:rPr>
            <a:t>Consider biodiversity in your region. What are you most concerned about?</a:t>
          </a:r>
          <a:endParaRPr lang="en-AU" sz="1600"/>
        </a:p>
      </dgm:t>
    </dgm:pt>
    <dgm:pt modelId="{ADC575F1-8A93-45C9-AF03-477B09B2D9EC}" type="parTrans" cxnId="{6C1B3917-DED7-40F8-BD1C-C7F74ED1983E}">
      <dgm:prSet/>
      <dgm:spPr/>
      <dgm:t>
        <a:bodyPr/>
        <a:lstStyle/>
        <a:p>
          <a:endParaRPr lang="en-AU"/>
        </a:p>
      </dgm:t>
    </dgm:pt>
    <dgm:pt modelId="{74FE09D9-11BB-4552-B49C-0D5E60B22773}" type="sibTrans" cxnId="{6C1B3917-DED7-40F8-BD1C-C7F74ED1983E}">
      <dgm:prSet/>
      <dgm:spPr/>
      <dgm:t>
        <a:bodyPr/>
        <a:lstStyle/>
        <a:p>
          <a:endParaRPr lang="en-AU"/>
        </a:p>
      </dgm:t>
    </dgm:pt>
    <dgm:pt modelId="{C7CE6119-266C-4599-8BF2-BF94175D9BFB}">
      <dgm:prSet custT="1"/>
      <dgm:spPr/>
      <dgm:t>
        <a:bodyPr/>
        <a:lstStyle/>
        <a:p>
          <a:r>
            <a:rPr lang="en-AU" sz="1800">
              <a:latin typeface="Arial" panose="020B0604020202020204" pitchFamily="34" charset="0"/>
              <a:cs typeface="Arial" panose="020B0604020202020204" pitchFamily="34" charset="0"/>
            </a:rPr>
            <a:t>Step 2</a:t>
          </a:r>
        </a:p>
        <a:p>
          <a:r>
            <a:rPr lang="en-AU" sz="1600">
              <a:latin typeface="Arial" panose="020B0604020202020204" pitchFamily="34" charset="0"/>
              <a:cs typeface="Arial" panose="020B0604020202020204" pitchFamily="34" charset="0"/>
            </a:rPr>
            <a:t>Use Solution Fluency to lead you to create real-world action</a:t>
          </a:r>
        </a:p>
      </dgm:t>
    </dgm:pt>
    <dgm:pt modelId="{4F5206C1-77D3-40EC-9318-F3D5398C43CC}" type="parTrans" cxnId="{96B3F53D-4F92-4DA3-B5A1-1E66FC4DB824}">
      <dgm:prSet/>
      <dgm:spPr/>
      <dgm:t>
        <a:bodyPr/>
        <a:lstStyle/>
        <a:p>
          <a:endParaRPr lang="en-AU"/>
        </a:p>
      </dgm:t>
    </dgm:pt>
    <dgm:pt modelId="{362A5A52-80CA-4BD9-A966-A5D3AE8D5734}" type="sibTrans" cxnId="{96B3F53D-4F92-4DA3-B5A1-1E66FC4DB824}">
      <dgm:prSet/>
      <dgm:spPr/>
      <dgm:t>
        <a:bodyPr/>
        <a:lstStyle/>
        <a:p>
          <a:endParaRPr lang="en-AU"/>
        </a:p>
      </dgm:t>
    </dgm:pt>
    <dgm:pt modelId="{64981293-A0EC-4A67-9B37-F7531FFE95C9}">
      <dgm:prSet custT="1"/>
      <dgm:spPr/>
      <dgm:t>
        <a:bodyPr/>
        <a:lstStyle/>
        <a:p>
          <a:endParaRPr lang="en-AU" sz="1800">
            <a:latin typeface="Arial" panose="020B0604020202020204" pitchFamily="34" charset="0"/>
            <a:cs typeface="Arial" panose="020B0604020202020204" pitchFamily="34" charset="0"/>
          </a:endParaRPr>
        </a:p>
        <a:p>
          <a:r>
            <a:rPr lang="en-AU" sz="1800">
              <a:latin typeface="Arial" panose="020B0604020202020204" pitchFamily="34" charset="0"/>
              <a:cs typeface="Arial" panose="020B0604020202020204" pitchFamily="34" charset="0"/>
            </a:rPr>
            <a:t>Step 3</a:t>
          </a:r>
        </a:p>
        <a:p>
          <a:r>
            <a:rPr lang="en-AU" sz="1600">
              <a:latin typeface="Arial" panose="020B0604020202020204" pitchFamily="34" charset="0"/>
              <a:cs typeface="Arial" panose="020B0604020202020204" pitchFamily="34" charset="0"/>
            </a:rPr>
            <a:t>Share, celebrate and reflect on your achievement</a:t>
          </a:r>
        </a:p>
        <a:p>
          <a:endParaRPr lang="en-AU" sz="1600">
            <a:latin typeface="Arial" panose="020B0604020202020204" pitchFamily="34" charset="0"/>
            <a:cs typeface="Arial" panose="020B0604020202020204" pitchFamily="34" charset="0"/>
          </a:endParaRPr>
        </a:p>
      </dgm:t>
    </dgm:pt>
    <dgm:pt modelId="{609E845C-606F-4E1E-8223-A5B19FEC6BC1}" type="parTrans" cxnId="{FBECF2C0-A204-4AAA-80B6-A80C3DCABB01}">
      <dgm:prSet/>
      <dgm:spPr/>
      <dgm:t>
        <a:bodyPr/>
        <a:lstStyle/>
        <a:p>
          <a:endParaRPr lang="en-AU"/>
        </a:p>
      </dgm:t>
    </dgm:pt>
    <dgm:pt modelId="{DF7A5D6D-CFC0-40A4-9B59-1C8FFBF58ADA}" type="sibTrans" cxnId="{FBECF2C0-A204-4AAA-80B6-A80C3DCABB01}">
      <dgm:prSet/>
      <dgm:spPr/>
      <dgm:t>
        <a:bodyPr/>
        <a:lstStyle/>
        <a:p>
          <a:endParaRPr lang="en-AU"/>
        </a:p>
      </dgm:t>
    </dgm:pt>
    <dgm:pt modelId="{E94A80AA-F5F7-40D3-8AC4-ECAC56E331C3}" type="pres">
      <dgm:prSet presAssocID="{E6569C72-99C6-47A0-A8B4-07D17A4E1893}" presName="Name0" presStyleCnt="0">
        <dgm:presLayoutVars>
          <dgm:dir/>
          <dgm:resizeHandles val="exact"/>
        </dgm:presLayoutVars>
      </dgm:prSet>
      <dgm:spPr/>
    </dgm:pt>
    <dgm:pt modelId="{41639625-735E-48BC-9CB9-D0855F2C4BA4}" type="pres">
      <dgm:prSet presAssocID="{E6569C72-99C6-47A0-A8B4-07D17A4E1893}" presName="fgShape" presStyleLbl="fgShp" presStyleIdx="0" presStyleCnt="1"/>
      <dgm:spPr>
        <a:prstGeom prst="rightArrow">
          <a:avLst/>
        </a:prstGeom>
      </dgm:spPr>
    </dgm:pt>
    <dgm:pt modelId="{0B4576FB-CEBD-43C4-9E83-3850DA567139}" type="pres">
      <dgm:prSet presAssocID="{E6569C72-99C6-47A0-A8B4-07D17A4E1893}" presName="linComp" presStyleCnt="0"/>
      <dgm:spPr/>
    </dgm:pt>
    <dgm:pt modelId="{766F86E7-1983-434F-BD23-1C25520668C8}" type="pres">
      <dgm:prSet presAssocID="{EAF4EBE9-406E-4EF2-A3FC-96616A55636C}" presName="compNode" presStyleCnt="0"/>
      <dgm:spPr/>
    </dgm:pt>
    <dgm:pt modelId="{893B73AA-E3E7-4917-A044-764321B18B6A}" type="pres">
      <dgm:prSet presAssocID="{EAF4EBE9-406E-4EF2-A3FC-96616A55636C}" presName="bkgdShape" presStyleLbl="node1" presStyleIdx="0" presStyleCnt="3" custLinFactNeighborX="229" custLinFactNeighborY="13808"/>
      <dgm:spPr/>
    </dgm:pt>
    <dgm:pt modelId="{FA88F5F4-888D-4430-9BFD-B0CCC0E918BC}" type="pres">
      <dgm:prSet presAssocID="{EAF4EBE9-406E-4EF2-A3FC-96616A55636C}" presName="nodeTx" presStyleLbl="node1" presStyleIdx="0" presStyleCnt="3">
        <dgm:presLayoutVars>
          <dgm:bulletEnabled val="1"/>
        </dgm:presLayoutVars>
      </dgm:prSet>
      <dgm:spPr/>
    </dgm:pt>
    <dgm:pt modelId="{7D09D2B3-C887-4642-AD59-391A9D9982F3}" type="pres">
      <dgm:prSet presAssocID="{EAF4EBE9-406E-4EF2-A3FC-96616A55636C}" presName="invisiNode" presStyleLbl="node1" presStyleIdx="0" presStyleCnt="3"/>
      <dgm:spPr/>
    </dgm:pt>
    <dgm:pt modelId="{4488671A-6088-4CE7-B8AD-39FE99FD7F7F}" type="pres">
      <dgm:prSet presAssocID="{EAF4EBE9-406E-4EF2-A3FC-96616A55636C}"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5FB08C49-476A-4AD4-A0BA-86866D60DCF8}" type="pres">
      <dgm:prSet presAssocID="{74FE09D9-11BB-4552-B49C-0D5E60B22773}" presName="sibTrans" presStyleLbl="sibTrans2D1" presStyleIdx="0" presStyleCnt="0"/>
      <dgm:spPr/>
    </dgm:pt>
    <dgm:pt modelId="{69C7D0F8-08EC-43CA-986A-9C58FE604B39}" type="pres">
      <dgm:prSet presAssocID="{C7CE6119-266C-4599-8BF2-BF94175D9BFB}" presName="compNode" presStyleCnt="0"/>
      <dgm:spPr/>
    </dgm:pt>
    <dgm:pt modelId="{63BA49D2-AD2D-423E-881A-D94DB00703D7}" type="pres">
      <dgm:prSet presAssocID="{C7CE6119-266C-4599-8BF2-BF94175D9BFB}" presName="bkgdShape" presStyleLbl="node1" presStyleIdx="1" presStyleCnt="3"/>
      <dgm:spPr/>
    </dgm:pt>
    <dgm:pt modelId="{3DF2CAA9-3F1E-437C-AD33-46ED649FCFCC}" type="pres">
      <dgm:prSet presAssocID="{C7CE6119-266C-4599-8BF2-BF94175D9BFB}" presName="nodeTx" presStyleLbl="node1" presStyleIdx="1" presStyleCnt="3">
        <dgm:presLayoutVars>
          <dgm:bulletEnabled val="1"/>
        </dgm:presLayoutVars>
      </dgm:prSet>
      <dgm:spPr/>
    </dgm:pt>
    <dgm:pt modelId="{04432B75-9446-45D3-A08C-966443BB9C3A}" type="pres">
      <dgm:prSet presAssocID="{C7CE6119-266C-4599-8BF2-BF94175D9BFB}" presName="invisiNode" presStyleLbl="node1" presStyleIdx="1" presStyleCnt="3"/>
      <dgm:spPr/>
    </dgm:pt>
    <dgm:pt modelId="{21709DC9-0CB8-4FBE-9A69-40A624D557FB}" type="pres">
      <dgm:prSet presAssocID="{C7CE6119-266C-4599-8BF2-BF94175D9BFB}" presName="imagNode"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B59DC4D-EFED-4D46-A06F-B47D972AFF71}" type="pres">
      <dgm:prSet presAssocID="{362A5A52-80CA-4BD9-A966-A5D3AE8D5734}" presName="sibTrans" presStyleLbl="sibTrans2D1" presStyleIdx="0" presStyleCnt="0"/>
      <dgm:spPr/>
    </dgm:pt>
    <dgm:pt modelId="{8175DDBC-6DC9-47AD-902C-DC6B9D2684C3}" type="pres">
      <dgm:prSet presAssocID="{64981293-A0EC-4A67-9B37-F7531FFE95C9}" presName="compNode" presStyleCnt="0"/>
      <dgm:spPr/>
    </dgm:pt>
    <dgm:pt modelId="{CDB617D7-DA75-495B-B595-CEB50AB0B80D}" type="pres">
      <dgm:prSet presAssocID="{64981293-A0EC-4A67-9B37-F7531FFE95C9}" presName="bkgdShape" presStyleLbl="node1" presStyleIdx="2" presStyleCnt="3"/>
      <dgm:spPr/>
    </dgm:pt>
    <dgm:pt modelId="{F82A2AA5-CB4A-4BD6-AFDC-DDF2A170A1FE}" type="pres">
      <dgm:prSet presAssocID="{64981293-A0EC-4A67-9B37-F7531FFE95C9}" presName="nodeTx" presStyleLbl="node1" presStyleIdx="2" presStyleCnt="3">
        <dgm:presLayoutVars>
          <dgm:bulletEnabled val="1"/>
        </dgm:presLayoutVars>
      </dgm:prSet>
      <dgm:spPr/>
    </dgm:pt>
    <dgm:pt modelId="{46159962-E9CB-4802-A0B0-2E0D121255F7}" type="pres">
      <dgm:prSet presAssocID="{64981293-A0EC-4A67-9B37-F7531FFE95C9}" presName="invisiNode" presStyleLbl="node1" presStyleIdx="2" presStyleCnt="3"/>
      <dgm:spPr/>
    </dgm:pt>
    <dgm:pt modelId="{F54C3A27-A7CB-4953-8460-36A628ECB647}" type="pres">
      <dgm:prSet presAssocID="{64981293-A0EC-4A67-9B37-F7531FFE95C9}" presName="imagNode" presStyleLbl="fgImgPlace1"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8D708C04-2C95-4454-8515-0BC40C3019FA}" type="presOf" srcId="{EAF4EBE9-406E-4EF2-A3FC-96616A55636C}" destId="{893B73AA-E3E7-4917-A044-764321B18B6A}" srcOrd="0" destOrd="0" presId="urn:microsoft.com/office/officeart/2005/8/layout/hList7"/>
    <dgm:cxn modelId="{B2745F0E-A97B-4662-8070-9D25F2E9B617}" type="presOf" srcId="{64981293-A0EC-4A67-9B37-F7531FFE95C9}" destId="{CDB617D7-DA75-495B-B595-CEB50AB0B80D}" srcOrd="0" destOrd="0" presId="urn:microsoft.com/office/officeart/2005/8/layout/hList7"/>
    <dgm:cxn modelId="{6C1B3917-DED7-40F8-BD1C-C7F74ED1983E}" srcId="{E6569C72-99C6-47A0-A8B4-07D17A4E1893}" destId="{EAF4EBE9-406E-4EF2-A3FC-96616A55636C}" srcOrd="0" destOrd="0" parTransId="{ADC575F1-8A93-45C9-AF03-477B09B2D9EC}" sibTransId="{74FE09D9-11BB-4552-B49C-0D5E60B22773}"/>
    <dgm:cxn modelId="{2A288936-DA1B-4A40-BC12-B5BDBD02FD06}" type="presOf" srcId="{E6569C72-99C6-47A0-A8B4-07D17A4E1893}" destId="{E94A80AA-F5F7-40D3-8AC4-ECAC56E331C3}" srcOrd="0" destOrd="0" presId="urn:microsoft.com/office/officeart/2005/8/layout/hList7"/>
    <dgm:cxn modelId="{96B3F53D-4F92-4DA3-B5A1-1E66FC4DB824}" srcId="{E6569C72-99C6-47A0-A8B4-07D17A4E1893}" destId="{C7CE6119-266C-4599-8BF2-BF94175D9BFB}" srcOrd="1" destOrd="0" parTransId="{4F5206C1-77D3-40EC-9318-F3D5398C43CC}" sibTransId="{362A5A52-80CA-4BD9-A966-A5D3AE8D5734}"/>
    <dgm:cxn modelId="{9965614C-7D3A-4F1D-A4C5-2AB03E35B7F6}" type="presOf" srcId="{74FE09D9-11BB-4552-B49C-0D5E60B22773}" destId="{5FB08C49-476A-4AD4-A0BA-86866D60DCF8}" srcOrd="0" destOrd="0" presId="urn:microsoft.com/office/officeart/2005/8/layout/hList7"/>
    <dgm:cxn modelId="{E4A59591-2C59-458D-A4E2-B25D3AF99F6F}" type="presOf" srcId="{C7CE6119-266C-4599-8BF2-BF94175D9BFB}" destId="{63BA49D2-AD2D-423E-881A-D94DB00703D7}" srcOrd="0" destOrd="0" presId="urn:microsoft.com/office/officeart/2005/8/layout/hList7"/>
    <dgm:cxn modelId="{96F6B9AD-80AB-4EF8-AF4B-F5A7E095F40A}" type="presOf" srcId="{362A5A52-80CA-4BD9-A966-A5D3AE8D5734}" destId="{FB59DC4D-EFED-4D46-A06F-B47D972AFF71}" srcOrd="0" destOrd="0" presId="urn:microsoft.com/office/officeart/2005/8/layout/hList7"/>
    <dgm:cxn modelId="{FBECF2C0-A204-4AAA-80B6-A80C3DCABB01}" srcId="{E6569C72-99C6-47A0-A8B4-07D17A4E1893}" destId="{64981293-A0EC-4A67-9B37-F7531FFE95C9}" srcOrd="2" destOrd="0" parTransId="{609E845C-606F-4E1E-8223-A5B19FEC6BC1}" sibTransId="{DF7A5D6D-CFC0-40A4-9B59-1C8FFBF58ADA}"/>
    <dgm:cxn modelId="{43AAFBC9-EE41-42AC-934D-2B5268A52378}" type="presOf" srcId="{EAF4EBE9-406E-4EF2-A3FC-96616A55636C}" destId="{FA88F5F4-888D-4430-9BFD-B0CCC0E918BC}" srcOrd="1" destOrd="0" presId="urn:microsoft.com/office/officeart/2005/8/layout/hList7"/>
    <dgm:cxn modelId="{CB580ED5-6540-4F85-8F7B-FA914C062A5C}" type="presOf" srcId="{64981293-A0EC-4A67-9B37-F7531FFE95C9}" destId="{F82A2AA5-CB4A-4BD6-AFDC-DDF2A170A1FE}" srcOrd="1" destOrd="0" presId="urn:microsoft.com/office/officeart/2005/8/layout/hList7"/>
    <dgm:cxn modelId="{D26A90FA-6AC4-4F36-A36C-4B3A8383105F}" type="presOf" srcId="{C7CE6119-266C-4599-8BF2-BF94175D9BFB}" destId="{3DF2CAA9-3F1E-437C-AD33-46ED649FCFCC}" srcOrd="1" destOrd="0" presId="urn:microsoft.com/office/officeart/2005/8/layout/hList7"/>
    <dgm:cxn modelId="{2A093BBF-8DF6-43F9-9FBD-1DC32521DAEE}" type="presParOf" srcId="{E94A80AA-F5F7-40D3-8AC4-ECAC56E331C3}" destId="{41639625-735E-48BC-9CB9-D0855F2C4BA4}" srcOrd="0" destOrd="0" presId="urn:microsoft.com/office/officeart/2005/8/layout/hList7"/>
    <dgm:cxn modelId="{C63E154F-B4DE-48E3-9B41-89818FEB0A66}" type="presParOf" srcId="{E94A80AA-F5F7-40D3-8AC4-ECAC56E331C3}" destId="{0B4576FB-CEBD-43C4-9E83-3850DA567139}" srcOrd="1" destOrd="0" presId="urn:microsoft.com/office/officeart/2005/8/layout/hList7"/>
    <dgm:cxn modelId="{42F06141-60C4-42A1-A2D5-1A3720514CA3}" type="presParOf" srcId="{0B4576FB-CEBD-43C4-9E83-3850DA567139}" destId="{766F86E7-1983-434F-BD23-1C25520668C8}" srcOrd="0" destOrd="0" presId="urn:microsoft.com/office/officeart/2005/8/layout/hList7"/>
    <dgm:cxn modelId="{D40ED9AF-8BDA-40C8-BFF6-01F637042838}" type="presParOf" srcId="{766F86E7-1983-434F-BD23-1C25520668C8}" destId="{893B73AA-E3E7-4917-A044-764321B18B6A}" srcOrd="0" destOrd="0" presId="urn:microsoft.com/office/officeart/2005/8/layout/hList7"/>
    <dgm:cxn modelId="{DBDED517-1FFD-47BC-9ACE-FDB92FA8DA5D}" type="presParOf" srcId="{766F86E7-1983-434F-BD23-1C25520668C8}" destId="{FA88F5F4-888D-4430-9BFD-B0CCC0E918BC}" srcOrd="1" destOrd="0" presId="urn:microsoft.com/office/officeart/2005/8/layout/hList7"/>
    <dgm:cxn modelId="{7E868BEE-1752-470B-B8FB-DFEAAF5D802E}" type="presParOf" srcId="{766F86E7-1983-434F-BD23-1C25520668C8}" destId="{7D09D2B3-C887-4642-AD59-391A9D9982F3}" srcOrd="2" destOrd="0" presId="urn:microsoft.com/office/officeart/2005/8/layout/hList7"/>
    <dgm:cxn modelId="{5AED0E0F-CC2F-46ED-AE06-4D6740E99EF5}" type="presParOf" srcId="{766F86E7-1983-434F-BD23-1C25520668C8}" destId="{4488671A-6088-4CE7-B8AD-39FE99FD7F7F}" srcOrd="3" destOrd="0" presId="urn:microsoft.com/office/officeart/2005/8/layout/hList7"/>
    <dgm:cxn modelId="{D8193DE5-1199-46B4-991F-AC4BD729A0D2}" type="presParOf" srcId="{0B4576FB-CEBD-43C4-9E83-3850DA567139}" destId="{5FB08C49-476A-4AD4-A0BA-86866D60DCF8}" srcOrd="1" destOrd="0" presId="urn:microsoft.com/office/officeart/2005/8/layout/hList7"/>
    <dgm:cxn modelId="{DFC2B205-80A8-4ABD-9920-BF80BE185DB9}" type="presParOf" srcId="{0B4576FB-CEBD-43C4-9E83-3850DA567139}" destId="{69C7D0F8-08EC-43CA-986A-9C58FE604B39}" srcOrd="2" destOrd="0" presId="urn:microsoft.com/office/officeart/2005/8/layout/hList7"/>
    <dgm:cxn modelId="{3BD14709-0DD0-4384-8F77-6B762D1C1EB3}" type="presParOf" srcId="{69C7D0F8-08EC-43CA-986A-9C58FE604B39}" destId="{63BA49D2-AD2D-423E-881A-D94DB00703D7}" srcOrd="0" destOrd="0" presId="urn:microsoft.com/office/officeart/2005/8/layout/hList7"/>
    <dgm:cxn modelId="{45210565-7200-469A-BE3E-EF455FAB9F85}" type="presParOf" srcId="{69C7D0F8-08EC-43CA-986A-9C58FE604B39}" destId="{3DF2CAA9-3F1E-437C-AD33-46ED649FCFCC}" srcOrd="1" destOrd="0" presId="urn:microsoft.com/office/officeart/2005/8/layout/hList7"/>
    <dgm:cxn modelId="{B5C785F8-BFE7-40C4-B6A3-C84F5A708D68}" type="presParOf" srcId="{69C7D0F8-08EC-43CA-986A-9C58FE604B39}" destId="{04432B75-9446-45D3-A08C-966443BB9C3A}" srcOrd="2" destOrd="0" presId="urn:microsoft.com/office/officeart/2005/8/layout/hList7"/>
    <dgm:cxn modelId="{F62D9B31-7F37-4BC8-B8B7-9859E5896C28}" type="presParOf" srcId="{69C7D0F8-08EC-43CA-986A-9C58FE604B39}" destId="{21709DC9-0CB8-4FBE-9A69-40A624D557FB}" srcOrd="3" destOrd="0" presId="urn:microsoft.com/office/officeart/2005/8/layout/hList7"/>
    <dgm:cxn modelId="{10ECE1BD-4689-4ADB-8D1C-B3927C3F662C}" type="presParOf" srcId="{0B4576FB-CEBD-43C4-9E83-3850DA567139}" destId="{FB59DC4D-EFED-4D46-A06F-B47D972AFF71}" srcOrd="3" destOrd="0" presId="urn:microsoft.com/office/officeart/2005/8/layout/hList7"/>
    <dgm:cxn modelId="{76F5B646-7787-49BD-A09F-79EF44A2FE0F}" type="presParOf" srcId="{0B4576FB-CEBD-43C4-9E83-3850DA567139}" destId="{8175DDBC-6DC9-47AD-902C-DC6B9D2684C3}" srcOrd="4" destOrd="0" presId="urn:microsoft.com/office/officeart/2005/8/layout/hList7"/>
    <dgm:cxn modelId="{B458F558-6D19-45D9-8407-7A428FD72562}" type="presParOf" srcId="{8175DDBC-6DC9-47AD-902C-DC6B9D2684C3}" destId="{CDB617D7-DA75-495B-B595-CEB50AB0B80D}" srcOrd="0" destOrd="0" presId="urn:microsoft.com/office/officeart/2005/8/layout/hList7"/>
    <dgm:cxn modelId="{94BBD645-B424-4B1F-A4AF-68B61D05EB7C}" type="presParOf" srcId="{8175DDBC-6DC9-47AD-902C-DC6B9D2684C3}" destId="{F82A2AA5-CB4A-4BD6-AFDC-DDF2A170A1FE}" srcOrd="1" destOrd="0" presId="urn:microsoft.com/office/officeart/2005/8/layout/hList7"/>
    <dgm:cxn modelId="{B30AB399-ADC9-48BC-9F38-2F6F244119E2}" type="presParOf" srcId="{8175DDBC-6DC9-47AD-902C-DC6B9D2684C3}" destId="{46159962-E9CB-4802-A0B0-2E0D121255F7}" srcOrd="2" destOrd="0" presId="urn:microsoft.com/office/officeart/2005/8/layout/hList7"/>
    <dgm:cxn modelId="{0D064447-5892-4CA6-A98A-808390695B57}" type="presParOf" srcId="{8175DDBC-6DC9-47AD-902C-DC6B9D2684C3}" destId="{F54C3A27-A7CB-4953-8460-36A628ECB64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565E02-80A3-4C15-A86D-1662A6517EB1}" type="doc">
      <dgm:prSet loTypeId="urn:microsoft.com/office/officeart/2008/layout/SquareAccentList" loCatId="list" qsTypeId="urn:microsoft.com/office/officeart/2005/8/quickstyle/simple1" qsCatId="simple" csTypeId="urn:microsoft.com/office/officeart/2005/8/colors/colorful3" csCatId="colorful" phldr="1"/>
      <dgm:spPr/>
      <dgm:t>
        <a:bodyPr/>
        <a:lstStyle/>
        <a:p>
          <a:endParaRPr lang="en-AU"/>
        </a:p>
      </dgm:t>
    </dgm:pt>
    <dgm:pt modelId="{757C1CE4-A67C-46A8-B5C2-E24A972A0263}">
      <dgm:prSet phldrT="[Text]"/>
      <dgm:spPr/>
      <dgm:t>
        <a:bodyPr/>
        <a:lstStyle/>
        <a:p>
          <a:r>
            <a:rPr lang="en-US"/>
            <a:t>Conservation dependent</a:t>
          </a:r>
          <a:endParaRPr lang="en-AU"/>
        </a:p>
      </dgm:t>
    </dgm:pt>
    <dgm:pt modelId="{FC4156D5-5E53-4F13-93F9-C8A4C972152B}" type="parTrans" cxnId="{176F2B42-A2E8-45CA-9889-24CFD471E1A5}">
      <dgm:prSet/>
      <dgm:spPr/>
      <dgm:t>
        <a:bodyPr/>
        <a:lstStyle/>
        <a:p>
          <a:endParaRPr lang="en-AU"/>
        </a:p>
      </dgm:t>
    </dgm:pt>
    <dgm:pt modelId="{BEE596AF-1E3D-4043-AB66-1E385AD5272A}" type="sibTrans" cxnId="{176F2B42-A2E8-45CA-9889-24CFD471E1A5}">
      <dgm:prSet/>
      <dgm:spPr/>
      <dgm:t>
        <a:bodyPr/>
        <a:lstStyle/>
        <a:p>
          <a:endParaRPr lang="en-AU"/>
        </a:p>
      </dgm:t>
    </dgm:pt>
    <dgm:pt modelId="{C89323C1-8D4D-411A-A230-76BB64FFE0A0}">
      <dgm:prSet/>
      <dgm:spPr/>
      <dgm:t>
        <a:bodyPr/>
        <a:lstStyle/>
        <a:p>
          <a:r>
            <a:rPr lang="en-US"/>
            <a:t>Vulnerable</a:t>
          </a:r>
        </a:p>
      </dgm:t>
    </dgm:pt>
    <dgm:pt modelId="{158EE52D-7D33-427B-A920-69EF567BF030}" type="parTrans" cxnId="{729CB268-B70B-4F05-8D96-E2023F88A9A5}">
      <dgm:prSet/>
      <dgm:spPr/>
      <dgm:t>
        <a:bodyPr/>
        <a:lstStyle/>
        <a:p>
          <a:endParaRPr lang="en-AU"/>
        </a:p>
      </dgm:t>
    </dgm:pt>
    <dgm:pt modelId="{CC82E507-ECC9-465E-828C-F6084D039B1B}" type="sibTrans" cxnId="{729CB268-B70B-4F05-8D96-E2023F88A9A5}">
      <dgm:prSet/>
      <dgm:spPr/>
      <dgm:t>
        <a:bodyPr/>
        <a:lstStyle/>
        <a:p>
          <a:endParaRPr lang="en-AU"/>
        </a:p>
      </dgm:t>
    </dgm:pt>
    <dgm:pt modelId="{E66205ED-0E1E-4B0B-86A5-BBB8A8B88BB3}">
      <dgm:prSet/>
      <dgm:spPr/>
      <dgm:t>
        <a:bodyPr/>
        <a:lstStyle/>
        <a:p>
          <a:r>
            <a:rPr lang="en-US"/>
            <a:t>Endangered</a:t>
          </a:r>
        </a:p>
      </dgm:t>
    </dgm:pt>
    <dgm:pt modelId="{BF6A3486-2348-4C09-ABE7-5A50C9A80FA0}" type="parTrans" cxnId="{0F3FD470-618E-4093-8F8F-2BDB618FE16A}">
      <dgm:prSet/>
      <dgm:spPr/>
      <dgm:t>
        <a:bodyPr/>
        <a:lstStyle/>
        <a:p>
          <a:endParaRPr lang="en-AU"/>
        </a:p>
      </dgm:t>
    </dgm:pt>
    <dgm:pt modelId="{09DBEE70-3D72-45A9-A003-C57BA0ECAA10}" type="sibTrans" cxnId="{0F3FD470-618E-4093-8F8F-2BDB618FE16A}">
      <dgm:prSet/>
      <dgm:spPr/>
      <dgm:t>
        <a:bodyPr/>
        <a:lstStyle/>
        <a:p>
          <a:endParaRPr lang="en-AU"/>
        </a:p>
      </dgm:t>
    </dgm:pt>
    <dgm:pt modelId="{0958D437-EF7B-49F6-B078-BC1D7DED2D2E}">
      <dgm:prSet/>
      <dgm:spPr/>
      <dgm:t>
        <a:bodyPr/>
        <a:lstStyle/>
        <a:p>
          <a:r>
            <a:rPr lang="en-US" dirty="0"/>
            <a:t>Critically endangered</a:t>
          </a:r>
        </a:p>
      </dgm:t>
    </dgm:pt>
    <dgm:pt modelId="{022EFAB9-6E1D-4EB3-AD10-9B2AD557AD5D}" type="parTrans" cxnId="{7AC28088-A7CC-476D-84EE-FD553A0D6155}">
      <dgm:prSet/>
      <dgm:spPr/>
      <dgm:t>
        <a:bodyPr/>
        <a:lstStyle/>
        <a:p>
          <a:endParaRPr lang="en-AU"/>
        </a:p>
      </dgm:t>
    </dgm:pt>
    <dgm:pt modelId="{4DB09308-7FBE-46D3-BBB2-36BA4C97FE48}" type="sibTrans" cxnId="{7AC28088-A7CC-476D-84EE-FD553A0D6155}">
      <dgm:prSet/>
      <dgm:spPr/>
      <dgm:t>
        <a:bodyPr/>
        <a:lstStyle/>
        <a:p>
          <a:endParaRPr lang="en-AU"/>
        </a:p>
      </dgm:t>
    </dgm:pt>
    <dgm:pt modelId="{6304B5E3-16AB-4AF4-9259-EEFD40336F64}">
      <dgm:prSet/>
      <dgm:spPr/>
      <dgm:t>
        <a:bodyPr/>
        <a:lstStyle/>
        <a:p>
          <a:r>
            <a:rPr lang="en-US"/>
            <a:t>Extinct in the wild</a:t>
          </a:r>
        </a:p>
      </dgm:t>
    </dgm:pt>
    <dgm:pt modelId="{194FB4DA-EE89-4EDC-AE0D-5DA0ECB2B11F}" type="parTrans" cxnId="{3740B087-37AC-42D9-A226-986061238EDD}">
      <dgm:prSet/>
      <dgm:spPr/>
      <dgm:t>
        <a:bodyPr/>
        <a:lstStyle/>
        <a:p>
          <a:endParaRPr lang="en-AU"/>
        </a:p>
      </dgm:t>
    </dgm:pt>
    <dgm:pt modelId="{63BD3176-612B-4D6A-9577-DBC663C6A258}" type="sibTrans" cxnId="{3740B087-37AC-42D9-A226-986061238EDD}">
      <dgm:prSet/>
      <dgm:spPr/>
      <dgm:t>
        <a:bodyPr/>
        <a:lstStyle/>
        <a:p>
          <a:endParaRPr lang="en-AU"/>
        </a:p>
      </dgm:t>
    </dgm:pt>
    <dgm:pt modelId="{AE24F70B-0582-4219-95D0-60588B3644C1}">
      <dgm:prSet/>
      <dgm:spPr/>
      <dgm:t>
        <a:bodyPr/>
        <a:lstStyle/>
        <a:p>
          <a:r>
            <a:rPr lang="en-US"/>
            <a:t>Extinct</a:t>
          </a:r>
        </a:p>
      </dgm:t>
    </dgm:pt>
    <dgm:pt modelId="{62991EFA-AF2E-4EE1-A72D-10F917FEBDAF}" type="parTrans" cxnId="{033B8A39-65A6-4A74-9965-17CB005B05D0}">
      <dgm:prSet/>
      <dgm:spPr/>
      <dgm:t>
        <a:bodyPr/>
        <a:lstStyle/>
        <a:p>
          <a:endParaRPr lang="en-AU"/>
        </a:p>
      </dgm:t>
    </dgm:pt>
    <dgm:pt modelId="{5E8D707D-A375-4D34-9669-BB9E9D7BC96C}" type="sibTrans" cxnId="{033B8A39-65A6-4A74-9965-17CB005B05D0}">
      <dgm:prSet/>
      <dgm:spPr/>
      <dgm:t>
        <a:bodyPr/>
        <a:lstStyle/>
        <a:p>
          <a:endParaRPr lang="en-AU"/>
        </a:p>
      </dgm:t>
    </dgm:pt>
    <dgm:pt modelId="{1FA39A83-5FD3-4113-98B5-E80DF0EC44E5}" type="pres">
      <dgm:prSet presAssocID="{70565E02-80A3-4C15-A86D-1662A6517EB1}" presName="layout" presStyleCnt="0">
        <dgm:presLayoutVars>
          <dgm:chMax/>
          <dgm:chPref/>
          <dgm:dir/>
          <dgm:resizeHandles/>
        </dgm:presLayoutVars>
      </dgm:prSet>
      <dgm:spPr/>
    </dgm:pt>
    <dgm:pt modelId="{7AB883DF-E72E-4EC2-A730-9FA3DBE5421E}" type="pres">
      <dgm:prSet presAssocID="{757C1CE4-A67C-46A8-B5C2-E24A972A0263}" presName="root" presStyleCnt="0">
        <dgm:presLayoutVars>
          <dgm:chMax/>
          <dgm:chPref/>
        </dgm:presLayoutVars>
      </dgm:prSet>
      <dgm:spPr/>
    </dgm:pt>
    <dgm:pt modelId="{152DC00D-999F-4502-AF99-A5E2E7C4809E}" type="pres">
      <dgm:prSet presAssocID="{757C1CE4-A67C-46A8-B5C2-E24A972A0263}" presName="rootComposite" presStyleCnt="0">
        <dgm:presLayoutVars/>
      </dgm:prSet>
      <dgm:spPr/>
    </dgm:pt>
    <dgm:pt modelId="{BBD52BB6-8EFB-4B92-BD8E-C8B159FAA9C6}" type="pres">
      <dgm:prSet presAssocID="{757C1CE4-A67C-46A8-B5C2-E24A972A0263}" presName="ParentAccent" presStyleLbl="alignNode1" presStyleIdx="0" presStyleCnt="6"/>
      <dgm:spPr/>
    </dgm:pt>
    <dgm:pt modelId="{BB59601E-1E9F-4CA1-82AD-FA566F754867}" type="pres">
      <dgm:prSet presAssocID="{757C1CE4-A67C-46A8-B5C2-E24A972A0263}" presName="ParentSmallAccent" presStyleLbl="fgAcc1" presStyleIdx="0" presStyleCnt="6"/>
      <dgm:spPr/>
    </dgm:pt>
    <dgm:pt modelId="{8DD177B3-1138-4FB3-9F2B-854CF3859BC3}" type="pres">
      <dgm:prSet presAssocID="{757C1CE4-A67C-46A8-B5C2-E24A972A0263}" presName="Parent" presStyleLbl="revTx" presStyleIdx="0" presStyleCnt="6">
        <dgm:presLayoutVars>
          <dgm:chMax/>
          <dgm:chPref val="4"/>
          <dgm:bulletEnabled val="1"/>
        </dgm:presLayoutVars>
      </dgm:prSet>
      <dgm:spPr/>
    </dgm:pt>
    <dgm:pt modelId="{43988AE1-1434-4FC9-952F-363E1BD344E8}" type="pres">
      <dgm:prSet presAssocID="{757C1CE4-A67C-46A8-B5C2-E24A972A0263}" presName="childShape" presStyleCnt="0">
        <dgm:presLayoutVars>
          <dgm:chMax val="0"/>
          <dgm:chPref val="0"/>
        </dgm:presLayoutVars>
      </dgm:prSet>
      <dgm:spPr/>
    </dgm:pt>
    <dgm:pt modelId="{9F4CF251-A5A7-4563-854F-809037807BE7}" type="pres">
      <dgm:prSet presAssocID="{C89323C1-8D4D-411A-A230-76BB64FFE0A0}" presName="root" presStyleCnt="0">
        <dgm:presLayoutVars>
          <dgm:chMax/>
          <dgm:chPref/>
        </dgm:presLayoutVars>
      </dgm:prSet>
      <dgm:spPr/>
    </dgm:pt>
    <dgm:pt modelId="{51A9FFCB-F7DC-4449-8B5A-40FEF0BBB127}" type="pres">
      <dgm:prSet presAssocID="{C89323C1-8D4D-411A-A230-76BB64FFE0A0}" presName="rootComposite" presStyleCnt="0">
        <dgm:presLayoutVars/>
      </dgm:prSet>
      <dgm:spPr/>
    </dgm:pt>
    <dgm:pt modelId="{75545330-DEEE-4BC9-8949-6657309CC69C}" type="pres">
      <dgm:prSet presAssocID="{C89323C1-8D4D-411A-A230-76BB64FFE0A0}" presName="ParentAccent" presStyleLbl="alignNode1" presStyleIdx="1" presStyleCnt="6"/>
      <dgm:spPr/>
    </dgm:pt>
    <dgm:pt modelId="{69B84BF9-F675-449F-B74B-23070A44A726}" type="pres">
      <dgm:prSet presAssocID="{C89323C1-8D4D-411A-A230-76BB64FFE0A0}" presName="ParentSmallAccent" presStyleLbl="fgAcc1" presStyleIdx="1" presStyleCnt="6"/>
      <dgm:spPr/>
    </dgm:pt>
    <dgm:pt modelId="{74D893EF-DBC5-41B1-9B4F-16190303BED5}" type="pres">
      <dgm:prSet presAssocID="{C89323C1-8D4D-411A-A230-76BB64FFE0A0}" presName="Parent" presStyleLbl="revTx" presStyleIdx="1" presStyleCnt="6">
        <dgm:presLayoutVars>
          <dgm:chMax/>
          <dgm:chPref val="4"/>
          <dgm:bulletEnabled val="1"/>
        </dgm:presLayoutVars>
      </dgm:prSet>
      <dgm:spPr/>
    </dgm:pt>
    <dgm:pt modelId="{D2484D0D-4814-44A6-93D8-F6F1876B51B6}" type="pres">
      <dgm:prSet presAssocID="{C89323C1-8D4D-411A-A230-76BB64FFE0A0}" presName="childShape" presStyleCnt="0">
        <dgm:presLayoutVars>
          <dgm:chMax val="0"/>
          <dgm:chPref val="0"/>
        </dgm:presLayoutVars>
      </dgm:prSet>
      <dgm:spPr/>
    </dgm:pt>
    <dgm:pt modelId="{39FC7ED3-ADDE-4C9B-8D4A-3EA6C1B04B90}" type="pres">
      <dgm:prSet presAssocID="{E66205ED-0E1E-4B0B-86A5-BBB8A8B88BB3}" presName="root" presStyleCnt="0">
        <dgm:presLayoutVars>
          <dgm:chMax/>
          <dgm:chPref/>
        </dgm:presLayoutVars>
      </dgm:prSet>
      <dgm:spPr/>
    </dgm:pt>
    <dgm:pt modelId="{544CF399-0693-47FA-BEEA-EC0666C5F460}" type="pres">
      <dgm:prSet presAssocID="{E66205ED-0E1E-4B0B-86A5-BBB8A8B88BB3}" presName="rootComposite" presStyleCnt="0">
        <dgm:presLayoutVars/>
      </dgm:prSet>
      <dgm:spPr/>
    </dgm:pt>
    <dgm:pt modelId="{201A32CB-F8CC-4C7B-ACA4-6292CE94B7FB}" type="pres">
      <dgm:prSet presAssocID="{E66205ED-0E1E-4B0B-86A5-BBB8A8B88BB3}" presName="ParentAccent" presStyleLbl="alignNode1" presStyleIdx="2" presStyleCnt="6"/>
      <dgm:spPr/>
    </dgm:pt>
    <dgm:pt modelId="{086BD7D4-0D68-45A9-BFF0-BF86DE40302C}" type="pres">
      <dgm:prSet presAssocID="{E66205ED-0E1E-4B0B-86A5-BBB8A8B88BB3}" presName="ParentSmallAccent" presStyleLbl="fgAcc1" presStyleIdx="2" presStyleCnt="6"/>
      <dgm:spPr/>
    </dgm:pt>
    <dgm:pt modelId="{F5FE94A6-B093-4720-90B4-FB33B190BD4A}" type="pres">
      <dgm:prSet presAssocID="{E66205ED-0E1E-4B0B-86A5-BBB8A8B88BB3}" presName="Parent" presStyleLbl="revTx" presStyleIdx="2" presStyleCnt="6">
        <dgm:presLayoutVars>
          <dgm:chMax/>
          <dgm:chPref val="4"/>
          <dgm:bulletEnabled val="1"/>
        </dgm:presLayoutVars>
      </dgm:prSet>
      <dgm:spPr/>
    </dgm:pt>
    <dgm:pt modelId="{244BF9A4-0BE4-43F6-98F5-807B3EB321A7}" type="pres">
      <dgm:prSet presAssocID="{E66205ED-0E1E-4B0B-86A5-BBB8A8B88BB3}" presName="childShape" presStyleCnt="0">
        <dgm:presLayoutVars>
          <dgm:chMax val="0"/>
          <dgm:chPref val="0"/>
        </dgm:presLayoutVars>
      </dgm:prSet>
      <dgm:spPr/>
    </dgm:pt>
    <dgm:pt modelId="{FAA29045-4BE3-459B-877D-E19B215303F9}" type="pres">
      <dgm:prSet presAssocID="{0958D437-EF7B-49F6-B078-BC1D7DED2D2E}" presName="root" presStyleCnt="0">
        <dgm:presLayoutVars>
          <dgm:chMax/>
          <dgm:chPref/>
        </dgm:presLayoutVars>
      </dgm:prSet>
      <dgm:spPr/>
    </dgm:pt>
    <dgm:pt modelId="{FB3AC0E1-A10B-4664-B774-8D8EC4D577CC}" type="pres">
      <dgm:prSet presAssocID="{0958D437-EF7B-49F6-B078-BC1D7DED2D2E}" presName="rootComposite" presStyleCnt="0">
        <dgm:presLayoutVars/>
      </dgm:prSet>
      <dgm:spPr/>
    </dgm:pt>
    <dgm:pt modelId="{C918B1EA-5EAD-45F5-B43E-66B22C45EAB7}" type="pres">
      <dgm:prSet presAssocID="{0958D437-EF7B-49F6-B078-BC1D7DED2D2E}" presName="ParentAccent" presStyleLbl="alignNode1" presStyleIdx="3" presStyleCnt="6"/>
      <dgm:spPr/>
    </dgm:pt>
    <dgm:pt modelId="{E170BF7A-EABF-4E22-A891-3B268817EE44}" type="pres">
      <dgm:prSet presAssocID="{0958D437-EF7B-49F6-B078-BC1D7DED2D2E}" presName="ParentSmallAccent" presStyleLbl="fgAcc1" presStyleIdx="3" presStyleCnt="6"/>
      <dgm:spPr/>
    </dgm:pt>
    <dgm:pt modelId="{741280B0-F00B-4396-8FEC-AF1C455EDF46}" type="pres">
      <dgm:prSet presAssocID="{0958D437-EF7B-49F6-B078-BC1D7DED2D2E}" presName="Parent" presStyleLbl="revTx" presStyleIdx="3" presStyleCnt="6">
        <dgm:presLayoutVars>
          <dgm:chMax/>
          <dgm:chPref val="4"/>
          <dgm:bulletEnabled val="1"/>
        </dgm:presLayoutVars>
      </dgm:prSet>
      <dgm:spPr/>
    </dgm:pt>
    <dgm:pt modelId="{3EE161FB-9E22-4C61-946D-5918A65CCE63}" type="pres">
      <dgm:prSet presAssocID="{0958D437-EF7B-49F6-B078-BC1D7DED2D2E}" presName="childShape" presStyleCnt="0">
        <dgm:presLayoutVars>
          <dgm:chMax val="0"/>
          <dgm:chPref val="0"/>
        </dgm:presLayoutVars>
      </dgm:prSet>
      <dgm:spPr/>
    </dgm:pt>
    <dgm:pt modelId="{C221EAAC-F109-42EF-9B2C-6685BAFDAA1C}" type="pres">
      <dgm:prSet presAssocID="{6304B5E3-16AB-4AF4-9259-EEFD40336F64}" presName="root" presStyleCnt="0">
        <dgm:presLayoutVars>
          <dgm:chMax/>
          <dgm:chPref/>
        </dgm:presLayoutVars>
      </dgm:prSet>
      <dgm:spPr/>
    </dgm:pt>
    <dgm:pt modelId="{8BA86261-FB1D-4010-A1B6-25021A6731D5}" type="pres">
      <dgm:prSet presAssocID="{6304B5E3-16AB-4AF4-9259-EEFD40336F64}" presName="rootComposite" presStyleCnt="0">
        <dgm:presLayoutVars/>
      </dgm:prSet>
      <dgm:spPr/>
    </dgm:pt>
    <dgm:pt modelId="{04FF22E9-6A07-4866-B5F1-743AEA65C053}" type="pres">
      <dgm:prSet presAssocID="{6304B5E3-16AB-4AF4-9259-EEFD40336F64}" presName="ParentAccent" presStyleLbl="alignNode1" presStyleIdx="4" presStyleCnt="6"/>
      <dgm:spPr/>
    </dgm:pt>
    <dgm:pt modelId="{A25A9660-55BE-4F24-A3EF-091D39B09A9E}" type="pres">
      <dgm:prSet presAssocID="{6304B5E3-16AB-4AF4-9259-EEFD40336F64}" presName="ParentSmallAccent" presStyleLbl="fgAcc1" presStyleIdx="4" presStyleCnt="6"/>
      <dgm:spPr/>
    </dgm:pt>
    <dgm:pt modelId="{57AB808E-5617-47A6-96FE-30544F4765A2}" type="pres">
      <dgm:prSet presAssocID="{6304B5E3-16AB-4AF4-9259-EEFD40336F64}" presName="Parent" presStyleLbl="revTx" presStyleIdx="4" presStyleCnt="6">
        <dgm:presLayoutVars>
          <dgm:chMax/>
          <dgm:chPref val="4"/>
          <dgm:bulletEnabled val="1"/>
        </dgm:presLayoutVars>
      </dgm:prSet>
      <dgm:spPr/>
    </dgm:pt>
    <dgm:pt modelId="{D7E31CEE-8445-4EEC-9144-937872EBF43A}" type="pres">
      <dgm:prSet presAssocID="{6304B5E3-16AB-4AF4-9259-EEFD40336F64}" presName="childShape" presStyleCnt="0">
        <dgm:presLayoutVars>
          <dgm:chMax val="0"/>
          <dgm:chPref val="0"/>
        </dgm:presLayoutVars>
      </dgm:prSet>
      <dgm:spPr/>
    </dgm:pt>
    <dgm:pt modelId="{ECF2A5B4-C707-4359-8D9D-EA19F0907FDA}" type="pres">
      <dgm:prSet presAssocID="{AE24F70B-0582-4219-95D0-60588B3644C1}" presName="root" presStyleCnt="0">
        <dgm:presLayoutVars>
          <dgm:chMax/>
          <dgm:chPref/>
        </dgm:presLayoutVars>
      </dgm:prSet>
      <dgm:spPr/>
    </dgm:pt>
    <dgm:pt modelId="{661CC957-53AA-4021-AE99-58EE833EEEC2}" type="pres">
      <dgm:prSet presAssocID="{AE24F70B-0582-4219-95D0-60588B3644C1}" presName="rootComposite" presStyleCnt="0">
        <dgm:presLayoutVars/>
      </dgm:prSet>
      <dgm:spPr/>
    </dgm:pt>
    <dgm:pt modelId="{0D95BBF7-0177-48A4-8218-B35023CB603B}" type="pres">
      <dgm:prSet presAssocID="{AE24F70B-0582-4219-95D0-60588B3644C1}" presName="ParentAccent" presStyleLbl="alignNode1" presStyleIdx="5" presStyleCnt="6"/>
      <dgm:spPr/>
    </dgm:pt>
    <dgm:pt modelId="{B0132F4B-13BC-4AAD-BCB2-759ECDBAAFDE}" type="pres">
      <dgm:prSet presAssocID="{AE24F70B-0582-4219-95D0-60588B3644C1}" presName="ParentSmallAccent" presStyleLbl="fgAcc1" presStyleIdx="5" presStyleCnt="6"/>
      <dgm:spPr/>
    </dgm:pt>
    <dgm:pt modelId="{1F896F37-47A7-4B50-9836-C3FC67ACF0AC}" type="pres">
      <dgm:prSet presAssocID="{AE24F70B-0582-4219-95D0-60588B3644C1}" presName="Parent" presStyleLbl="revTx" presStyleIdx="5" presStyleCnt="6">
        <dgm:presLayoutVars>
          <dgm:chMax/>
          <dgm:chPref val="4"/>
          <dgm:bulletEnabled val="1"/>
        </dgm:presLayoutVars>
      </dgm:prSet>
      <dgm:spPr/>
    </dgm:pt>
    <dgm:pt modelId="{B8095F9A-9F4B-452A-9E8D-A8E4D52CC098}" type="pres">
      <dgm:prSet presAssocID="{AE24F70B-0582-4219-95D0-60588B3644C1}" presName="childShape" presStyleCnt="0">
        <dgm:presLayoutVars>
          <dgm:chMax val="0"/>
          <dgm:chPref val="0"/>
        </dgm:presLayoutVars>
      </dgm:prSet>
      <dgm:spPr/>
    </dgm:pt>
  </dgm:ptLst>
  <dgm:cxnLst>
    <dgm:cxn modelId="{033B8A39-65A6-4A74-9965-17CB005B05D0}" srcId="{70565E02-80A3-4C15-A86D-1662A6517EB1}" destId="{AE24F70B-0582-4219-95D0-60588B3644C1}" srcOrd="5" destOrd="0" parTransId="{62991EFA-AF2E-4EE1-A72D-10F917FEBDAF}" sibTransId="{5E8D707D-A375-4D34-9669-BB9E9D7BC96C}"/>
    <dgm:cxn modelId="{176F2B42-A2E8-45CA-9889-24CFD471E1A5}" srcId="{70565E02-80A3-4C15-A86D-1662A6517EB1}" destId="{757C1CE4-A67C-46A8-B5C2-E24A972A0263}" srcOrd="0" destOrd="0" parTransId="{FC4156D5-5E53-4F13-93F9-C8A4C972152B}" sibTransId="{BEE596AF-1E3D-4043-AB66-1E385AD5272A}"/>
    <dgm:cxn modelId="{729CB268-B70B-4F05-8D96-E2023F88A9A5}" srcId="{70565E02-80A3-4C15-A86D-1662A6517EB1}" destId="{C89323C1-8D4D-411A-A230-76BB64FFE0A0}" srcOrd="1" destOrd="0" parTransId="{158EE52D-7D33-427B-A920-69EF567BF030}" sibTransId="{CC82E507-ECC9-465E-828C-F6084D039B1B}"/>
    <dgm:cxn modelId="{0F3FD470-618E-4093-8F8F-2BDB618FE16A}" srcId="{70565E02-80A3-4C15-A86D-1662A6517EB1}" destId="{E66205ED-0E1E-4B0B-86A5-BBB8A8B88BB3}" srcOrd="2" destOrd="0" parTransId="{BF6A3486-2348-4C09-ABE7-5A50C9A80FA0}" sibTransId="{09DBEE70-3D72-45A9-A003-C57BA0ECAA10}"/>
    <dgm:cxn modelId="{EEC1357D-3B77-44B1-9343-110362E2FE79}" type="presOf" srcId="{0958D437-EF7B-49F6-B078-BC1D7DED2D2E}" destId="{741280B0-F00B-4396-8FEC-AF1C455EDF46}" srcOrd="0" destOrd="0" presId="urn:microsoft.com/office/officeart/2008/layout/SquareAccentList"/>
    <dgm:cxn modelId="{3740B087-37AC-42D9-A226-986061238EDD}" srcId="{70565E02-80A3-4C15-A86D-1662A6517EB1}" destId="{6304B5E3-16AB-4AF4-9259-EEFD40336F64}" srcOrd="4" destOrd="0" parTransId="{194FB4DA-EE89-4EDC-AE0D-5DA0ECB2B11F}" sibTransId="{63BD3176-612B-4D6A-9577-DBC663C6A258}"/>
    <dgm:cxn modelId="{7AC28088-A7CC-476D-84EE-FD553A0D6155}" srcId="{70565E02-80A3-4C15-A86D-1662A6517EB1}" destId="{0958D437-EF7B-49F6-B078-BC1D7DED2D2E}" srcOrd="3" destOrd="0" parTransId="{022EFAB9-6E1D-4EB3-AD10-9B2AD557AD5D}" sibTransId="{4DB09308-7FBE-46D3-BBB2-36BA4C97FE48}"/>
    <dgm:cxn modelId="{100AC4A5-4E44-4873-9675-63F92F1E49A2}" type="presOf" srcId="{6304B5E3-16AB-4AF4-9259-EEFD40336F64}" destId="{57AB808E-5617-47A6-96FE-30544F4765A2}" srcOrd="0" destOrd="0" presId="urn:microsoft.com/office/officeart/2008/layout/SquareAccentList"/>
    <dgm:cxn modelId="{A09210C2-A7A8-4B60-8277-89A730AB547C}" type="presOf" srcId="{AE24F70B-0582-4219-95D0-60588B3644C1}" destId="{1F896F37-47A7-4B50-9836-C3FC67ACF0AC}" srcOrd="0" destOrd="0" presId="urn:microsoft.com/office/officeart/2008/layout/SquareAccentList"/>
    <dgm:cxn modelId="{D4A5CBD4-E6F0-49C3-892B-EF6A81D1EFEC}" type="presOf" srcId="{E66205ED-0E1E-4B0B-86A5-BBB8A8B88BB3}" destId="{F5FE94A6-B093-4720-90B4-FB33B190BD4A}" srcOrd="0" destOrd="0" presId="urn:microsoft.com/office/officeart/2008/layout/SquareAccentList"/>
    <dgm:cxn modelId="{FDD624DD-AE00-4C09-8BAA-D73F64B2B140}" type="presOf" srcId="{757C1CE4-A67C-46A8-B5C2-E24A972A0263}" destId="{8DD177B3-1138-4FB3-9F2B-854CF3859BC3}" srcOrd="0" destOrd="0" presId="urn:microsoft.com/office/officeart/2008/layout/SquareAccentList"/>
    <dgm:cxn modelId="{B07AC6E1-55E2-44AF-9095-9A22F3D84F27}" type="presOf" srcId="{70565E02-80A3-4C15-A86D-1662A6517EB1}" destId="{1FA39A83-5FD3-4113-98B5-E80DF0EC44E5}" srcOrd="0" destOrd="0" presId="urn:microsoft.com/office/officeart/2008/layout/SquareAccentList"/>
    <dgm:cxn modelId="{DEDCBFF9-0F3F-4BBA-A458-7C447234D399}" type="presOf" srcId="{C89323C1-8D4D-411A-A230-76BB64FFE0A0}" destId="{74D893EF-DBC5-41B1-9B4F-16190303BED5}" srcOrd="0" destOrd="0" presId="urn:microsoft.com/office/officeart/2008/layout/SquareAccentList"/>
    <dgm:cxn modelId="{EEA4DD60-1DD9-40E9-AD9B-F87042B6614B}" type="presParOf" srcId="{1FA39A83-5FD3-4113-98B5-E80DF0EC44E5}" destId="{7AB883DF-E72E-4EC2-A730-9FA3DBE5421E}" srcOrd="0" destOrd="0" presId="urn:microsoft.com/office/officeart/2008/layout/SquareAccentList"/>
    <dgm:cxn modelId="{4AEF8DFC-5117-4A9A-B550-0A51EFE35204}" type="presParOf" srcId="{7AB883DF-E72E-4EC2-A730-9FA3DBE5421E}" destId="{152DC00D-999F-4502-AF99-A5E2E7C4809E}" srcOrd="0" destOrd="0" presId="urn:microsoft.com/office/officeart/2008/layout/SquareAccentList"/>
    <dgm:cxn modelId="{DBD09D9E-A540-460B-9459-27C296F774F0}" type="presParOf" srcId="{152DC00D-999F-4502-AF99-A5E2E7C4809E}" destId="{BBD52BB6-8EFB-4B92-BD8E-C8B159FAA9C6}" srcOrd="0" destOrd="0" presId="urn:microsoft.com/office/officeart/2008/layout/SquareAccentList"/>
    <dgm:cxn modelId="{965CE662-1AE0-4DE2-B3E2-8E7694244285}" type="presParOf" srcId="{152DC00D-999F-4502-AF99-A5E2E7C4809E}" destId="{BB59601E-1E9F-4CA1-82AD-FA566F754867}" srcOrd="1" destOrd="0" presId="urn:microsoft.com/office/officeart/2008/layout/SquareAccentList"/>
    <dgm:cxn modelId="{EBD5D404-14D2-48D6-8975-DB80CC427883}" type="presParOf" srcId="{152DC00D-999F-4502-AF99-A5E2E7C4809E}" destId="{8DD177B3-1138-4FB3-9F2B-854CF3859BC3}" srcOrd="2" destOrd="0" presId="urn:microsoft.com/office/officeart/2008/layout/SquareAccentList"/>
    <dgm:cxn modelId="{419581D7-0CC5-49F3-9DEA-ECFFA8AFD68A}" type="presParOf" srcId="{7AB883DF-E72E-4EC2-A730-9FA3DBE5421E}" destId="{43988AE1-1434-4FC9-952F-363E1BD344E8}" srcOrd="1" destOrd="0" presId="urn:microsoft.com/office/officeart/2008/layout/SquareAccentList"/>
    <dgm:cxn modelId="{6CFD3B6A-D124-47ED-A203-A2E2104D75F5}" type="presParOf" srcId="{1FA39A83-5FD3-4113-98B5-E80DF0EC44E5}" destId="{9F4CF251-A5A7-4563-854F-809037807BE7}" srcOrd="1" destOrd="0" presId="urn:microsoft.com/office/officeart/2008/layout/SquareAccentList"/>
    <dgm:cxn modelId="{9D4511EF-8D9A-4339-9E23-A4E2B408748F}" type="presParOf" srcId="{9F4CF251-A5A7-4563-854F-809037807BE7}" destId="{51A9FFCB-F7DC-4449-8B5A-40FEF0BBB127}" srcOrd="0" destOrd="0" presId="urn:microsoft.com/office/officeart/2008/layout/SquareAccentList"/>
    <dgm:cxn modelId="{5BCFEDD2-2D78-430D-85C3-3CD575689E69}" type="presParOf" srcId="{51A9FFCB-F7DC-4449-8B5A-40FEF0BBB127}" destId="{75545330-DEEE-4BC9-8949-6657309CC69C}" srcOrd="0" destOrd="0" presId="urn:microsoft.com/office/officeart/2008/layout/SquareAccentList"/>
    <dgm:cxn modelId="{EAFA1DED-A34A-472E-8ADF-57EF7A8A151C}" type="presParOf" srcId="{51A9FFCB-F7DC-4449-8B5A-40FEF0BBB127}" destId="{69B84BF9-F675-449F-B74B-23070A44A726}" srcOrd="1" destOrd="0" presId="urn:microsoft.com/office/officeart/2008/layout/SquareAccentList"/>
    <dgm:cxn modelId="{3A5CA630-EB34-41B6-A742-60D920DA3F1D}" type="presParOf" srcId="{51A9FFCB-F7DC-4449-8B5A-40FEF0BBB127}" destId="{74D893EF-DBC5-41B1-9B4F-16190303BED5}" srcOrd="2" destOrd="0" presId="urn:microsoft.com/office/officeart/2008/layout/SquareAccentList"/>
    <dgm:cxn modelId="{32DC8E32-0FBC-416E-A5CE-719001DF9A0A}" type="presParOf" srcId="{9F4CF251-A5A7-4563-854F-809037807BE7}" destId="{D2484D0D-4814-44A6-93D8-F6F1876B51B6}" srcOrd="1" destOrd="0" presId="urn:microsoft.com/office/officeart/2008/layout/SquareAccentList"/>
    <dgm:cxn modelId="{0F37146D-2A88-4751-8A3A-DDF0C1429C8A}" type="presParOf" srcId="{1FA39A83-5FD3-4113-98B5-E80DF0EC44E5}" destId="{39FC7ED3-ADDE-4C9B-8D4A-3EA6C1B04B90}" srcOrd="2" destOrd="0" presId="urn:microsoft.com/office/officeart/2008/layout/SquareAccentList"/>
    <dgm:cxn modelId="{9E32EF00-4A0D-4710-8EF4-C05F8627A941}" type="presParOf" srcId="{39FC7ED3-ADDE-4C9B-8D4A-3EA6C1B04B90}" destId="{544CF399-0693-47FA-BEEA-EC0666C5F460}" srcOrd="0" destOrd="0" presId="urn:microsoft.com/office/officeart/2008/layout/SquareAccentList"/>
    <dgm:cxn modelId="{55F9A51F-221C-45C2-91BF-F72E9E1D11B5}" type="presParOf" srcId="{544CF399-0693-47FA-BEEA-EC0666C5F460}" destId="{201A32CB-F8CC-4C7B-ACA4-6292CE94B7FB}" srcOrd="0" destOrd="0" presId="urn:microsoft.com/office/officeart/2008/layout/SquareAccentList"/>
    <dgm:cxn modelId="{7A072492-5F0C-4EFA-AB48-F85CEB082AC6}" type="presParOf" srcId="{544CF399-0693-47FA-BEEA-EC0666C5F460}" destId="{086BD7D4-0D68-45A9-BFF0-BF86DE40302C}" srcOrd="1" destOrd="0" presId="urn:microsoft.com/office/officeart/2008/layout/SquareAccentList"/>
    <dgm:cxn modelId="{E10131A7-AA8E-4CB8-B702-A43D73782D91}" type="presParOf" srcId="{544CF399-0693-47FA-BEEA-EC0666C5F460}" destId="{F5FE94A6-B093-4720-90B4-FB33B190BD4A}" srcOrd="2" destOrd="0" presId="urn:microsoft.com/office/officeart/2008/layout/SquareAccentList"/>
    <dgm:cxn modelId="{EEAA4979-FE78-42F0-A22C-B37895B4734B}" type="presParOf" srcId="{39FC7ED3-ADDE-4C9B-8D4A-3EA6C1B04B90}" destId="{244BF9A4-0BE4-43F6-98F5-807B3EB321A7}" srcOrd="1" destOrd="0" presId="urn:microsoft.com/office/officeart/2008/layout/SquareAccentList"/>
    <dgm:cxn modelId="{744071A5-D094-4407-BE07-8F270502D8D5}" type="presParOf" srcId="{1FA39A83-5FD3-4113-98B5-E80DF0EC44E5}" destId="{FAA29045-4BE3-459B-877D-E19B215303F9}" srcOrd="3" destOrd="0" presId="urn:microsoft.com/office/officeart/2008/layout/SquareAccentList"/>
    <dgm:cxn modelId="{236B09EE-DCA5-4F43-A1B9-41FB920A6BAD}" type="presParOf" srcId="{FAA29045-4BE3-459B-877D-E19B215303F9}" destId="{FB3AC0E1-A10B-4664-B774-8D8EC4D577CC}" srcOrd="0" destOrd="0" presId="urn:microsoft.com/office/officeart/2008/layout/SquareAccentList"/>
    <dgm:cxn modelId="{E7B2B1E0-9098-42F6-91B5-C3DC6085FDD5}" type="presParOf" srcId="{FB3AC0E1-A10B-4664-B774-8D8EC4D577CC}" destId="{C918B1EA-5EAD-45F5-B43E-66B22C45EAB7}" srcOrd="0" destOrd="0" presId="urn:microsoft.com/office/officeart/2008/layout/SquareAccentList"/>
    <dgm:cxn modelId="{F2F1DB7A-33B2-460D-9D90-EC13BEB19763}" type="presParOf" srcId="{FB3AC0E1-A10B-4664-B774-8D8EC4D577CC}" destId="{E170BF7A-EABF-4E22-A891-3B268817EE44}" srcOrd="1" destOrd="0" presId="urn:microsoft.com/office/officeart/2008/layout/SquareAccentList"/>
    <dgm:cxn modelId="{AD02C7B1-1689-477E-8617-D0634153AC6E}" type="presParOf" srcId="{FB3AC0E1-A10B-4664-B774-8D8EC4D577CC}" destId="{741280B0-F00B-4396-8FEC-AF1C455EDF46}" srcOrd="2" destOrd="0" presId="urn:microsoft.com/office/officeart/2008/layout/SquareAccentList"/>
    <dgm:cxn modelId="{E7547A94-6866-4223-8CC6-881F33CB33A7}" type="presParOf" srcId="{FAA29045-4BE3-459B-877D-E19B215303F9}" destId="{3EE161FB-9E22-4C61-946D-5918A65CCE63}" srcOrd="1" destOrd="0" presId="urn:microsoft.com/office/officeart/2008/layout/SquareAccentList"/>
    <dgm:cxn modelId="{70E8AFCB-0298-4A48-8AA1-09A5E8BFD60E}" type="presParOf" srcId="{1FA39A83-5FD3-4113-98B5-E80DF0EC44E5}" destId="{C221EAAC-F109-42EF-9B2C-6685BAFDAA1C}" srcOrd="4" destOrd="0" presId="urn:microsoft.com/office/officeart/2008/layout/SquareAccentList"/>
    <dgm:cxn modelId="{510EA019-495B-453C-839E-6C0856936E14}" type="presParOf" srcId="{C221EAAC-F109-42EF-9B2C-6685BAFDAA1C}" destId="{8BA86261-FB1D-4010-A1B6-25021A6731D5}" srcOrd="0" destOrd="0" presId="urn:microsoft.com/office/officeart/2008/layout/SquareAccentList"/>
    <dgm:cxn modelId="{3267182A-6293-4FE5-B639-2C8EE0E3A0B2}" type="presParOf" srcId="{8BA86261-FB1D-4010-A1B6-25021A6731D5}" destId="{04FF22E9-6A07-4866-B5F1-743AEA65C053}" srcOrd="0" destOrd="0" presId="urn:microsoft.com/office/officeart/2008/layout/SquareAccentList"/>
    <dgm:cxn modelId="{2678B0D2-21A7-4DE5-BC14-C6928EA80DB4}" type="presParOf" srcId="{8BA86261-FB1D-4010-A1B6-25021A6731D5}" destId="{A25A9660-55BE-4F24-A3EF-091D39B09A9E}" srcOrd="1" destOrd="0" presId="urn:microsoft.com/office/officeart/2008/layout/SquareAccentList"/>
    <dgm:cxn modelId="{19F6DBDB-1914-416F-95EB-C591660AAD71}" type="presParOf" srcId="{8BA86261-FB1D-4010-A1B6-25021A6731D5}" destId="{57AB808E-5617-47A6-96FE-30544F4765A2}" srcOrd="2" destOrd="0" presId="urn:microsoft.com/office/officeart/2008/layout/SquareAccentList"/>
    <dgm:cxn modelId="{7F663CD3-862D-4DB8-99C0-90A0A42099CF}" type="presParOf" srcId="{C221EAAC-F109-42EF-9B2C-6685BAFDAA1C}" destId="{D7E31CEE-8445-4EEC-9144-937872EBF43A}" srcOrd="1" destOrd="0" presId="urn:microsoft.com/office/officeart/2008/layout/SquareAccentList"/>
    <dgm:cxn modelId="{A122A172-EAD4-4572-AAD4-845FA0160FAE}" type="presParOf" srcId="{1FA39A83-5FD3-4113-98B5-E80DF0EC44E5}" destId="{ECF2A5B4-C707-4359-8D9D-EA19F0907FDA}" srcOrd="5" destOrd="0" presId="urn:microsoft.com/office/officeart/2008/layout/SquareAccentList"/>
    <dgm:cxn modelId="{56C491C1-4A86-4185-BDE5-F55D11BB52D0}" type="presParOf" srcId="{ECF2A5B4-C707-4359-8D9D-EA19F0907FDA}" destId="{661CC957-53AA-4021-AE99-58EE833EEEC2}" srcOrd="0" destOrd="0" presId="urn:microsoft.com/office/officeart/2008/layout/SquareAccentList"/>
    <dgm:cxn modelId="{2747D610-DD52-4B1C-A813-73F1305AB475}" type="presParOf" srcId="{661CC957-53AA-4021-AE99-58EE833EEEC2}" destId="{0D95BBF7-0177-48A4-8218-B35023CB603B}" srcOrd="0" destOrd="0" presId="urn:microsoft.com/office/officeart/2008/layout/SquareAccentList"/>
    <dgm:cxn modelId="{A986C40D-F4D5-438B-A3E7-01464DAA37A7}" type="presParOf" srcId="{661CC957-53AA-4021-AE99-58EE833EEEC2}" destId="{B0132F4B-13BC-4AAD-BCB2-759ECDBAAFDE}" srcOrd="1" destOrd="0" presId="urn:microsoft.com/office/officeart/2008/layout/SquareAccentList"/>
    <dgm:cxn modelId="{ED2018D8-DB63-4987-A18B-3FD67048ECFE}" type="presParOf" srcId="{661CC957-53AA-4021-AE99-58EE833EEEC2}" destId="{1F896F37-47A7-4B50-9836-C3FC67ACF0AC}" srcOrd="2" destOrd="0" presId="urn:microsoft.com/office/officeart/2008/layout/SquareAccentList"/>
    <dgm:cxn modelId="{2831808A-DB71-483C-9AED-AB32DFD6304C}" type="presParOf" srcId="{ECF2A5B4-C707-4359-8D9D-EA19F0907FDA}" destId="{B8095F9A-9F4B-452A-9E8D-A8E4D52CC098}" srcOrd="1" destOrd="0" presId="urn:microsoft.com/office/officeart/2008/layout/SquareAccent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chemeClr val="tx1"/>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chemeClr val="tx1"/>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chemeClr val="tx1"/>
        </a:solidFill>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chemeClr val="tx1"/>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chemeClr val="tx1"/>
        </a:solidFill>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chemeClr val="tx1"/>
        </a:solidFill>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chemeClr val="tx1"/>
        </a:solidFill>
      </dgm:spPr>
      <dgm:t>
        <a:bodyPr/>
        <a:lstStyle/>
        <a:p>
          <a:r>
            <a:rPr lang="en-US" sz="1000" b="1"/>
            <a:t>Western </a:t>
          </a:r>
          <a:r>
            <a:rPr lang="en-US" sz="1000" b="1">
              <a:latin typeface="Arial" panose="020B0604020202020204"/>
            </a:rPr>
            <a:t>grasswren</a:t>
          </a:r>
          <a:endParaRPr lang="en-AU" sz="10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chemeClr val="tx1"/>
        </a:solidFill>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chemeClr val="tx1"/>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chemeClr val="tx1"/>
        </a:solidFill>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chemeClr val="tx1"/>
        </a:solidFill>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565E02-80A3-4C15-A86D-1662A6517EB1}" type="doc">
      <dgm:prSet loTypeId="urn:microsoft.com/office/officeart/2008/layout/SquareAccentList" loCatId="list" qsTypeId="urn:microsoft.com/office/officeart/2005/8/quickstyle/simple1" qsCatId="simple" csTypeId="urn:microsoft.com/office/officeart/2005/8/colors/colorful3" csCatId="colorful" phldr="1"/>
      <dgm:spPr/>
      <dgm:t>
        <a:bodyPr/>
        <a:lstStyle/>
        <a:p>
          <a:endParaRPr lang="en-AU"/>
        </a:p>
      </dgm:t>
    </dgm:pt>
    <dgm:pt modelId="{757C1CE4-A67C-46A8-B5C2-E24A972A0263}">
      <dgm:prSet phldrT="[Text]"/>
      <dgm:spPr/>
      <dgm:t>
        <a:bodyPr/>
        <a:lstStyle/>
        <a:p>
          <a:r>
            <a:rPr lang="en-US" b="1" i="0" dirty="0"/>
            <a:t>OS-Species otherwise in need of special protection (other specially protected)</a:t>
          </a:r>
          <a:endParaRPr lang="en-AU" dirty="0"/>
        </a:p>
      </dgm:t>
    </dgm:pt>
    <dgm:pt modelId="{FC4156D5-5E53-4F13-93F9-C8A4C972152B}" type="parTrans" cxnId="{176F2B42-A2E8-45CA-9889-24CFD471E1A5}">
      <dgm:prSet/>
      <dgm:spPr/>
      <dgm:t>
        <a:bodyPr/>
        <a:lstStyle/>
        <a:p>
          <a:endParaRPr lang="en-AU"/>
        </a:p>
      </dgm:t>
    </dgm:pt>
    <dgm:pt modelId="{BEE596AF-1E3D-4043-AB66-1E385AD5272A}" type="sibTrans" cxnId="{176F2B42-A2E8-45CA-9889-24CFD471E1A5}">
      <dgm:prSet/>
      <dgm:spPr/>
      <dgm:t>
        <a:bodyPr/>
        <a:lstStyle/>
        <a:p>
          <a:endParaRPr lang="en-AU"/>
        </a:p>
      </dgm:t>
    </dgm:pt>
    <dgm:pt modelId="{0958D437-EF7B-49F6-B078-BC1D7DED2D2E}">
      <dgm:prSet/>
      <dgm:spPr/>
      <dgm:t>
        <a:bodyPr/>
        <a:lstStyle/>
        <a:p>
          <a:r>
            <a:rPr lang="en-AU" b="1" i="0" dirty="0"/>
            <a:t>EN-Endangered species </a:t>
          </a:r>
          <a:endParaRPr lang="en-US" dirty="0"/>
        </a:p>
      </dgm:t>
    </dgm:pt>
    <dgm:pt modelId="{022EFAB9-6E1D-4EB3-AD10-9B2AD557AD5D}" type="parTrans" cxnId="{7AC28088-A7CC-476D-84EE-FD553A0D6155}">
      <dgm:prSet/>
      <dgm:spPr/>
      <dgm:t>
        <a:bodyPr/>
        <a:lstStyle/>
        <a:p>
          <a:endParaRPr lang="en-AU"/>
        </a:p>
      </dgm:t>
    </dgm:pt>
    <dgm:pt modelId="{4DB09308-7FBE-46D3-BBB2-36BA4C97FE48}" type="sibTrans" cxnId="{7AC28088-A7CC-476D-84EE-FD553A0D6155}">
      <dgm:prSet/>
      <dgm:spPr/>
      <dgm:t>
        <a:bodyPr/>
        <a:lstStyle/>
        <a:p>
          <a:endParaRPr lang="en-AU"/>
        </a:p>
      </dgm:t>
    </dgm:pt>
    <dgm:pt modelId="{6304B5E3-16AB-4AF4-9259-EEFD40336F64}">
      <dgm:prSet/>
      <dgm:spPr/>
      <dgm:t>
        <a:bodyPr/>
        <a:lstStyle/>
        <a:p>
          <a:r>
            <a:rPr lang="en-AU" b="1" i="0" dirty="0"/>
            <a:t>CR-Critically endangered species </a:t>
          </a:r>
          <a:endParaRPr lang="en-US" dirty="0"/>
        </a:p>
      </dgm:t>
    </dgm:pt>
    <dgm:pt modelId="{194FB4DA-EE89-4EDC-AE0D-5DA0ECB2B11F}" type="parTrans" cxnId="{3740B087-37AC-42D9-A226-986061238EDD}">
      <dgm:prSet/>
      <dgm:spPr/>
      <dgm:t>
        <a:bodyPr/>
        <a:lstStyle/>
        <a:p>
          <a:endParaRPr lang="en-AU"/>
        </a:p>
      </dgm:t>
    </dgm:pt>
    <dgm:pt modelId="{63BD3176-612B-4D6A-9577-DBC663C6A258}" type="sibTrans" cxnId="{3740B087-37AC-42D9-A226-986061238EDD}">
      <dgm:prSet/>
      <dgm:spPr/>
      <dgm:t>
        <a:bodyPr/>
        <a:lstStyle/>
        <a:p>
          <a:endParaRPr lang="en-AU"/>
        </a:p>
      </dgm:t>
    </dgm:pt>
    <dgm:pt modelId="{AE24F70B-0582-4219-95D0-60588B3644C1}">
      <dgm:prSet/>
      <dgm:spPr/>
      <dgm:t>
        <a:bodyPr/>
        <a:lstStyle/>
        <a:p>
          <a:r>
            <a:rPr lang="en-AU" b="1" i="0" dirty="0"/>
            <a:t>EX-Extinct species</a:t>
          </a:r>
          <a:endParaRPr lang="en-US" dirty="0"/>
        </a:p>
      </dgm:t>
    </dgm:pt>
    <dgm:pt modelId="{62991EFA-AF2E-4EE1-A72D-10F917FEBDAF}" type="parTrans" cxnId="{033B8A39-65A6-4A74-9965-17CB005B05D0}">
      <dgm:prSet/>
      <dgm:spPr/>
      <dgm:t>
        <a:bodyPr/>
        <a:lstStyle/>
        <a:p>
          <a:endParaRPr lang="en-AU"/>
        </a:p>
      </dgm:t>
    </dgm:pt>
    <dgm:pt modelId="{5E8D707D-A375-4D34-9669-BB9E9D7BC96C}" type="sibTrans" cxnId="{033B8A39-65A6-4A74-9965-17CB005B05D0}">
      <dgm:prSet/>
      <dgm:spPr/>
      <dgm:t>
        <a:bodyPr/>
        <a:lstStyle/>
        <a:p>
          <a:endParaRPr lang="en-AU"/>
        </a:p>
      </dgm:t>
    </dgm:pt>
    <dgm:pt modelId="{D694AE49-DCD0-40E2-90F6-648DEA4633CD}">
      <dgm:prSet phldrT="[Text]"/>
      <dgm:spPr/>
      <dgm:t>
        <a:bodyPr/>
        <a:lstStyle/>
        <a:p>
          <a:r>
            <a:rPr lang="en-US" b="1" i="0" dirty="0"/>
            <a:t>CD-Species of special conservation interest (conservation dependent)</a:t>
          </a:r>
          <a:endParaRPr lang="en-AU" dirty="0"/>
        </a:p>
      </dgm:t>
    </dgm:pt>
    <dgm:pt modelId="{800A731C-BEAB-4824-AAEC-88DEF39D2ECB}" type="parTrans" cxnId="{16062A57-F824-456C-8C65-B2798B28F5F6}">
      <dgm:prSet/>
      <dgm:spPr/>
      <dgm:t>
        <a:bodyPr/>
        <a:lstStyle/>
        <a:p>
          <a:endParaRPr lang="en-AU"/>
        </a:p>
      </dgm:t>
    </dgm:pt>
    <dgm:pt modelId="{A64E9101-81AF-457F-86E2-6D26687B9E76}" type="sibTrans" cxnId="{16062A57-F824-456C-8C65-B2798B28F5F6}">
      <dgm:prSet/>
      <dgm:spPr/>
      <dgm:t>
        <a:bodyPr/>
        <a:lstStyle/>
        <a:p>
          <a:endParaRPr lang="en-AU"/>
        </a:p>
      </dgm:t>
    </dgm:pt>
    <dgm:pt modelId="{02208CC7-2617-4F11-AB56-F32B869D8FCC}">
      <dgm:prSet phldrT="[Text]"/>
      <dgm:spPr/>
      <dgm:t>
        <a:bodyPr/>
        <a:lstStyle/>
        <a:p>
          <a:r>
            <a:rPr lang="en-AU" b="1" i="0" dirty="0"/>
            <a:t>VU-Vulnerable species </a:t>
          </a:r>
          <a:endParaRPr lang="en-AU" dirty="0"/>
        </a:p>
      </dgm:t>
    </dgm:pt>
    <dgm:pt modelId="{71E28D38-FD29-4E9C-BFD9-886EB5B88CBD}" type="parTrans" cxnId="{9EFD8E03-8B77-4405-BF79-55B49ED16950}">
      <dgm:prSet/>
      <dgm:spPr/>
      <dgm:t>
        <a:bodyPr/>
        <a:lstStyle/>
        <a:p>
          <a:endParaRPr lang="en-AU"/>
        </a:p>
      </dgm:t>
    </dgm:pt>
    <dgm:pt modelId="{33A11F64-407A-4CED-BBA9-D104E7D7F4C2}" type="sibTrans" cxnId="{9EFD8E03-8B77-4405-BF79-55B49ED16950}">
      <dgm:prSet/>
      <dgm:spPr/>
      <dgm:t>
        <a:bodyPr/>
        <a:lstStyle/>
        <a:p>
          <a:endParaRPr lang="en-AU"/>
        </a:p>
      </dgm:t>
    </dgm:pt>
    <dgm:pt modelId="{1FA39A83-5FD3-4113-98B5-E80DF0EC44E5}" type="pres">
      <dgm:prSet presAssocID="{70565E02-80A3-4C15-A86D-1662A6517EB1}" presName="layout" presStyleCnt="0">
        <dgm:presLayoutVars>
          <dgm:chMax/>
          <dgm:chPref/>
          <dgm:dir/>
          <dgm:resizeHandles/>
        </dgm:presLayoutVars>
      </dgm:prSet>
      <dgm:spPr/>
    </dgm:pt>
    <dgm:pt modelId="{7AB883DF-E72E-4EC2-A730-9FA3DBE5421E}" type="pres">
      <dgm:prSet presAssocID="{757C1CE4-A67C-46A8-B5C2-E24A972A0263}" presName="root" presStyleCnt="0">
        <dgm:presLayoutVars>
          <dgm:chMax/>
          <dgm:chPref/>
        </dgm:presLayoutVars>
      </dgm:prSet>
      <dgm:spPr/>
    </dgm:pt>
    <dgm:pt modelId="{152DC00D-999F-4502-AF99-A5E2E7C4809E}" type="pres">
      <dgm:prSet presAssocID="{757C1CE4-A67C-46A8-B5C2-E24A972A0263}" presName="rootComposite" presStyleCnt="0">
        <dgm:presLayoutVars/>
      </dgm:prSet>
      <dgm:spPr/>
    </dgm:pt>
    <dgm:pt modelId="{BBD52BB6-8EFB-4B92-BD8E-C8B159FAA9C6}" type="pres">
      <dgm:prSet presAssocID="{757C1CE4-A67C-46A8-B5C2-E24A972A0263}" presName="ParentAccent" presStyleLbl="alignNode1" presStyleIdx="0" presStyleCnt="6"/>
      <dgm:spPr/>
    </dgm:pt>
    <dgm:pt modelId="{BB59601E-1E9F-4CA1-82AD-FA566F754867}" type="pres">
      <dgm:prSet presAssocID="{757C1CE4-A67C-46A8-B5C2-E24A972A0263}" presName="ParentSmallAccent" presStyleLbl="fgAcc1" presStyleIdx="0" presStyleCnt="6"/>
      <dgm:spPr/>
    </dgm:pt>
    <dgm:pt modelId="{8DD177B3-1138-4FB3-9F2B-854CF3859BC3}" type="pres">
      <dgm:prSet presAssocID="{757C1CE4-A67C-46A8-B5C2-E24A972A0263}" presName="Parent" presStyleLbl="revTx" presStyleIdx="0" presStyleCnt="6">
        <dgm:presLayoutVars>
          <dgm:chMax/>
          <dgm:chPref val="4"/>
          <dgm:bulletEnabled val="1"/>
        </dgm:presLayoutVars>
      </dgm:prSet>
      <dgm:spPr/>
    </dgm:pt>
    <dgm:pt modelId="{43988AE1-1434-4FC9-952F-363E1BD344E8}" type="pres">
      <dgm:prSet presAssocID="{757C1CE4-A67C-46A8-B5C2-E24A972A0263}" presName="childShape" presStyleCnt="0">
        <dgm:presLayoutVars>
          <dgm:chMax val="0"/>
          <dgm:chPref val="0"/>
        </dgm:presLayoutVars>
      </dgm:prSet>
      <dgm:spPr/>
    </dgm:pt>
    <dgm:pt modelId="{F6F6928D-8EE6-44CF-BC0E-A832FAFDB394}" type="pres">
      <dgm:prSet presAssocID="{D694AE49-DCD0-40E2-90F6-648DEA4633CD}" presName="root" presStyleCnt="0">
        <dgm:presLayoutVars>
          <dgm:chMax/>
          <dgm:chPref/>
        </dgm:presLayoutVars>
      </dgm:prSet>
      <dgm:spPr/>
    </dgm:pt>
    <dgm:pt modelId="{274B5D6E-42D6-4D86-A26D-7F151772BEF8}" type="pres">
      <dgm:prSet presAssocID="{D694AE49-DCD0-40E2-90F6-648DEA4633CD}" presName="rootComposite" presStyleCnt="0">
        <dgm:presLayoutVars/>
      </dgm:prSet>
      <dgm:spPr/>
    </dgm:pt>
    <dgm:pt modelId="{8B4F825B-865D-42B3-9D83-1F65EDDD9205}" type="pres">
      <dgm:prSet presAssocID="{D694AE49-DCD0-40E2-90F6-648DEA4633CD}" presName="ParentAccent" presStyleLbl="alignNode1" presStyleIdx="1" presStyleCnt="6"/>
      <dgm:spPr/>
    </dgm:pt>
    <dgm:pt modelId="{3AC22A44-7341-4B1E-8D0C-8F46C7771850}" type="pres">
      <dgm:prSet presAssocID="{D694AE49-DCD0-40E2-90F6-648DEA4633CD}" presName="ParentSmallAccent" presStyleLbl="fgAcc1" presStyleIdx="1" presStyleCnt="6"/>
      <dgm:spPr/>
    </dgm:pt>
    <dgm:pt modelId="{2DD26DFD-1E6E-4136-8E99-B7E041DCBAD3}" type="pres">
      <dgm:prSet presAssocID="{D694AE49-DCD0-40E2-90F6-648DEA4633CD}" presName="Parent" presStyleLbl="revTx" presStyleIdx="1" presStyleCnt="6">
        <dgm:presLayoutVars>
          <dgm:chMax/>
          <dgm:chPref val="4"/>
          <dgm:bulletEnabled val="1"/>
        </dgm:presLayoutVars>
      </dgm:prSet>
      <dgm:spPr/>
    </dgm:pt>
    <dgm:pt modelId="{3A4D47C4-8B29-4EC0-B07F-2BE629F7A1E0}" type="pres">
      <dgm:prSet presAssocID="{D694AE49-DCD0-40E2-90F6-648DEA4633CD}" presName="childShape" presStyleCnt="0">
        <dgm:presLayoutVars>
          <dgm:chMax val="0"/>
          <dgm:chPref val="0"/>
        </dgm:presLayoutVars>
      </dgm:prSet>
      <dgm:spPr/>
    </dgm:pt>
    <dgm:pt modelId="{5831F997-7560-4A1F-9FF4-E21AC3E8072C}" type="pres">
      <dgm:prSet presAssocID="{02208CC7-2617-4F11-AB56-F32B869D8FCC}" presName="root" presStyleCnt="0">
        <dgm:presLayoutVars>
          <dgm:chMax/>
          <dgm:chPref/>
        </dgm:presLayoutVars>
      </dgm:prSet>
      <dgm:spPr/>
    </dgm:pt>
    <dgm:pt modelId="{19A50BD6-4FCF-4E65-A1D0-CBF71F7C758D}" type="pres">
      <dgm:prSet presAssocID="{02208CC7-2617-4F11-AB56-F32B869D8FCC}" presName="rootComposite" presStyleCnt="0">
        <dgm:presLayoutVars/>
      </dgm:prSet>
      <dgm:spPr/>
    </dgm:pt>
    <dgm:pt modelId="{902F7A29-95F4-4A95-A1F1-A6B90D0ECCD7}" type="pres">
      <dgm:prSet presAssocID="{02208CC7-2617-4F11-AB56-F32B869D8FCC}" presName="ParentAccent" presStyleLbl="alignNode1" presStyleIdx="2" presStyleCnt="6"/>
      <dgm:spPr/>
    </dgm:pt>
    <dgm:pt modelId="{4CAD856E-BE44-4FE4-9DD5-B4C88D247255}" type="pres">
      <dgm:prSet presAssocID="{02208CC7-2617-4F11-AB56-F32B869D8FCC}" presName="ParentSmallAccent" presStyleLbl="fgAcc1" presStyleIdx="2" presStyleCnt="6"/>
      <dgm:spPr/>
    </dgm:pt>
    <dgm:pt modelId="{4AF896D8-00A7-40A3-A703-6F8D5182D064}" type="pres">
      <dgm:prSet presAssocID="{02208CC7-2617-4F11-AB56-F32B869D8FCC}" presName="Parent" presStyleLbl="revTx" presStyleIdx="2" presStyleCnt="6">
        <dgm:presLayoutVars>
          <dgm:chMax/>
          <dgm:chPref val="4"/>
          <dgm:bulletEnabled val="1"/>
        </dgm:presLayoutVars>
      </dgm:prSet>
      <dgm:spPr/>
    </dgm:pt>
    <dgm:pt modelId="{D61FD6F2-5CA5-46C8-9712-778641514A5C}" type="pres">
      <dgm:prSet presAssocID="{02208CC7-2617-4F11-AB56-F32B869D8FCC}" presName="childShape" presStyleCnt="0">
        <dgm:presLayoutVars>
          <dgm:chMax val="0"/>
          <dgm:chPref val="0"/>
        </dgm:presLayoutVars>
      </dgm:prSet>
      <dgm:spPr/>
    </dgm:pt>
    <dgm:pt modelId="{FAA29045-4BE3-459B-877D-E19B215303F9}" type="pres">
      <dgm:prSet presAssocID="{0958D437-EF7B-49F6-B078-BC1D7DED2D2E}" presName="root" presStyleCnt="0">
        <dgm:presLayoutVars>
          <dgm:chMax/>
          <dgm:chPref/>
        </dgm:presLayoutVars>
      </dgm:prSet>
      <dgm:spPr/>
    </dgm:pt>
    <dgm:pt modelId="{FB3AC0E1-A10B-4664-B774-8D8EC4D577CC}" type="pres">
      <dgm:prSet presAssocID="{0958D437-EF7B-49F6-B078-BC1D7DED2D2E}" presName="rootComposite" presStyleCnt="0">
        <dgm:presLayoutVars/>
      </dgm:prSet>
      <dgm:spPr/>
    </dgm:pt>
    <dgm:pt modelId="{C918B1EA-5EAD-45F5-B43E-66B22C45EAB7}" type="pres">
      <dgm:prSet presAssocID="{0958D437-EF7B-49F6-B078-BC1D7DED2D2E}" presName="ParentAccent" presStyleLbl="alignNode1" presStyleIdx="3" presStyleCnt="6"/>
      <dgm:spPr/>
    </dgm:pt>
    <dgm:pt modelId="{E170BF7A-EABF-4E22-A891-3B268817EE44}" type="pres">
      <dgm:prSet presAssocID="{0958D437-EF7B-49F6-B078-BC1D7DED2D2E}" presName="ParentSmallAccent" presStyleLbl="fgAcc1" presStyleIdx="3" presStyleCnt="6"/>
      <dgm:spPr/>
    </dgm:pt>
    <dgm:pt modelId="{741280B0-F00B-4396-8FEC-AF1C455EDF46}" type="pres">
      <dgm:prSet presAssocID="{0958D437-EF7B-49F6-B078-BC1D7DED2D2E}" presName="Parent" presStyleLbl="revTx" presStyleIdx="3" presStyleCnt="6">
        <dgm:presLayoutVars>
          <dgm:chMax/>
          <dgm:chPref val="4"/>
          <dgm:bulletEnabled val="1"/>
        </dgm:presLayoutVars>
      </dgm:prSet>
      <dgm:spPr/>
    </dgm:pt>
    <dgm:pt modelId="{3EE161FB-9E22-4C61-946D-5918A65CCE63}" type="pres">
      <dgm:prSet presAssocID="{0958D437-EF7B-49F6-B078-BC1D7DED2D2E}" presName="childShape" presStyleCnt="0">
        <dgm:presLayoutVars>
          <dgm:chMax val="0"/>
          <dgm:chPref val="0"/>
        </dgm:presLayoutVars>
      </dgm:prSet>
      <dgm:spPr/>
    </dgm:pt>
    <dgm:pt modelId="{C221EAAC-F109-42EF-9B2C-6685BAFDAA1C}" type="pres">
      <dgm:prSet presAssocID="{6304B5E3-16AB-4AF4-9259-EEFD40336F64}" presName="root" presStyleCnt="0">
        <dgm:presLayoutVars>
          <dgm:chMax/>
          <dgm:chPref/>
        </dgm:presLayoutVars>
      </dgm:prSet>
      <dgm:spPr/>
    </dgm:pt>
    <dgm:pt modelId="{8BA86261-FB1D-4010-A1B6-25021A6731D5}" type="pres">
      <dgm:prSet presAssocID="{6304B5E3-16AB-4AF4-9259-EEFD40336F64}" presName="rootComposite" presStyleCnt="0">
        <dgm:presLayoutVars/>
      </dgm:prSet>
      <dgm:spPr/>
    </dgm:pt>
    <dgm:pt modelId="{04FF22E9-6A07-4866-B5F1-743AEA65C053}" type="pres">
      <dgm:prSet presAssocID="{6304B5E3-16AB-4AF4-9259-EEFD40336F64}" presName="ParentAccent" presStyleLbl="alignNode1" presStyleIdx="4" presStyleCnt="6"/>
      <dgm:spPr/>
    </dgm:pt>
    <dgm:pt modelId="{A25A9660-55BE-4F24-A3EF-091D39B09A9E}" type="pres">
      <dgm:prSet presAssocID="{6304B5E3-16AB-4AF4-9259-EEFD40336F64}" presName="ParentSmallAccent" presStyleLbl="fgAcc1" presStyleIdx="4" presStyleCnt="6"/>
      <dgm:spPr/>
    </dgm:pt>
    <dgm:pt modelId="{57AB808E-5617-47A6-96FE-30544F4765A2}" type="pres">
      <dgm:prSet presAssocID="{6304B5E3-16AB-4AF4-9259-EEFD40336F64}" presName="Parent" presStyleLbl="revTx" presStyleIdx="4" presStyleCnt="6">
        <dgm:presLayoutVars>
          <dgm:chMax/>
          <dgm:chPref val="4"/>
          <dgm:bulletEnabled val="1"/>
        </dgm:presLayoutVars>
      </dgm:prSet>
      <dgm:spPr/>
    </dgm:pt>
    <dgm:pt modelId="{D7E31CEE-8445-4EEC-9144-937872EBF43A}" type="pres">
      <dgm:prSet presAssocID="{6304B5E3-16AB-4AF4-9259-EEFD40336F64}" presName="childShape" presStyleCnt="0">
        <dgm:presLayoutVars>
          <dgm:chMax val="0"/>
          <dgm:chPref val="0"/>
        </dgm:presLayoutVars>
      </dgm:prSet>
      <dgm:spPr/>
    </dgm:pt>
    <dgm:pt modelId="{ECF2A5B4-C707-4359-8D9D-EA19F0907FDA}" type="pres">
      <dgm:prSet presAssocID="{AE24F70B-0582-4219-95D0-60588B3644C1}" presName="root" presStyleCnt="0">
        <dgm:presLayoutVars>
          <dgm:chMax/>
          <dgm:chPref/>
        </dgm:presLayoutVars>
      </dgm:prSet>
      <dgm:spPr/>
    </dgm:pt>
    <dgm:pt modelId="{661CC957-53AA-4021-AE99-58EE833EEEC2}" type="pres">
      <dgm:prSet presAssocID="{AE24F70B-0582-4219-95D0-60588B3644C1}" presName="rootComposite" presStyleCnt="0">
        <dgm:presLayoutVars/>
      </dgm:prSet>
      <dgm:spPr/>
    </dgm:pt>
    <dgm:pt modelId="{0D95BBF7-0177-48A4-8218-B35023CB603B}" type="pres">
      <dgm:prSet presAssocID="{AE24F70B-0582-4219-95D0-60588B3644C1}" presName="ParentAccent" presStyleLbl="alignNode1" presStyleIdx="5" presStyleCnt="6"/>
      <dgm:spPr/>
    </dgm:pt>
    <dgm:pt modelId="{B0132F4B-13BC-4AAD-BCB2-759ECDBAAFDE}" type="pres">
      <dgm:prSet presAssocID="{AE24F70B-0582-4219-95D0-60588B3644C1}" presName="ParentSmallAccent" presStyleLbl="fgAcc1" presStyleIdx="5" presStyleCnt="6"/>
      <dgm:spPr/>
    </dgm:pt>
    <dgm:pt modelId="{1F896F37-47A7-4B50-9836-C3FC67ACF0AC}" type="pres">
      <dgm:prSet presAssocID="{AE24F70B-0582-4219-95D0-60588B3644C1}" presName="Parent" presStyleLbl="revTx" presStyleIdx="5" presStyleCnt="6">
        <dgm:presLayoutVars>
          <dgm:chMax/>
          <dgm:chPref val="4"/>
          <dgm:bulletEnabled val="1"/>
        </dgm:presLayoutVars>
      </dgm:prSet>
      <dgm:spPr/>
    </dgm:pt>
    <dgm:pt modelId="{B8095F9A-9F4B-452A-9E8D-A8E4D52CC098}" type="pres">
      <dgm:prSet presAssocID="{AE24F70B-0582-4219-95D0-60588B3644C1}" presName="childShape" presStyleCnt="0">
        <dgm:presLayoutVars>
          <dgm:chMax val="0"/>
          <dgm:chPref val="0"/>
        </dgm:presLayoutVars>
      </dgm:prSet>
      <dgm:spPr/>
    </dgm:pt>
  </dgm:ptLst>
  <dgm:cxnLst>
    <dgm:cxn modelId="{9EFD8E03-8B77-4405-BF79-55B49ED16950}" srcId="{70565E02-80A3-4C15-A86D-1662A6517EB1}" destId="{02208CC7-2617-4F11-AB56-F32B869D8FCC}" srcOrd="2" destOrd="0" parTransId="{71E28D38-FD29-4E9C-BFD9-886EB5B88CBD}" sibTransId="{33A11F64-407A-4CED-BBA9-D104E7D7F4C2}"/>
    <dgm:cxn modelId="{033B8A39-65A6-4A74-9965-17CB005B05D0}" srcId="{70565E02-80A3-4C15-A86D-1662A6517EB1}" destId="{AE24F70B-0582-4219-95D0-60588B3644C1}" srcOrd="5" destOrd="0" parTransId="{62991EFA-AF2E-4EE1-A72D-10F917FEBDAF}" sibTransId="{5E8D707D-A375-4D34-9669-BB9E9D7BC96C}"/>
    <dgm:cxn modelId="{176F2B42-A2E8-45CA-9889-24CFD471E1A5}" srcId="{70565E02-80A3-4C15-A86D-1662A6517EB1}" destId="{757C1CE4-A67C-46A8-B5C2-E24A972A0263}" srcOrd="0" destOrd="0" parTransId="{FC4156D5-5E53-4F13-93F9-C8A4C972152B}" sibTransId="{BEE596AF-1E3D-4043-AB66-1E385AD5272A}"/>
    <dgm:cxn modelId="{16062A57-F824-456C-8C65-B2798B28F5F6}" srcId="{70565E02-80A3-4C15-A86D-1662A6517EB1}" destId="{D694AE49-DCD0-40E2-90F6-648DEA4633CD}" srcOrd="1" destOrd="0" parTransId="{800A731C-BEAB-4824-AAEC-88DEF39D2ECB}" sibTransId="{A64E9101-81AF-457F-86E2-6D26687B9E76}"/>
    <dgm:cxn modelId="{EEC1357D-3B77-44B1-9343-110362E2FE79}" type="presOf" srcId="{0958D437-EF7B-49F6-B078-BC1D7DED2D2E}" destId="{741280B0-F00B-4396-8FEC-AF1C455EDF46}" srcOrd="0" destOrd="0" presId="urn:microsoft.com/office/officeart/2008/layout/SquareAccentList"/>
    <dgm:cxn modelId="{3740B087-37AC-42D9-A226-986061238EDD}" srcId="{70565E02-80A3-4C15-A86D-1662A6517EB1}" destId="{6304B5E3-16AB-4AF4-9259-EEFD40336F64}" srcOrd="4" destOrd="0" parTransId="{194FB4DA-EE89-4EDC-AE0D-5DA0ECB2B11F}" sibTransId="{63BD3176-612B-4D6A-9577-DBC663C6A258}"/>
    <dgm:cxn modelId="{7AC28088-A7CC-476D-84EE-FD553A0D6155}" srcId="{70565E02-80A3-4C15-A86D-1662A6517EB1}" destId="{0958D437-EF7B-49F6-B078-BC1D7DED2D2E}" srcOrd="3" destOrd="0" parTransId="{022EFAB9-6E1D-4EB3-AD10-9B2AD557AD5D}" sibTransId="{4DB09308-7FBE-46D3-BBB2-36BA4C97FE48}"/>
    <dgm:cxn modelId="{100AC4A5-4E44-4873-9675-63F92F1E49A2}" type="presOf" srcId="{6304B5E3-16AB-4AF4-9259-EEFD40336F64}" destId="{57AB808E-5617-47A6-96FE-30544F4765A2}" srcOrd="0" destOrd="0" presId="urn:microsoft.com/office/officeart/2008/layout/SquareAccentList"/>
    <dgm:cxn modelId="{A09210C2-A7A8-4B60-8277-89A730AB547C}" type="presOf" srcId="{AE24F70B-0582-4219-95D0-60588B3644C1}" destId="{1F896F37-47A7-4B50-9836-C3FC67ACF0AC}" srcOrd="0" destOrd="0" presId="urn:microsoft.com/office/officeart/2008/layout/SquareAccentList"/>
    <dgm:cxn modelId="{FDD624DD-AE00-4C09-8BAA-D73F64B2B140}" type="presOf" srcId="{757C1CE4-A67C-46A8-B5C2-E24A972A0263}" destId="{8DD177B3-1138-4FB3-9F2B-854CF3859BC3}" srcOrd="0" destOrd="0" presId="urn:microsoft.com/office/officeart/2008/layout/SquareAccentList"/>
    <dgm:cxn modelId="{B07AC6E1-55E2-44AF-9095-9A22F3D84F27}" type="presOf" srcId="{70565E02-80A3-4C15-A86D-1662A6517EB1}" destId="{1FA39A83-5FD3-4113-98B5-E80DF0EC44E5}" srcOrd="0" destOrd="0" presId="urn:microsoft.com/office/officeart/2008/layout/SquareAccentList"/>
    <dgm:cxn modelId="{0CA4ABE9-04D7-4FC2-A54A-DABCBCD23A00}" type="presOf" srcId="{02208CC7-2617-4F11-AB56-F32B869D8FCC}" destId="{4AF896D8-00A7-40A3-A703-6F8D5182D064}" srcOrd="0" destOrd="0" presId="urn:microsoft.com/office/officeart/2008/layout/SquareAccentList"/>
    <dgm:cxn modelId="{8D5D64FD-2381-4F0A-9BED-A1B640B4A676}" type="presOf" srcId="{D694AE49-DCD0-40E2-90F6-648DEA4633CD}" destId="{2DD26DFD-1E6E-4136-8E99-B7E041DCBAD3}" srcOrd="0" destOrd="0" presId="urn:microsoft.com/office/officeart/2008/layout/SquareAccentList"/>
    <dgm:cxn modelId="{EEA4DD60-1DD9-40E9-AD9B-F87042B6614B}" type="presParOf" srcId="{1FA39A83-5FD3-4113-98B5-E80DF0EC44E5}" destId="{7AB883DF-E72E-4EC2-A730-9FA3DBE5421E}" srcOrd="0" destOrd="0" presId="urn:microsoft.com/office/officeart/2008/layout/SquareAccentList"/>
    <dgm:cxn modelId="{4AEF8DFC-5117-4A9A-B550-0A51EFE35204}" type="presParOf" srcId="{7AB883DF-E72E-4EC2-A730-9FA3DBE5421E}" destId="{152DC00D-999F-4502-AF99-A5E2E7C4809E}" srcOrd="0" destOrd="0" presId="urn:microsoft.com/office/officeart/2008/layout/SquareAccentList"/>
    <dgm:cxn modelId="{DBD09D9E-A540-460B-9459-27C296F774F0}" type="presParOf" srcId="{152DC00D-999F-4502-AF99-A5E2E7C4809E}" destId="{BBD52BB6-8EFB-4B92-BD8E-C8B159FAA9C6}" srcOrd="0" destOrd="0" presId="urn:microsoft.com/office/officeart/2008/layout/SquareAccentList"/>
    <dgm:cxn modelId="{965CE662-1AE0-4DE2-B3E2-8E7694244285}" type="presParOf" srcId="{152DC00D-999F-4502-AF99-A5E2E7C4809E}" destId="{BB59601E-1E9F-4CA1-82AD-FA566F754867}" srcOrd="1" destOrd="0" presId="urn:microsoft.com/office/officeart/2008/layout/SquareAccentList"/>
    <dgm:cxn modelId="{EBD5D404-14D2-48D6-8975-DB80CC427883}" type="presParOf" srcId="{152DC00D-999F-4502-AF99-A5E2E7C4809E}" destId="{8DD177B3-1138-4FB3-9F2B-854CF3859BC3}" srcOrd="2" destOrd="0" presId="urn:microsoft.com/office/officeart/2008/layout/SquareAccentList"/>
    <dgm:cxn modelId="{419581D7-0CC5-49F3-9DEA-ECFFA8AFD68A}" type="presParOf" srcId="{7AB883DF-E72E-4EC2-A730-9FA3DBE5421E}" destId="{43988AE1-1434-4FC9-952F-363E1BD344E8}" srcOrd="1" destOrd="0" presId="urn:microsoft.com/office/officeart/2008/layout/SquareAccentList"/>
    <dgm:cxn modelId="{CAC1EF49-4C2F-46F0-9DB4-888F4C2D592B}" type="presParOf" srcId="{1FA39A83-5FD3-4113-98B5-E80DF0EC44E5}" destId="{F6F6928D-8EE6-44CF-BC0E-A832FAFDB394}" srcOrd="1" destOrd="0" presId="urn:microsoft.com/office/officeart/2008/layout/SquareAccentList"/>
    <dgm:cxn modelId="{704F1D3D-7141-43D7-8042-D14E1DA4458E}" type="presParOf" srcId="{F6F6928D-8EE6-44CF-BC0E-A832FAFDB394}" destId="{274B5D6E-42D6-4D86-A26D-7F151772BEF8}" srcOrd="0" destOrd="0" presId="urn:microsoft.com/office/officeart/2008/layout/SquareAccentList"/>
    <dgm:cxn modelId="{D0A541CF-3F2F-4ADF-8F2C-D8A1CA8FC993}" type="presParOf" srcId="{274B5D6E-42D6-4D86-A26D-7F151772BEF8}" destId="{8B4F825B-865D-42B3-9D83-1F65EDDD9205}" srcOrd="0" destOrd="0" presId="urn:microsoft.com/office/officeart/2008/layout/SquareAccentList"/>
    <dgm:cxn modelId="{16339944-7D41-4948-BC10-9A6ACA578439}" type="presParOf" srcId="{274B5D6E-42D6-4D86-A26D-7F151772BEF8}" destId="{3AC22A44-7341-4B1E-8D0C-8F46C7771850}" srcOrd="1" destOrd="0" presId="urn:microsoft.com/office/officeart/2008/layout/SquareAccentList"/>
    <dgm:cxn modelId="{157F8C79-CA4C-4C18-AC5E-463874E017C0}" type="presParOf" srcId="{274B5D6E-42D6-4D86-A26D-7F151772BEF8}" destId="{2DD26DFD-1E6E-4136-8E99-B7E041DCBAD3}" srcOrd="2" destOrd="0" presId="urn:microsoft.com/office/officeart/2008/layout/SquareAccentList"/>
    <dgm:cxn modelId="{A47CE75D-3BD9-46AE-95EA-58D1C6FB6DAB}" type="presParOf" srcId="{F6F6928D-8EE6-44CF-BC0E-A832FAFDB394}" destId="{3A4D47C4-8B29-4EC0-B07F-2BE629F7A1E0}" srcOrd="1" destOrd="0" presId="urn:microsoft.com/office/officeart/2008/layout/SquareAccentList"/>
    <dgm:cxn modelId="{749C5785-99BF-46DD-9D4F-8DF17F461A3E}" type="presParOf" srcId="{1FA39A83-5FD3-4113-98B5-E80DF0EC44E5}" destId="{5831F997-7560-4A1F-9FF4-E21AC3E8072C}" srcOrd="2" destOrd="0" presId="urn:microsoft.com/office/officeart/2008/layout/SquareAccentList"/>
    <dgm:cxn modelId="{36629761-60E3-40C8-8282-71FB89AD4F27}" type="presParOf" srcId="{5831F997-7560-4A1F-9FF4-E21AC3E8072C}" destId="{19A50BD6-4FCF-4E65-A1D0-CBF71F7C758D}" srcOrd="0" destOrd="0" presId="urn:microsoft.com/office/officeart/2008/layout/SquareAccentList"/>
    <dgm:cxn modelId="{76ED6BCC-DEC9-4463-87FA-BBD2FE7F664A}" type="presParOf" srcId="{19A50BD6-4FCF-4E65-A1D0-CBF71F7C758D}" destId="{902F7A29-95F4-4A95-A1F1-A6B90D0ECCD7}" srcOrd="0" destOrd="0" presId="urn:microsoft.com/office/officeart/2008/layout/SquareAccentList"/>
    <dgm:cxn modelId="{0087B413-0F2F-4B0C-958D-AE1170A34D05}" type="presParOf" srcId="{19A50BD6-4FCF-4E65-A1D0-CBF71F7C758D}" destId="{4CAD856E-BE44-4FE4-9DD5-B4C88D247255}" srcOrd="1" destOrd="0" presId="urn:microsoft.com/office/officeart/2008/layout/SquareAccentList"/>
    <dgm:cxn modelId="{0C50FCDC-63D4-4C53-A54C-402C1A80F823}" type="presParOf" srcId="{19A50BD6-4FCF-4E65-A1D0-CBF71F7C758D}" destId="{4AF896D8-00A7-40A3-A703-6F8D5182D064}" srcOrd="2" destOrd="0" presId="urn:microsoft.com/office/officeart/2008/layout/SquareAccentList"/>
    <dgm:cxn modelId="{881F80B2-9B1D-4F8C-8AA6-197749B19B10}" type="presParOf" srcId="{5831F997-7560-4A1F-9FF4-E21AC3E8072C}" destId="{D61FD6F2-5CA5-46C8-9712-778641514A5C}" srcOrd="1" destOrd="0" presId="urn:microsoft.com/office/officeart/2008/layout/SquareAccentList"/>
    <dgm:cxn modelId="{744071A5-D094-4407-BE07-8F270502D8D5}" type="presParOf" srcId="{1FA39A83-5FD3-4113-98B5-E80DF0EC44E5}" destId="{FAA29045-4BE3-459B-877D-E19B215303F9}" srcOrd="3" destOrd="0" presId="urn:microsoft.com/office/officeart/2008/layout/SquareAccentList"/>
    <dgm:cxn modelId="{236B09EE-DCA5-4F43-A1B9-41FB920A6BAD}" type="presParOf" srcId="{FAA29045-4BE3-459B-877D-E19B215303F9}" destId="{FB3AC0E1-A10B-4664-B774-8D8EC4D577CC}" srcOrd="0" destOrd="0" presId="urn:microsoft.com/office/officeart/2008/layout/SquareAccentList"/>
    <dgm:cxn modelId="{E7B2B1E0-9098-42F6-91B5-C3DC6085FDD5}" type="presParOf" srcId="{FB3AC0E1-A10B-4664-B774-8D8EC4D577CC}" destId="{C918B1EA-5EAD-45F5-B43E-66B22C45EAB7}" srcOrd="0" destOrd="0" presId="urn:microsoft.com/office/officeart/2008/layout/SquareAccentList"/>
    <dgm:cxn modelId="{F2F1DB7A-33B2-460D-9D90-EC13BEB19763}" type="presParOf" srcId="{FB3AC0E1-A10B-4664-B774-8D8EC4D577CC}" destId="{E170BF7A-EABF-4E22-A891-3B268817EE44}" srcOrd="1" destOrd="0" presId="urn:microsoft.com/office/officeart/2008/layout/SquareAccentList"/>
    <dgm:cxn modelId="{AD02C7B1-1689-477E-8617-D0634153AC6E}" type="presParOf" srcId="{FB3AC0E1-A10B-4664-B774-8D8EC4D577CC}" destId="{741280B0-F00B-4396-8FEC-AF1C455EDF46}" srcOrd="2" destOrd="0" presId="urn:microsoft.com/office/officeart/2008/layout/SquareAccentList"/>
    <dgm:cxn modelId="{E7547A94-6866-4223-8CC6-881F33CB33A7}" type="presParOf" srcId="{FAA29045-4BE3-459B-877D-E19B215303F9}" destId="{3EE161FB-9E22-4C61-946D-5918A65CCE63}" srcOrd="1" destOrd="0" presId="urn:microsoft.com/office/officeart/2008/layout/SquareAccentList"/>
    <dgm:cxn modelId="{70E8AFCB-0298-4A48-8AA1-09A5E8BFD60E}" type="presParOf" srcId="{1FA39A83-5FD3-4113-98B5-E80DF0EC44E5}" destId="{C221EAAC-F109-42EF-9B2C-6685BAFDAA1C}" srcOrd="4" destOrd="0" presId="urn:microsoft.com/office/officeart/2008/layout/SquareAccentList"/>
    <dgm:cxn modelId="{510EA019-495B-453C-839E-6C0856936E14}" type="presParOf" srcId="{C221EAAC-F109-42EF-9B2C-6685BAFDAA1C}" destId="{8BA86261-FB1D-4010-A1B6-25021A6731D5}" srcOrd="0" destOrd="0" presId="urn:microsoft.com/office/officeart/2008/layout/SquareAccentList"/>
    <dgm:cxn modelId="{3267182A-6293-4FE5-B639-2C8EE0E3A0B2}" type="presParOf" srcId="{8BA86261-FB1D-4010-A1B6-25021A6731D5}" destId="{04FF22E9-6A07-4866-B5F1-743AEA65C053}" srcOrd="0" destOrd="0" presId="urn:microsoft.com/office/officeart/2008/layout/SquareAccentList"/>
    <dgm:cxn modelId="{2678B0D2-21A7-4DE5-BC14-C6928EA80DB4}" type="presParOf" srcId="{8BA86261-FB1D-4010-A1B6-25021A6731D5}" destId="{A25A9660-55BE-4F24-A3EF-091D39B09A9E}" srcOrd="1" destOrd="0" presId="urn:microsoft.com/office/officeart/2008/layout/SquareAccentList"/>
    <dgm:cxn modelId="{19F6DBDB-1914-416F-95EB-C591660AAD71}" type="presParOf" srcId="{8BA86261-FB1D-4010-A1B6-25021A6731D5}" destId="{57AB808E-5617-47A6-96FE-30544F4765A2}" srcOrd="2" destOrd="0" presId="urn:microsoft.com/office/officeart/2008/layout/SquareAccentList"/>
    <dgm:cxn modelId="{7F663CD3-862D-4DB8-99C0-90A0A42099CF}" type="presParOf" srcId="{C221EAAC-F109-42EF-9B2C-6685BAFDAA1C}" destId="{D7E31CEE-8445-4EEC-9144-937872EBF43A}" srcOrd="1" destOrd="0" presId="urn:microsoft.com/office/officeart/2008/layout/SquareAccentList"/>
    <dgm:cxn modelId="{A122A172-EAD4-4572-AAD4-845FA0160FAE}" type="presParOf" srcId="{1FA39A83-5FD3-4113-98B5-E80DF0EC44E5}" destId="{ECF2A5B4-C707-4359-8D9D-EA19F0907FDA}" srcOrd="5" destOrd="0" presId="urn:microsoft.com/office/officeart/2008/layout/SquareAccentList"/>
    <dgm:cxn modelId="{56C491C1-4A86-4185-BDE5-F55D11BB52D0}" type="presParOf" srcId="{ECF2A5B4-C707-4359-8D9D-EA19F0907FDA}" destId="{661CC957-53AA-4021-AE99-58EE833EEEC2}" srcOrd="0" destOrd="0" presId="urn:microsoft.com/office/officeart/2008/layout/SquareAccentList"/>
    <dgm:cxn modelId="{2747D610-DD52-4B1C-A813-73F1305AB475}" type="presParOf" srcId="{661CC957-53AA-4021-AE99-58EE833EEEC2}" destId="{0D95BBF7-0177-48A4-8218-B35023CB603B}" srcOrd="0" destOrd="0" presId="urn:microsoft.com/office/officeart/2008/layout/SquareAccentList"/>
    <dgm:cxn modelId="{A986C40D-F4D5-438B-A3E7-01464DAA37A7}" type="presParOf" srcId="{661CC957-53AA-4021-AE99-58EE833EEEC2}" destId="{B0132F4B-13BC-4AAD-BCB2-759ECDBAAFDE}" srcOrd="1" destOrd="0" presId="urn:microsoft.com/office/officeart/2008/layout/SquareAccentList"/>
    <dgm:cxn modelId="{ED2018D8-DB63-4987-A18B-3FD67048ECFE}" type="presParOf" srcId="{661CC957-53AA-4021-AE99-58EE833EEEC2}" destId="{1F896F37-47A7-4B50-9836-C3FC67ACF0AC}" srcOrd="2" destOrd="0" presId="urn:microsoft.com/office/officeart/2008/layout/SquareAccentList"/>
    <dgm:cxn modelId="{2831808A-DB71-483C-9AED-AB32DFD6304C}" type="presParOf" srcId="{ECF2A5B4-C707-4359-8D9D-EA19F0907FDA}" destId="{B8095F9A-9F4B-452A-9E8D-A8E4D52CC098}" srcOrd="1" destOrd="0" presId="urn:microsoft.com/office/officeart/2008/layout/SquareAccentList"/>
  </dgm:cxnLst>
  <dgm:bg/>
  <dgm:whole/>
  <dgm:extLst>
    <a:ext uri="http://schemas.microsoft.com/office/drawing/2008/diagram">
      <dsp:dataModelExt xmlns:dsp="http://schemas.microsoft.com/office/drawing/2008/diagram" relId="rId19"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9242A4AC-6FBD-42E8-B457-57922336DE9D}" type="doc">
      <dgm:prSet loTypeId="urn:microsoft.com/office/officeart/2005/8/layout/bList2" loCatId="picture" qsTypeId="urn:microsoft.com/office/officeart/2005/8/quickstyle/simple1" qsCatId="simple" csTypeId="urn:microsoft.com/office/officeart/2005/8/colors/colorful1" csCatId="colorful" phldr="1"/>
      <dgm:spPr/>
      <dgm:t>
        <a:bodyPr/>
        <a:lstStyle/>
        <a:p>
          <a:endParaRPr lang="en-AU"/>
        </a:p>
      </dgm:t>
    </dgm:pt>
    <dgm:pt modelId="{C3E3CFDD-96D7-4364-A99E-3A90055550CE}">
      <dgm:prSet phldrT="[Text]"/>
      <dgm:spPr/>
      <dgm:t>
        <a:bodyPr/>
        <a:lstStyle/>
        <a:p>
          <a:r>
            <a:rPr lang="en-US" dirty="0"/>
            <a:t>Why are ecological surveys conducted?</a:t>
          </a:r>
          <a:endParaRPr lang="en-AU" dirty="0"/>
        </a:p>
      </dgm:t>
    </dgm:pt>
    <dgm:pt modelId="{2CFC1F74-DC00-4240-B7E0-EBAB23ECE1C5}" type="parTrans" cxnId="{01928668-0B46-4B54-8EDF-CF6F5231C0D5}">
      <dgm:prSet/>
      <dgm:spPr/>
      <dgm:t>
        <a:bodyPr/>
        <a:lstStyle/>
        <a:p>
          <a:endParaRPr lang="en-AU"/>
        </a:p>
      </dgm:t>
    </dgm:pt>
    <dgm:pt modelId="{F3B5C897-8D12-49B3-B162-19D6E47CCE5B}" type="sibTrans" cxnId="{01928668-0B46-4B54-8EDF-CF6F5231C0D5}">
      <dgm:prSet/>
      <dgm:spPr/>
      <dgm:t>
        <a:bodyPr/>
        <a:lstStyle/>
        <a:p>
          <a:endParaRPr lang="en-AU"/>
        </a:p>
      </dgm:t>
    </dgm:pt>
    <dgm:pt modelId="{09225413-2718-462D-A19B-CEB8514E99E4}">
      <dgm:prSet phldrT="[Text]"/>
      <dgm:spPr/>
      <dgm:t>
        <a:bodyPr/>
        <a:lstStyle/>
        <a:p>
          <a:r>
            <a:rPr lang="en-US" dirty="0"/>
            <a:t>How are ecological surveys conducted?</a:t>
          </a:r>
          <a:endParaRPr lang="en-AU" dirty="0"/>
        </a:p>
      </dgm:t>
    </dgm:pt>
    <dgm:pt modelId="{CD7007DE-3583-448B-BF4C-BB903DD87903}" type="parTrans" cxnId="{6940E9BD-B11C-45D2-94ED-003A41DC582A}">
      <dgm:prSet/>
      <dgm:spPr/>
      <dgm:t>
        <a:bodyPr/>
        <a:lstStyle/>
        <a:p>
          <a:endParaRPr lang="en-AU"/>
        </a:p>
      </dgm:t>
    </dgm:pt>
    <dgm:pt modelId="{8FCDCDDE-10C8-4689-AC66-AF50694EF292}" type="sibTrans" cxnId="{6940E9BD-B11C-45D2-94ED-003A41DC582A}">
      <dgm:prSet/>
      <dgm:spPr/>
      <dgm:t>
        <a:bodyPr/>
        <a:lstStyle/>
        <a:p>
          <a:endParaRPr lang="en-AU"/>
        </a:p>
      </dgm:t>
    </dgm:pt>
    <dgm:pt modelId="{5DA2D395-7BCE-4E7A-AEDE-48BBA448C55A}">
      <dgm:prSet phldrT="[Text]"/>
      <dgm:spPr/>
      <dgm:t>
        <a:bodyPr/>
        <a:lstStyle/>
        <a:p>
          <a:r>
            <a:rPr lang="en-US" dirty="0"/>
            <a:t>What is the information collected from ecological surveys used for?</a:t>
          </a:r>
          <a:endParaRPr lang="en-AU" dirty="0"/>
        </a:p>
      </dgm:t>
    </dgm:pt>
    <dgm:pt modelId="{4CE6DCF4-BA18-4ED6-A27B-1D44B3A9003E}" type="parTrans" cxnId="{94CE6AAB-CACC-4D92-9461-4B3F2B011122}">
      <dgm:prSet/>
      <dgm:spPr/>
      <dgm:t>
        <a:bodyPr/>
        <a:lstStyle/>
        <a:p>
          <a:endParaRPr lang="en-AU"/>
        </a:p>
      </dgm:t>
    </dgm:pt>
    <dgm:pt modelId="{726DEB47-61DC-4C88-92EA-891F483C96C0}" type="sibTrans" cxnId="{94CE6AAB-CACC-4D92-9461-4B3F2B011122}">
      <dgm:prSet/>
      <dgm:spPr/>
      <dgm:t>
        <a:bodyPr/>
        <a:lstStyle/>
        <a:p>
          <a:endParaRPr lang="en-AU"/>
        </a:p>
      </dgm:t>
    </dgm:pt>
    <dgm:pt modelId="{80AD8F4C-EC3F-4CF8-A44C-C37F712B490C}" type="pres">
      <dgm:prSet presAssocID="{9242A4AC-6FBD-42E8-B457-57922336DE9D}" presName="diagram" presStyleCnt="0">
        <dgm:presLayoutVars>
          <dgm:dir/>
          <dgm:animLvl val="lvl"/>
          <dgm:resizeHandles val="exact"/>
        </dgm:presLayoutVars>
      </dgm:prSet>
      <dgm:spPr/>
    </dgm:pt>
    <dgm:pt modelId="{2301F555-7D6A-4879-AD01-012C9B2BAF08}" type="pres">
      <dgm:prSet presAssocID="{C3E3CFDD-96D7-4364-A99E-3A90055550CE}" presName="compNode" presStyleCnt="0"/>
      <dgm:spPr/>
    </dgm:pt>
    <dgm:pt modelId="{CF24F858-2C76-45E6-A11D-4DA010060035}" type="pres">
      <dgm:prSet presAssocID="{C3E3CFDD-96D7-4364-A99E-3A90055550CE}" presName="childRect" presStyleLbl="bgAcc1" presStyleIdx="0" presStyleCnt="3">
        <dgm:presLayoutVars>
          <dgm:bulletEnabled val="1"/>
        </dgm:presLayoutVars>
      </dgm:prSet>
      <dgm:spPr/>
    </dgm:pt>
    <dgm:pt modelId="{9783DF68-E023-44EB-A005-B4591B18C058}" type="pres">
      <dgm:prSet presAssocID="{C3E3CFDD-96D7-4364-A99E-3A90055550CE}" presName="parentText" presStyleLbl="node1" presStyleIdx="0" presStyleCnt="0">
        <dgm:presLayoutVars>
          <dgm:chMax val="0"/>
          <dgm:bulletEnabled val="1"/>
        </dgm:presLayoutVars>
      </dgm:prSet>
      <dgm:spPr/>
    </dgm:pt>
    <dgm:pt modelId="{656D9906-C8E5-4303-9486-D4F150D92CC2}" type="pres">
      <dgm:prSet presAssocID="{C3E3CFDD-96D7-4364-A99E-3A90055550CE}" presName="parentRect" presStyleLbl="alignNode1" presStyleIdx="0" presStyleCnt="3"/>
      <dgm:spPr/>
    </dgm:pt>
    <dgm:pt modelId="{4E33609F-A39B-4927-B43A-0D903D1E9A10}" type="pres">
      <dgm:prSet presAssocID="{C3E3CFDD-96D7-4364-A99E-3A90055550CE}" presName="adorn" presStyleLbl="fgAccFollow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ell Bee"/>
        </a:ext>
      </dgm:extLst>
    </dgm:pt>
    <dgm:pt modelId="{B4B7C6D4-334E-4E27-B3DE-26E16CDD9505}" type="pres">
      <dgm:prSet presAssocID="{F3B5C897-8D12-49B3-B162-19D6E47CCE5B}" presName="sibTrans" presStyleLbl="sibTrans2D1" presStyleIdx="0" presStyleCnt="0"/>
      <dgm:spPr/>
    </dgm:pt>
    <dgm:pt modelId="{90CF2722-B675-462E-99D0-B20930E2D97A}" type="pres">
      <dgm:prSet presAssocID="{09225413-2718-462D-A19B-CEB8514E99E4}" presName="compNode" presStyleCnt="0"/>
      <dgm:spPr/>
    </dgm:pt>
    <dgm:pt modelId="{10749E15-31C9-4BB7-81A7-C86D4991C522}" type="pres">
      <dgm:prSet presAssocID="{09225413-2718-462D-A19B-CEB8514E99E4}" presName="childRect" presStyleLbl="bgAcc1" presStyleIdx="1" presStyleCnt="3">
        <dgm:presLayoutVars>
          <dgm:bulletEnabled val="1"/>
        </dgm:presLayoutVars>
      </dgm:prSet>
      <dgm:spPr/>
    </dgm:pt>
    <dgm:pt modelId="{FD84D500-AC76-4634-BC6E-9C2F52B85C15}" type="pres">
      <dgm:prSet presAssocID="{09225413-2718-462D-A19B-CEB8514E99E4}" presName="parentText" presStyleLbl="node1" presStyleIdx="0" presStyleCnt="0">
        <dgm:presLayoutVars>
          <dgm:chMax val="0"/>
          <dgm:bulletEnabled val="1"/>
        </dgm:presLayoutVars>
      </dgm:prSet>
      <dgm:spPr/>
    </dgm:pt>
    <dgm:pt modelId="{18477005-F74A-491A-8977-C8D252A00E24}" type="pres">
      <dgm:prSet presAssocID="{09225413-2718-462D-A19B-CEB8514E99E4}" presName="parentRect" presStyleLbl="alignNode1" presStyleIdx="1" presStyleCnt="3"/>
      <dgm:spPr/>
    </dgm:pt>
    <dgm:pt modelId="{372882C9-5091-4E19-92AE-862B3E93A1F5}" type="pres">
      <dgm:prSet presAssocID="{09225413-2718-462D-A19B-CEB8514E99E4}" presName="adorn" presStyleLbl="fgAccFollow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OMG Bee"/>
        </a:ext>
      </dgm:extLst>
    </dgm:pt>
    <dgm:pt modelId="{14D5BB27-3747-4CA8-96EF-E2122923DC5A}" type="pres">
      <dgm:prSet presAssocID="{8FCDCDDE-10C8-4689-AC66-AF50694EF292}" presName="sibTrans" presStyleLbl="sibTrans2D1" presStyleIdx="0" presStyleCnt="0"/>
      <dgm:spPr/>
    </dgm:pt>
    <dgm:pt modelId="{E6D76CA2-5FF1-4C59-A5F6-485B889DB031}" type="pres">
      <dgm:prSet presAssocID="{5DA2D395-7BCE-4E7A-AEDE-48BBA448C55A}" presName="compNode" presStyleCnt="0"/>
      <dgm:spPr/>
    </dgm:pt>
    <dgm:pt modelId="{F7B089B5-EA17-4C30-BD98-2FE9C169CC27}" type="pres">
      <dgm:prSet presAssocID="{5DA2D395-7BCE-4E7A-AEDE-48BBA448C55A}" presName="childRect" presStyleLbl="bgAcc1" presStyleIdx="2" presStyleCnt="3">
        <dgm:presLayoutVars>
          <dgm:bulletEnabled val="1"/>
        </dgm:presLayoutVars>
      </dgm:prSet>
      <dgm:spPr/>
    </dgm:pt>
    <dgm:pt modelId="{3A7F65BC-BEFC-433F-AE79-4F1097946502}" type="pres">
      <dgm:prSet presAssocID="{5DA2D395-7BCE-4E7A-AEDE-48BBA448C55A}" presName="parentText" presStyleLbl="node1" presStyleIdx="0" presStyleCnt="0">
        <dgm:presLayoutVars>
          <dgm:chMax val="0"/>
          <dgm:bulletEnabled val="1"/>
        </dgm:presLayoutVars>
      </dgm:prSet>
      <dgm:spPr/>
    </dgm:pt>
    <dgm:pt modelId="{E552B0C3-847A-402A-999A-26131AF3A0A2}" type="pres">
      <dgm:prSet presAssocID="{5DA2D395-7BCE-4E7A-AEDE-48BBA448C55A}" presName="parentRect" presStyleLbl="alignNode1" presStyleIdx="2" presStyleCnt="3"/>
      <dgm:spPr/>
    </dgm:pt>
    <dgm:pt modelId="{B32281D1-69F7-4764-8C32-B4AC3DFA0709}" type="pres">
      <dgm:prSet presAssocID="{5DA2D395-7BCE-4E7A-AEDE-48BBA448C55A}" presName="adorn" presStyleLbl="fgAccFollow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igh Five Bee"/>
        </a:ext>
      </dgm:extLst>
    </dgm:pt>
  </dgm:ptLst>
  <dgm:cxnLst>
    <dgm:cxn modelId="{CECA6136-065A-4F74-BF77-05F09A8E0806}" type="presOf" srcId="{C3E3CFDD-96D7-4364-A99E-3A90055550CE}" destId="{656D9906-C8E5-4303-9486-D4F150D92CC2}" srcOrd="1" destOrd="0" presId="urn:microsoft.com/office/officeart/2005/8/layout/bList2"/>
    <dgm:cxn modelId="{2D715443-7DF6-4DB9-AE68-BD2701BCEA1B}" type="presOf" srcId="{8FCDCDDE-10C8-4689-AC66-AF50694EF292}" destId="{14D5BB27-3747-4CA8-96EF-E2122923DC5A}" srcOrd="0" destOrd="0" presId="urn:microsoft.com/office/officeart/2005/8/layout/bList2"/>
    <dgm:cxn modelId="{01928668-0B46-4B54-8EDF-CF6F5231C0D5}" srcId="{9242A4AC-6FBD-42E8-B457-57922336DE9D}" destId="{C3E3CFDD-96D7-4364-A99E-3A90055550CE}" srcOrd="0" destOrd="0" parTransId="{2CFC1F74-DC00-4240-B7E0-EBAB23ECE1C5}" sibTransId="{F3B5C897-8D12-49B3-B162-19D6E47CCE5B}"/>
    <dgm:cxn modelId="{F6619270-51E1-48C5-85EE-098B39D0EC96}" type="presOf" srcId="{09225413-2718-462D-A19B-CEB8514E99E4}" destId="{18477005-F74A-491A-8977-C8D252A00E24}" srcOrd="1" destOrd="0" presId="urn:microsoft.com/office/officeart/2005/8/layout/bList2"/>
    <dgm:cxn modelId="{297C278B-4DA1-4F51-859F-4FABF19BB824}" type="presOf" srcId="{9242A4AC-6FBD-42E8-B457-57922336DE9D}" destId="{80AD8F4C-EC3F-4CF8-A44C-C37F712B490C}" srcOrd="0" destOrd="0" presId="urn:microsoft.com/office/officeart/2005/8/layout/bList2"/>
    <dgm:cxn modelId="{CE4A618C-A52A-4D43-9BD2-8413EE632CD4}" type="presOf" srcId="{5DA2D395-7BCE-4E7A-AEDE-48BBA448C55A}" destId="{E552B0C3-847A-402A-999A-26131AF3A0A2}" srcOrd="1" destOrd="0" presId="urn:microsoft.com/office/officeart/2005/8/layout/bList2"/>
    <dgm:cxn modelId="{DAA0CCA1-98BA-423C-9F35-7BF9CD51367A}" type="presOf" srcId="{C3E3CFDD-96D7-4364-A99E-3A90055550CE}" destId="{9783DF68-E023-44EB-A005-B4591B18C058}" srcOrd="0" destOrd="0" presId="urn:microsoft.com/office/officeart/2005/8/layout/bList2"/>
    <dgm:cxn modelId="{94CE6AAB-CACC-4D92-9461-4B3F2B011122}" srcId="{9242A4AC-6FBD-42E8-B457-57922336DE9D}" destId="{5DA2D395-7BCE-4E7A-AEDE-48BBA448C55A}" srcOrd="2" destOrd="0" parTransId="{4CE6DCF4-BA18-4ED6-A27B-1D44B3A9003E}" sibTransId="{726DEB47-61DC-4C88-92EA-891F483C96C0}"/>
    <dgm:cxn modelId="{FE85B4B8-9343-4976-8771-2752DB79D537}" type="presOf" srcId="{5DA2D395-7BCE-4E7A-AEDE-48BBA448C55A}" destId="{3A7F65BC-BEFC-433F-AE79-4F1097946502}" srcOrd="0" destOrd="0" presId="urn:microsoft.com/office/officeart/2005/8/layout/bList2"/>
    <dgm:cxn modelId="{6940E9BD-B11C-45D2-94ED-003A41DC582A}" srcId="{9242A4AC-6FBD-42E8-B457-57922336DE9D}" destId="{09225413-2718-462D-A19B-CEB8514E99E4}" srcOrd="1" destOrd="0" parTransId="{CD7007DE-3583-448B-BF4C-BB903DD87903}" sibTransId="{8FCDCDDE-10C8-4689-AC66-AF50694EF292}"/>
    <dgm:cxn modelId="{51A9E9BE-D44B-43DE-A901-40369D3A2FFA}" type="presOf" srcId="{09225413-2718-462D-A19B-CEB8514E99E4}" destId="{FD84D500-AC76-4634-BC6E-9C2F52B85C15}" srcOrd="0" destOrd="0" presId="urn:microsoft.com/office/officeart/2005/8/layout/bList2"/>
    <dgm:cxn modelId="{5AA30DF1-36F2-4C56-9B80-E12727491A1B}" type="presOf" srcId="{F3B5C897-8D12-49B3-B162-19D6E47CCE5B}" destId="{B4B7C6D4-334E-4E27-B3DE-26E16CDD9505}" srcOrd="0" destOrd="0" presId="urn:microsoft.com/office/officeart/2005/8/layout/bList2"/>
    <dgm:cxn modelId="{667D087B-3F16-4E58-9C9B-315516A453B1}" type="presParOf" srcId="{80AD8F4C-EC3F-4CF8-A44C-C37F712B490C}" destId="{2301F555-7D6A-4879-AD01-012C9B2BAF08}" srcOrd="0" destOrd="0" presId="urn:microsoft.com/office/officeart/2005/8/layout/bList2"/>
    <dgm:cxn modelId="{BB5556B8-D0ED-4CF7-A80F-1DB542629E14}" type="presParOf" srcId="{2301F555-7D6A-4879-AD01-012C9B2BAF08}" destId="{CF24F858-2C76-45E6-A11D-4DA010060035}" srcOrd="0" destOrd="0" presId="urn:microsoft.com/office/officeart/2005/8/layout/bList2"/>
    <dgm:cxn modelId="{8E868863-E5BE-4CCD-9987-6EEB99123C34}" type="presParOf" srcId="{2301F555-7D6A-4879-AD01-012C9B2BAF08}" destId="{9783DF68-E023-44EB-A005-B4591B18C058}" srcOrd="1" destOrd="0" presId="urn:microsoft.com/office/officeart/2005/8/layout/bList2"/>
    <dgm:cxn modelId="{E2538725-ACF5-4AD1-9AB8-C215F1A4B375}" type="presParOf" srcId="{2301F555-7D6A-4879-AD01-012C9B2BAF08}" destId="{656D9906-C8E5-4303-9486-D4F150D92CC2}" srcOrd="2" destOrd="0" presId="urn:microsoft.com/office/officeart/2005/8/layout/bList2"/>
    <dgm:cxn modelId="{557D554C-1C81-41E0-B7D2-9635DC548AB5}" type="presParOf" srcId="{2301F555-7D6A-4879-AD01-012C9B2BAF08}" destId="{4E33609F-A39B-4927-B43A-0D903D1E9A10}" srcOrd="3" destOrd="0" presId="urn:microsoft.com/office/officeart/2005/8/layout/bList2"/>
    <dgm:cxn modelId="{3FCC2AD6-227C-46FD-950C-A17D1BFE5221}" type="presParOf" srcId="{80AD8F4C-EC3F-4CF8-A44C-C37F712B490C}" destId="{B4B7C6D4-334E-4E27-B3DE-26E16CDD9505}" srcOrd="1" destOrd="0" presId="urn:microsoft.com/office/officeart/2005/8/layout/bList2"/>
    <dgm:cxn modelId="{45416814-CCA7-4042-A2FE-85F7AA499838}" type="presParOf" srcId="{80AD8F4C-EC3F-4CF8-A44C-C37F712B490C}" destId="{90CF2722-B675-462E-99D0-B20930E2D97A}" srcOrd="2" destOrd="0" presId="urn:microsoft.com/office/officeart/2005/8/layout/bList2"/>
    <dgm:cxn modelId="{CFED3EEC-E716-40FF-9BAB-EFD7E7C0054B}" type="presParOf" srcId="{90CF2722-B675-462E-99D0-B20930E2D97A}" destId="{10749E15-31C9-4BB7-81A7-C86D4991C522}" srcOrd="0" destOrd="0" presId="urn:microsoft.com/office/officeart/2005/8/layout/bList2"/>
    <dgm:cxn modelId="{B15C7A61-53AC-4363-89CD-7A1A1AB7279C}" type="presParOf" srcId="{90CF2722-B675-462E-99D0-B20930E2D97A}" destId="{FD84D500-AC76-4634-BC6E-9C2F52B85C15}" srcOrd="1" destOrd="0" presId="urn:microsoft.com/office/officeart/2005/8/layout/bList2"/>
    <dgm:cxn modelId="{345C6F12-6F6B-47DA-8F93-D72AB48C301E}" type="presParOf" srcId="{90CF2722-B675-462E-99D0-B20930E2D97A}" destId="{18477005-F74A-491A-8977-C8D252A00E24}" srcOrd="2" destOrd="0" presId="urn:microsoft.com/office/officeart/2005/8/layout/bList2"/>
    <dgm:cxn modelId="{5B51E5A3-7F67-4FA8-B4BC-BF118D6F5230}" type="presParOf" srcId="{90CF2722-B675-462E-99D0-B20930E2D97A}" destId="{372882C9-5091-4E19-92AE-862B3E93A1F5}" srcOrd="3" destOrd="0" presId="urn:microsoft.com/office/officeart/2005/8/layout/bList2"/>
    <dgm:cxn modelId="{75441BC1-CCD0-4A7B-8C9E-2336A08265E7}" type="presParOf" srcId="{80AD8F4C-EC3F-4CF8-A44C-C37F712B490C}" destId="{14D5BB27-3747-4CA8-96EF-E2122923DC5A}" srcOrd="3" destOrd="0" presId="urn:microsoft.com/office/officeart/2005/8/layout/bList2"/>
    <dgm:cxn modelId="{D5F25170-1322-48D9-9134-084443A57529}" type="presParOf" srcId="{80AD8F4C-EC3F-4CF8-A44C-C37F712B490C}" destId="{E6D76CA2-5FF1-4C59-A5F6-485B889DB031}" srcOrd="4" destOrd="0" presId="urn:microsoft.com/office/officeart/2005/8/layout/bList2"/>
    <dgm:cxn modelId="{A50EC78B-FCDF-4E3C-902B-9A07017E937D}" type="presParOf" srcId="{E6D76CA2-5FF1-4C59-A5F6-485B889DB031}" destId="{F7B089B5-EA17-4C30-BD98-2FE9C169CC27}" srcOrd="0" destOrd="0" presId="urn:microsoft.com/office/officeart/2005/8/layout/bList2"/>
    <dgm:cxn modelId="{BCB2C744-E876-45AB-8980-F67F86E183D7}" type="presParOf" srcId="{E6D76CA2-5FF1-4C59-A5F6-485B889DB031}" destId="{3A7F65BC-BEFC-433F-AE79-4F1097946502}" srcOrd="1" destOrd="0" presId="urn:microsoft.com/office/officeart/2005/8/layout/bList2"/>
    <dgm:cxn modelId="{5C0831AB-80DE-49CE-A8BD-0E784AD898BD}" type="presParOf" srcId="{E6D76CA2-5FF1-4C59-A5F6-485B889DB031}" destId="{E552B0C3-847A-402A-999A-26131AF3A0A2}" srcOrd="2" destOrd="0" presId="urn:microsoft.com/office/officeart/2005/8/layout/bList2"/>
    <dgm:cxn modelId="{86ECAD6C-0B64-4EF5-B7BB-D6847E673E9B}" type="presParOf" srcId="{E6D76CA2-5FF1-4C59-A5F6-485B889DB031}" destId="{B32281D1-69F7-4764-8C32-B4AC3DFA070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242A4AC-6FBD-42E8-B457-57922336DE9D}" type="doc">
      <dgm:prSet loTypeId="urn:microsoft.com/office/officeart/2005/8/layout/bList2" loCatId="picture" qsTypeId="urn:microsoft.com/office/officeart/2005/8/quickstyle/simple1" qsCatId="simple" csTypeId="urn:microsoft.com/office/officeart/2005/8/colors/colorful1" csCatId="colorful" phldr="1"/>
      <dgm:spPr/>
      <dgm:t>
        <a:bodyPr/>
        <a:lstStyle/>
        <a:p>
          <a:endParaRPr lang="en-AU"/>
        </a:p>
      </dgm:t>
    </dgm:pt>
    <dgm:pt modelId="{C3E3CFDD-96D7-4364-A99E-3A90055550CE}">
      <dgm:prSet phldrT="[Text]"/>
      <dgm:spPr/>
      <dgm:t>
        <a:bodyPr/>
        <a:lstStyle/>
        <a:p>
          <a:r>
            <a:rPr lang="en-US" dirty="0"/>
            <a:t>What did I LEARN?</a:t>
          </a:r>
          <a:endParaRPr lang="en-AU" dirty="0"/>
        </a:p>
      </dgm:t>
    </dgm:pt>
    <dgm:pt modelId="{2CFC1F74-DC00-4240-B7E0-EBAB23ECE1C5}" type="parTrans" cxnId="{01928668-0B46-4B54-8EDF-CF6F5231C0D5}">
      <dgm:prSet/>
      <dgm:spPr/>
      <dgm:t>
        <a:bodyPr/>
        <a:lstStyle/>
        <a:p>
          <a:endParaRPr lang="en-AU"/>
        </a:p>
      </dgm:t>
    </dgm:pt>
    <dgm:pt modelId="{F3B5C897-8D12-49B3-B162-19D6E47CCE5B}" type="sibTrans" cxnId="{01928668-0B46-4B54-8EDF-CF6F5231C0D5}">
      <dgm:prSet/>
      <dgm:spPr/>
      <dgm:t>
        <a:bodyPr/>
        <a:lstStyle/>
        <a:p>
          <a:endParaRPr lang="en-AU"/>
        </a:p>
      </dgm:t>
    </dgm:pt>
    <dgm:pt modelId="{09225413-2718-462D-A19B-CEB8514E99E4}">
      <dgm:prSet phldrT="[Text]"/>
      <dgm:spPr/>
      <dgm:t>
        <a:bodyPr/>
        <a:lstStyle/>
        <a:p>
          <a:r>
            <a:rPr lang="en-US"/>
            <a:t>What makes me CONCERNED?</a:t>
          </a:r>
          <a:endParaRPr lang="en-AU"/>
        </a:p>
      </dgm:t>
    </dgm:pt>
    <dgm:pt modelId="{CD7007DE-3583-448B-BF4C-BB903DD87903}" type="parTrans" cxnId="{6940E9BD-B11C-45D2-94ED-003A41DC582A}">
      <dgm:prSet/>
      <dgm:spPr/>
      <dgm:t>
        <a:bodyPr/>
        <a:lstStyle/>
        <a:p>
          <a:endParaRPr lang="en-AU"/>
        </a:p>
      </dgm:t>
    </dgm:pt>
    <dgm:pt modelId="{8FCDCDDE-10C8-4689-AC66-AF50694EF292}" type="sibTrans" cxnId="{6940E9BD-B11C-45D2-94ED-003A41DC582A}">
      <dgm:prSet/>
      <dgm:spPr/>
      <dgm:t>
        <a:bodyPr/>
        <a:lstStyle/>
        <a:p>
          <a:endParaRPr lang="en-AU"/>
        </a:p>
      </dgm:t>
    </dgm:pt>
    <dgm:pt modelId="{5DA2D395-7BCE-4E7A-AEDE-48BBA448C55A}">
      <dgm:prSet phldrT="[Text]"/>
      <dgm:spPr/>
      <dgm:t>
        <a:bodyPr/>
        <a:lstStyle/>
        <a:p>
          <a:r>
            <a:rPr lang="en-US"/>
            <a:t>What do I want to DO?</a:t>
          </a:r>
          <a:endParaRPr lang="en-AU"/>
        </a:p>
      </dgm:t>
    </dgm:pt>
    <dgm:pt modelId="{4CE6DCF4-BA18-4ED6-A27B-1D44B3A9003E}" type="parTrans" cxnId="{94CE6AAB-CACC-4D92-9461-4B3F2B011122}">
      <dgm:prSet/>
      <dgm:spPr/>
      <dgm:t>
        <a:bodyPr/>
        <a:lstStyle/>
        <a:p>
          <a:endParaRPr lang="en-AU"/>
        </a:p>
      </dgm:t>
    </dgm:pt>
    <dgm:pt modelId="{726DEB47-61DC-4C88-92EA-891F483C96C0}" type="sibTrans" cxnId="{94CE6AAB-CACC-4D92-9461-4B3F2B011122}">
      <dgm:prSet/>
      <dgm:spPr/>
      <dgm:t>
        <a:bodyPr/>
        <a:lstStyle/>
        <a:p>
          <a:endParaRPr lang="en-AU"/>
        </a:p>
      </dgm:t>
    </dgm:pt>
    <dgm:pt modelId="{80AD8F4C-EC3F-4CF8-A44C-C37F712B490C}" type="pres">
      <dgm:prSet presAssocID="{9242A4AC-6FBD-42E8-B457-57922336DE9D}" presName="diagram" presStyleCnt="0">
        <dgm:presLayoutVars>
          <dgm:dir/>
          <dgm:animLvl val="lvl"/>
          <dgm:resizeHandles val="exact"/>
        </dgm:presLayoutVars>
      </dgm:prSet>
      <dgm:spPr/>
    </dgm:pt>
    <dgm:pt modelId="{2301F555-7D6A-4879-AD01-012C9B2BAF08}" type="pres">
      <dgm:prSet presAssocID="{C3E3CFDD-96D7-4364-A99E-3A90055550CE}" presName="compNode" presStyleCnt="0"/>
      <dgm:spPr/>
    </dgm:pt>
    <dgm:pt modelId="{CF24F858-2C76-45E6-A11D-4DA010060035}" type="pres">
      <dgm:prSet presAssocID="{C3E3CFDD-96D7-4364-A99E-3A90055550CE}" presName="childRect" presStyleLbl="bgAcc1" presStyleIdx="0" presStyleCnt="3">
        <dgm:presLayoutVars>
          <dgm:bulletEnabled val="1"/>
        </dgm:presLayoutVars>
      </dgm:prSet>
      <dgm:spPr/>
    </dgm:pt>
    <dgm:pt modelId="{9783DF68-E023-44EB-A005-B4591B18C058}" type="pres">
      <dgm:prSet presAssocID="{C3E3CFDD-96D7-4364-A99E-3A90055550CE}" presName="parentText" presStyleLbl="node1" presStyleIdx="0" presStyleCnt="0">
        <dgm:presLayoutVars>
          <dgm:chMax val="0"/>
          <dgm:bulletEnabled val="1"/>
        </dgm:presLayoutVars>
      </dgm:prSet>
      <dgm:spPr/>
    </dgm:pt>
    <dgm:pt modelId="{656D9906-C8E5-4303-9486-D4F150D92CC2}" type="pres">
      <dgm:prSet presAssocID="{C3E3CFDD-96D7-4364-A99E-3A90055550CE}" presName="parentRect" presStyleLbl="alignNode1" presStyleIdx="0" presStyleCnt="3"/>
      <dgm:spPr/>
    </dgm:pt>
    <dgm:pt modelId="{4E33609F-A39B-4927-B43A-0D903D1E9A10}" type="pres">
      <dgm:prSet presAssocID="{C3E3CFDD-96D7-4364-A99E-3A90055550CE}" presName="adorn" presStyleLbl="fgAccFollow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ell Bee"/>
        </a:ext>
      </dgm:extLst>
    </dgm:pt>
    <dgm:pt modelId="{B4B7C6D4-334E-4E27-B3DE-26E16CDD9505}" type="pres">
      <dgm:prSet presAssocID="{F3B5C897-8D12-49B3-B162-19D6E47CCE5B}" presName="sibTrans" presStyleLbl="sibTrans2D1" presStyleIdx="0" presStyleCnt="0"/>
      <dgm:spPr/>
    </dgm:pt>
    <dgm:pt modelId="{90CF2722-B675-462E-99D0-B20930E2D97A}" type="pres">
      <dgm:prSet presAssocID="{09225413-2718-462D-A19B-CEB8514E99E4}" presName="compNode" presStyleCnt="0"/>
      <dgm:spPr/>
    </dgm:pt>
    <dgm:pt modelId="{10749E15-31C9-4BB7-81A7-C86D4991C522}" type="pres">
      <dgm:prSet presAssocID="{09225413-2718-462D-A19B-CEB8514E99E4}" presName="childRect" presStyleLbl="bgAcc1" presStyleIdx="1" presStyleCnt="3">
        <dgm:presLayoutVars>
          <dgm:bulletEnabled val="1"/>
        </dgm:presLayoutVars>
      </dgm:prSet>
      <dgm:spPr/>
    </dgm:pt>
    <dgm:pt modelId="{FD84D500-AC76-4634-BC6E-9C2F52B85C15}" type="pres">
      <dgm:prSet presAssocID="{09225413-2718-462D-A19B-CEB8514E99E4}" presName="parentText" presStyleLbl="node1" presStyleIdx="0" presStyleCnt="0">
        <dgm:presLayoutVars>
          <dgm:chMax val="0"/>
          <dgm:bulletEnabled val="1"/>
        </dgm:presLayoutVars>
      </dgm:prSet>
      <dgm:spPr/>
    </dgm:pt>
    <dgm:pt modelId="{18477005-F74A-491A-8977-C8D252A00E24}" type="pres">
      <dgm:prSet presAssocID="{09225413-2718-462D-A19B-CEB8514E99E4}" presName="parentRect" presStyleLbl="alignNode1" presStyleIdx="1" presStyleCnt="3"/>
      <dgm:spPr/>
    </dgm:pt>
    <dgm:pt modelId="{372882C9-5091-4E19-92AE-862B3E93A1F5}" type="pres">
      <dgm:prSet presAssocID="{09225413-2718-462D-A19B-CEB8514E99E4}" presName="adorn" presStyleLbl="fgAccFollow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OMG Bee"/>
        </a:ext>
      </dgm:extLst>
    </dgm:pt>
    <dgm:pt modelId="{14D5BB27-3747-4CA8-96EF-E2122923DC5A}" type="pres">
      <dgm:prSet presAssocID="{8FCDCDDE-10C8-4689-AC66-AF50694EF292}" presName="sibTrans" presStyleLbl="sibTrans2D1" presStyleIdx="0" presStyleCnt="0"/>
      <dgm:spPr/>
    </dgm:pt>
    <dgm:pt modelId="{E6D76CA2-5FF1-4C59-A5F6-485B889DB031}" type="pres">
      <dgm:prSet presAssocID="{5DA2D395-7BCE-4E7A-AEDE-48BBA448C55A}" presName="compNode" presStyleCnt="0"/>
      <dgm:spPr/>
    </dgm:pt>
    <dgm:pt modelId="{F7B089B5-EA17-4C30-BD98-2FE9C169CC27}" type="pres">
      <dgm:prSet presAssocID="{5DA2D395-7BCE-4E7A-AEDE-48BBA448C55A}" presName="childRect" presStyleLbl="bgAcc1" presStyleIdx="2" presStyleCnt="3">
        <dgm:presLayoutVars>
          <dgm:bulletEnabled val="1"/>
        </dgm:presLayoutVars>
      </dgm:prSet>
      <dgm:spPr/>
    </dgm:pt>
    <dgm:pt modelId="{3A7F65BC-BEFC-433F-AE79-4F1097946502}" type="pres">
      <dgm:prSet presAssocID="{5DA2D395-7BCE-4E7A-AEDE-48BBA448C55A}" presName="parentText" presStyleLbl="node1" presStyleIdx="0" presStyleCnt="0">
        <dgm:presLayoutVars>
          <dgm:chMax val="0"/>
          <dgm:bulletEnabled val="1"/>
        </dgm:presLayoutVars>
      </dgm:prSet>
      <dgm:spPr/>
    </dgm:pt>
    <dgm:pt modelId="{E552B0C3-847A-402A-999A-26131AF3A0A2}" type="pres">
      <dgm:prSet presAssocID="{5DA2D395-7BCE-4E7A-AEDE-48BBA448C55A}" presName="parentRect" presStyleLbl="alignNode1" presStyleIdx="2" presStyleCnt="3"/>
      <dgm:spPr/>
    </dgm:pt>
    <dgm:pt modelId="{B32281D1-69F7-4764-8C32-B4AC3DFA0709}" type="pres">
      <dgm:prSet presAssocID="{5DA2D395-7BCE-4E7A-AEDE-48BBA448C55A}" presName="adorn" presStyleLbl="fgAccFollow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igh Five Bee"/>
        </a:ext>
      </dgm:extLst>
    </dgm:pt>
  </dgm:ptLst>
  <dgm:cxnLst>
    <dgm:cxn modelId="{CECA6136-065A-4F74-BF77-05F09A8E0806}" type="presOf" srcId="{C3E3CFDD-96D7-4364-A99E-3A90055550CE}" destId="{656D9906-C8E5-4303-9486-D4F150D92CC2}" srcOrd="1" destOrd="0" presId="urn:microsoft.com/office/officeart/2005/8/layout/bList2"/>
    <dgm:cxn modelId="{2D715443-7DF6-4DB9-AE68-BD2701BCEA1B}" type="presOf" srcId="{8FCDCDDE-10C8-4689-AC66-AF50694EF292}" destId="{14D5BB27-3747-4CA8-96EF-E2122923DC5A}" srcOrd="0" destOrd="0" presId="urn:microsoft.com/office/officeart/2005/8/layout/bList2"/>
    <dgm:cxn modelId="{01928668-0B46-4B54-8EDF-CF6F5231C0D5}" srcId="{9242A4AC-6FBD-42E8-B457-57922336DE9D}" destId="{C3E3CFDD-96D7-4364-A99E-3A90055550CE}" srcOrd="0" destOrd="0" parTransId="{2CFC1F74-DC00-4240-B7E0-EBAB23ECE1C5}" sibTransId="{F3B5C897-8D12-49B3-B162-19D6E47CCE5B}"/>
    <dgm:cxn modelId="{F6619270-51E1-48C5-85EE-098B39D0EC96}" type="presOf" srcId="{09225413-2718-462D-A19B-CEB8514E99E4}" destId="{18477005-F74A-491A-8977-C8D252A00E24}" srcOrd="1" destOrd="0" presId="urn:microsoft.com/office/officeart/2005/8/layout/bList2"/>
    <dgm:cxn modelId="{297C278B-4DA1-4F51-859F-4FABF19BB824}" type="presOf" srcId="{9242A4AC-6FBD-42E8-B457-57922336DE9D}" destId="{80AD8F4C-EC3F-4CF8-A44C-C37F712B490C}" srcOrd="0" destOrd="0" presId="urn:microsoft.com/office/officeart/2005/8/layout/bList2"/>
    <dgm:cxn modelId="{CE4A618C-A52A-4D43-9BD2-8413EE632CD4}" type="presOf" srcId="{5DA2D395-7BCE-4E7A-AEDE-48BBA448C55A}" destId="{E552B0C3-847A-402A-999A-26131AF3A0A2}" srcOrd="1" destOrd="0" presId="urn:microsoft.com/office/officeart/2005/8/layout/bList2"/>
    <dgm:cxn modelId="{DAA0CCA1-98BA-423C-9F35-7BF9CD51367A}" type="presOf" srcId="{C3E3CFDD-96D7-4364-A99E-3A90055550CE}" destId="{9783DF68-E023-44EB-A005-B4591B18C058}" srcOrd="0" destOrd="0" presId="urn:microsoft.com/office/officeart/2005/8/layout/bList2"/>
    <dgm:cxn modelId="{94CE6AAB-CACC-4D92-9461-4B3F2B011122}" srcId="{9242A4AC-6FBD-42E8-B457-57922336DE9D}" destId="{5DA2D395-7BCE-4E7A-AEDE-48BBA448C55A}" srcOrd="2" destOrd="0" parTransId="{4CE6DCF4-BA18-4ED6-A27B-1D44B3A9003E}" sibTransId="{726DEB47-61DC-4C88-92EA-891F483C96C0}"/>
    <dgm:cxn modelId="{FE85B4B8-9343-4976-8771-2752DB79D537}" type="presOf" srcId="{5DA2D395-7BCE-4E7A-AEDE-48BBA448C55A}" destId="{3A7F65BC-BEFC-433F-AE79-4F1097946502}" srcOrd="0" destOrd="0" presId="urn:microsoft.com/office/officeart/2005/8/layout/bList2"/>
    <dgm:cxn modelId="{6940E9BD-B11C-45D2-94ED-003A41DC582A}" srcId="{9242A4AC-6FBD-42E8-B457-57922336DE9D}" destId="{09225413-2718-462D-A19B-CEB8514E99E4}" srcOrd="1" destOrd="0" parTransId="{CD7007DE-3583-448B-BF4C-BB903DD87903}" sibTransId="{8FCDCDDE-10C8-4689-AC66-AF50694EF292}"/>
    <dgm:cxn modelId="{51A9E9BE-D44B-43DE-A901-40369D3A2FFA}" type="presOf" srcId="{09225413-2718-462D-A19B-CEB8514E99E4}" destId="{FD84D500-AC76-4634-BC6E-9C2F52B85C15}" srcOrd="0" destOrd="0" presId="urn:microsoft.com/office/officeart/2005/8/layout/bList2"/>
    <dgm:cxn modelId="{5AA30DF1-36F2-4C56-9B80-E12727491A1B}" type="presOf" srcId="{F3B5C897-8D12-49B3-B162-19D6E47CCE5B}" destId="{B4B7C6D4-334E-4E27-B3DE-26E16CDD9505}" srcOrd="0" destOrd="0" presId="urn:microsoft.com/office/officeart/2005/8/layout/bList2"/>
    <dgm:cxn modelId="{667D087B-3F16-4E58-9C9B-315516A453B1}" type="presParOf" srcId="{80AD8F4C-EC3F-4CF8-A44C-C37F712B490C}" destId="{2301F555-7D6A-4879-AD01-012C9B2BAF08}" srcOrd="0" destOrd="0" presId="urn:microsoft.com/office/officeart/2005/8/layout/bList2"/>
    <dgm:cxn modelId="{BB5556B8-D0ED-4CF7-A80F-1DB542629E14}" type="presParOf" srcId="{2301F555-7D6A-4879-AD01-012C9B2BAF08}" destId="{CF24F858-2C76-45E6-A11D-4DA010060035}" srcOrd="0" destOrd="0" presId="urn:microsoft.com/office/officeart/2005/8/layout/bList2"/>
    <dgm:cxn modelId="{8E868863-E5BE-4CCD-9987-6EEB99123C34}" type="presParOf" srcId="{2301F555-7D6A-4879-AD01-012C9B2BAF08}" destId="{9783DF68-E023-44EB-A005-B4591B18C058}" srcOrd="1" destOrd="0" presId="urn:microsoft.com/office/officeart/2005/8/layout/bList2"/>
    <dgm:cxn modelId="{E2538725-ACF5-4AD1-9AB8-C215F1A4B375}" type="presParOf" srcId="{2301F555-7D6A-4879-AD01-012C9B2BAF08}" destId="{656D9906-C8E5-4303-9486-D4F150D92CC2}" srcOrd="2" destOrd="0" presId="urn:microsoft.com/office/officeart/2005/8/layout/bList2"/>
    <dgm:cxn modelId="{557D554C-1C81-41E0-B7D2-9635DC548AB5}" type="presParOf" srcId="{2301F555-7D6A-4879-AD01-012C9B2BAF08}" destId="{4E33609F-A39B-4927-B43A-0D903D1E9A10}" srcOrd="3" destOrd="0" presId="urn:microsoft.com/office/officeart/2005/8/layout/bList2"/>
    <dgm:cxn modelId="{3FCC2AD6-227C-46FD-950C-A17D1BFE5221}" type="presParOf" srcId="{80AD8F4C-EC3F-4CF8-A44C-C37F712B490C}" destId="{B4B7C6D4-334E-4E27-B3DE-26E16CDD9505}" srcOrd="1" destOrd="0" presId="urn:microsoft.com/office/officeart/2005/8/layout/bList2"/>
    <dgm:cxn modelId="{45416814-CCA7-4042-A2FE-85F7AA499838}" type="presParOf" srcId="{80AD8F4C-EC3F-4CF8-A44C-C37F712B490C}" destId="{90CF2722-B675-462E-99D0-B20930E2D97A}" srcOrd="2" destOrd="0" presId="urn:microsoft.com/office/officeart/2005/8/layout/bList2"/>
    <dgm:cxn modelId="{CFED3EEC-E716-40FF-9BAB-EFD7E7C0054B}" type="presParOf" srcId="{90CF2722-B675-462E-99D0-B20930E2D97A}" destId="{10749E15-31C9-4BB7-81A7-C86D4991C522}" srcOrd="0" destOrd="0" presId="urn:microsoft.com/office/officeart/2005/8/layout/bList2"/>
    <dgm:cxn modelId="{B15C7A61-53AC-4363-89CD-7A1A1AB7279C}" type="presParOf" srcId="{90CF2722-B675-462E-99D0-B20930E2D97A}" destId="{FD84D500-AC76-4634-BC6E-9C2F52B85C15}" srcOrd="1" destOrd="0" presId="urn:microsoft.com/office/officeart/2005/8/layout/bList2"/>
    <dgm:cxn modelId="{345C6F12-6F6B-47DA-8F93-D72AB48C301E}" type="presParOf" srcId="{90CF2722-B675-462E-99D0-B20930E2D97A}" destId="{18477005-F74A-491A-8977-C8D252A00E24}" srcOrd="2" destOrd="0" presId="urn:microsoft.com/office/officeart/2005/8/layout/bList2"/>
    <dgm:cxn modelId="{5B51E5A3-7F67-4FA8-B4BC-BF118D6F5230}" type="presParOf" srcId="{90CF2722-B675-462E-99D0-B20930E2D97A}" destId="{372882C9-5091-4E19-92AE-862B3E93A1F5}" srcOrd="3" destOrd="0" presId="urn:microsoft.com/office/officeart/2005/8/layout/bList2"/>
    <dgm:cxn modelId="{75441BC1-CCD0-4A7B-8C9E-2336A08265E7}" type="presParOf" srcId="{80AD8F4C-EC3F-4CF8-A44C-C37F712B490C}" destId="{14D5BB27-3747-4CA8-96EF-E2122923DC5A}" srcOrd="3" destOrd="0" presId="urn:microsoft.com/office/officeart/2005/8/layout/bList2"/>
    <dgm:cxn modelId="{D5F25170-1322-48D9-9134-084443A57529}" type="presParOf" srcId="{80AD8F4C-EC3F-4CF8-A44C-C37F712B490C}" destId="{E6D76CA2-5FF1-4C59-A5F6-485B889DB031}" srcOrd="4" destOrd="0" presId="urn:microsoft.com/office/officeart/2005/8/layout/bList2"/>
    <dgm:cxn modelId="{A50EC78B-FCDF-4E3C-902B-9A07017E937D}" type="presParOf" srcId="{E6D76CA2-5FF1-4C59-A5F6-485B889DB031}" destId="{F7B089B5-EA17-4C30-BD98-2FE9C169CC27}" srcOrd="0" destOrd="0" presId="urn:microsoft.com/office/officeart/2005/8/layout/bList2"/>
    <dgm:cxn modelId="{BCB2C744-E876-45AB-8980-F67F86E183D7}" type="presParOf" srcId="{E6D76CA2-5FF1-4C59-A5F6-485B889DB031}" destId="{3A7F65BC-BEFC-433F-AE79-4F1097946502}" srcOrd="1" destOrd="0" presId="urn:microsoft.com/office/officeart/2005/8/layout/bList2"/>
    <dgm:cxn modelId="{5C0831AB-80DE-49CE-A8BD-0E784AD898BD}" type="presParOf" srcId="{E6D76CA2-5FF1-4C59-A5F6-485B889DB031}" destId="{E552B0C3-847A-402A-999A-26131AF3A0A2}" srcOrd="2" destOrd="0" presId="urn:microsoft.com/office/officeart/2005/8/layout/bList2"/>
    <dgm:cxn modelId="{86ECAD6C-0B64-4EF5-B7BB-D6847E673E9B}" type="presParOf" srcId="{E6D76CA2-5FF1-4C59-A5F6-485B889DB031}" destId="{B32281D1-69F7-4764-8C32-B4AC3DFA0709}"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chemeClr val="tx1"/>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chemeClr val="tx1"/>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chemeClr val="tx1"/>
        </a:solidFill>
      </dgm:spPr>
      <dgm:t>
        <a:bodyPr/>
        <a:lstStyle/>
        <a:p>
          <a:r>
            <a:rPr lang="en-US" sz="1000" b="1"/>
            <a:t>Desert 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chemeClr val="tx1"/>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chemeClr val="tx1"/>
        </a:solidFill>
      </dgm:spPr>
      <dgm:t>
        <a:bodyPr/>
        <a:lstStyle/>
        <a:p>
          <a:r>
            <a:rPr lang="en-US" sz="1000" b="1" dirty="0"/>
            <a:t>Shark Bay bandicoot</a:t>
          </a:r>
          <a:endParaRPr lang="en-AU" sz="1000" b="1" dirty="0"/>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chemeClr val="tx1"/>
        </a:solidFill>
      </dgm:spPr>
      <dgm:t>
        <a:bodyPr/>
        <a:lstStyle/>
        <a:p>
          <a:r>
            <a:rPr lang="en-US" sz="1000" b="1"/>
            <a:t>Heath 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chemeClr val="tx1"/>
        </a:solidFill>
      </dgm:spPr>
      <dgm:t>
        <a:bodyPr/>
        <a:lstStyle/>
        <a:p>
          <a:r>
            <a:rPr lang="en-US" sz="1000" b="1" dirty="0"/>
            <a:t>Western </a:t>
          </a:r>
          <a:r>
            <a:rPr lang="en-US" sz="1000" b="1" dirty="0" err="1"/>
            <a:t>grasswren</a:t>
          </a:r>
          <a:endParaRPr lang="en-AU" sz="1000" b="1" dirty="0"/>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chemeClr val="tx1"/>
        </a:solidFill>
      </dgm:spPr>
      <dgm:t>
        <a:bodyPr/>
        <a:lstStyle/>
        <a:p>
          <a:r>
            <a:rPr lang="en-US" sz="1000" b="1"/>
            <a:t>Greater stick-nest 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chemeClr val="tx1"/>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chemeClr val="tx1"/>
        </a:solidFill>
      </dgm:spPr>
      <dgm:t>
        <a:bodyPr/>
        <a:lstStyle/>
        <a:p>
          <a:r>
            <a:rPr lang="en-US" sz="1000" b="1" dirty="0"/>
            <a:t>Shark Bay 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chemeClr val="tx1"/>
        </a:solidFill>
      </dgm:spPr>
      <dgm:t>
        <a:bodyPr/>
        <a:lstStyle/>
        <a:p>
          <a:r>
            <a:rPr lang="en-US" sz="1000" b="1"/>
            <a:t>Brush-tailed 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5_5" csCatId="accent5" phldr="1"/>
      <dgm:spPr/>
      <dgm:t>
        <a:bodyPr/>
        <a:lstStyle/>
        <a:p>
          <a:endParaRPr lang="en-AU"/>
        </a:p>
      </dgm:t>
    </dgm:pt>
    <dgm:pt modelId="{DA93718B-E3D3-4BAE-AA2E-DA3334D32BEA}">
      <dgm:prSet custT="1"/>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9C8B7589-1D5D-45A1-BAFC-036A122D6258}" type="parTrans" cxnId="{E0C0D09B-E9BB-4ECB-93F0-CCE676412364}">
      <dgm:prSet/>
      <dgm:spPr/>
      <dgm:t>
        <a:bodyPr/>
        <a:lstStyle/>
        <a:p>
          <a:endParaRPr lang="en-AU" sz="2000" b="1"/>
        </a:p>
      </dgm:t>
    </dgm:pt>
    <dgm:pt modelId="{46CB83B3-9741-4F92-BDAE-9C013ADB8D45}" type="sibTrans" cxnId="{E0C0D09B-E9BB-4ECB-93F0-CCE676412364}">
      <dgm:prSet/>
      <dgm:spPr/>
      <dgm:t>
        <a:bodyPr/>
        <a:lstStyle/>
        <a:p>
          <a:endParaRPr lang="en-AU" sz="2000" b="1"/>
        </a:p>
      </dgm:t>
    </dgm:pt>
    <dgm:pt modelId="{8CB02565-3D0B-4FE5-BF9C-A5AE2C9A6FEF}">
      <dgm:prSet custT="1"/>
      <dgm:spPr/>
      <dgm:t>
        <a:bodyPr/>
        <a:lstStyle/>
        <a:p>
          <a:r>
            <a:rPr lang="en-US" sz="1000" b="1"/>
            <a:t>Banded </a:t>
          </a:r>
          <a:r>
            <a:rPr lang="en-US" sz="1000" b="1">
              <a:latin typeface="Arial" panose="020B0604020202020204"/>
            </a:rPr>
            <a:t>hare-wallaby</a:t>
          </a:r>
          <a:endParaRPr lang="en-AU" sz="1000" b="1"/>
        </a:p>
      </dgm:t>
    </dgm:pt>
    <dgm:pt modelId="{32018AF7-A528-423E-9EEB-16ADC4DFE7EF}" type="parTrans" cxnId="{32B63CAF-34B9-49D4-BB89-FFEEBE613B8C}">
      <dgm:prSet/>
      <dgm:spPr/>
      <dgm:t>
        <a:bodyPr/>
        <a:lstStyle/>
        <a:p>
          <a:endParaRPr lang="en-AU" sz="2000" b="1"/>
        </a:p>
      </dgm:t>
    </dgm:pt>
    <dgm:pt modelId="{24E1CC16-2B6C-458A-A2C6-65878DEE5390}" type="sibTrans" cxnId="{32B63CAF-34B9-49D4-BB89-FFEEBE613B8C}">
      <dgm:prSet/>
      <dgm:spPr/>
      <dgm:t>
        <a:bodyPr/>
        <a:lstStyle/>
        <a:p>
          <a:endParaRPr lang="en-AU" sz="2000" b="1"/>
        </a:p>
      </dgm:t>
    </dgm:pt>
    <dgm:pt modelId="{A60679BA-31DB-461B-B335-DAE6C238A9A6}">
      <dgm:prSet custT="1"/>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dgm:t>
        <a:bodyPr/>
        <a:lstStyle/>
        <a:p>
          <a:r>
            <a:rPr lang="en-US" sz="900" b="1"/>
            <a:t>Western </a:t>
          </a:r>
          <a:r>
            <a:rPr lang="en-US" sz="900" b="1">
              <a:latin typeface="Arial" panose="020B0604020202020204"/>
            </a:rPr>
            <a:t>grasswren</a:t>
          </a:r>
          <a:endParaRPr lang="en-AU" sz="9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2649FA28-1E62-465C-8554-B061A84A1949}">
      <dgm:prSet custT="1"/>
      <dgm:spPr/>
      <dgm:t>
        <a:bodyPr/>
        <a:lstStyle/>
        <a:p>
          <a:r>
            <a:rPr lang="en-US" sz="1000" b="1"/>
            <a:t>Rufous </a:t>
          </a:r>
          <a:r>
            <a:rPr lang="en-US" sz="1000" b="1">
              <a:latin typeface="Arial" panose="020B0604020202020204"/>
            </a:rPr>
            <a:t>hare-wallaby</a:t>
          </a:r>
          <a:endParaRPr lang="en-AU" sz="1000" b="1"/>
        </a:p>
      </dgm:t>
    </dgm:pt>
    <dgm:pt modelId="{6FF3EAAE-424D-4645-BB3C-6F0EFDE6C681}" type="parTrans" cxnId="{0B622838-6BE5-4489-AF2A-D1B52729A801}">
      <dgm:prSet/>
      <dgm:spPr/>
      <dgm:t>
        <a:bodyPr/>
        <a:lstStyle/>
        <a:p>
          <a:endParaRPr lang="en-AU" sz="2000" b="1"/>
        </a:p>
      </dgm:t>
    </dgm:pt>
    <dgm:pt modelId="{65B4E42A-5048-49B5-B7CE-AD5034AC71DC}" type="sibTrans" cxnId="{0B622838-6BE5-4489-AF2A-D1B52729A801}">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dgm:spPr/>
    </dgm:pt>
    <dgm:pt modelId="{3197E81A-2A77-4A51-BB2C-F5EFD496B040}" type="pres">
      <dgm:prSet presAssocID="{D5F691BA-4D31-43F1-9A3F-A624C66AAF10}" presName="linComp"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0" presStyleCnt="13"/>
      <dgm:spPr/>
    </dgm:pt>
    <dgm:pt modelId="{29AE0C75-D9F3-44CA-87B9-CA8FC33E96BC}" type="pres">
      <dgm:prSet presAssocID="{DA93718B-E3D3-4BAE-AA2E-DA3334D32BEA}" presName="nodeTx" presStyleLbl="node1" presStyleIdx="0" presStyleCnt="13">
        <dgm:presLayoutVars>
          <dgm:bulletEnabled val="1"/>
        </dgm:presLayoutVars>
      </dgm:prSet>
      <dgm:spPr/>
    </dgm:pt>
    <dgm:pt modelId="{A6F057B2-A9A9-4923-BFF6-7C52C6164FF4}" type="pres">
      <dgm:prSet presAssocID="{DA93718B-E3D3-4BAE-AA2E-DA3334D32BEA}" presName="invisiNode" presStyleLbl="node1" presStyleIdx="0" presStyleCnt="13"/>
      <dgm:spPr/>
    </dgm:pt>
    <dgm:pt modelId="{EBFFD32C-7C7A-4DA4-BF68-12BBA93A17DD}" type="pres">
      <dgm:prSet presAssocID="{DA93718B-E3D3-4BAE-AA2E-DA3334D32BEA}" presName="imagNode" presStyleLbl="fgImgPlace1" presStyleIdx="0" presStyleCnt="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F0187AB8-07DE-4401-9146-BE98D6C4F024}" type="pres">
      <dgm:prSet presAssocID="{8CB02565-3D0B-4FE5-BF9C-A5AE2C9A6FEF}" presName="compNode" presStyleCnt="0"/>
      <dgm:spPr/>
    </dgm:pt>
    <dgm:pt modelId="{91C13CF3-85F8-47CC-AFF0-EAC648DB1517}" type="pres">
      <dgm:prSet presAssocID="{8CB02565-3D0B-4FE5-BF9C-A5AE2C9A6FEF}" presName="bkgdShape" presStyleLbl="node1" presStyleIdx="1" presStyleCnt="13"/>
      <dgm:spPr/>
    </dgm:pt>
    <dgm:pt modelId="{D2C4F896-3FB6-4A01-A9A9-97E0C8C5D01C}" type="pres">
      <dgm:prSet presAssocID="{8CB02565-3D0B-4FE5-BF9C-A5AE2C9A6FEF}" presName="nodeTx" presStyleLbl="node1" presStyleIdx="1" presStyleCnt="13">
        <dgm:presLayoutVars>
          <dgm:bulletEnabled val="1"/>
        </dgm:presLayoutVars>
      </dgm:prSet>
      <dgm:spPr/>
    </dgm:pt>
    <dgm:pt modelId="{ADCD2B4D-FF82-43F7-9296-AB2FEEEAF9CD}" type="pres">
      <dgm:prSet presAssocID="{8CB02565-3D0B-4FE5-BF9C-A5AE2C9A6FEF}" presName="invisiNode" presStyleLbl="node1" presStyleIdx="1" presStyleCnt="13"/>
      <dgm:spPr/>
    </dgm:pt>
    <dgm:pt modelId="{4160F05D-5CA1-449A-8B39-CB052249BE73}" type="pres">
      <dgm:prSet presAssocID="{8CB02565-3D0B-4FE5-BF9C-A5AE2C9A6FEF}" presName="imagNode" presStyleLbl="fgImgPlace1" presStyleIdx="1" presStyleCnt="1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E667A2B-1078-42C1-A5B6-E27263225266}" type="pres">
      <dgm:prSet presAssocID="{24E1CC16-2B6C-458A-A2C6-65878DEE5390}"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2" presStyleCnt="13"/>
      <dgm:spPr/>
    </dgm:pt>
    <dgm:pt modelId="{BC22FDD9-5624-4204-9EF6-2564091EBB1A}" type="pres">
      <dgm:prSet presAssocID="{A60679BA-31DB-461B-B335-DAE6C238A9A6}" presName="nodeTx" presStyleLbl="node1" presStyleIdx="2" presStyleCnt="13">
        <dgm:presLayoutVars>
          <dgm:bulletEnabled val="1"/>
        </dgm:presLayoutVars>
      </dgm:prSet>
      <dgm:spPr/>
    </dgm:pt>
    <dgm:pt modelId="{D47D3BB6-0334-4B37-86F0-6EDB4E4F986D}" type="pres">
      <dgm:prSet presAssocID="{A60679BA-31DB-461B-B335-DAE6C238A9A6}" presName="invisiNode" presStyleLbl="node1" presStyleIdx="2" presStyleCnt="13"/>
      <dgm:spPr/>
    </dgm:pt>
    <dgm:pt modelId="{71E9B3D2-401F-4B0F-8B0B-00AC9A5D6AEF}" type="pres">
      <dgm:prSet presAssocID="{A60679BA-31DB-461B-B335-DAE6C238A9A6}" presName="imagNode" presStyleLbl="fgImgPlace1" presStyleIdx="2" presStyleCnt="1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3" presStyleCnt="13"/>
      <dgm:spPr/>
    </dgm:pt>
    <dgm:pt modelId="{C10B7623-22A8-4BFC-849A-3D596D46D02D}" type="pres">
      <dgm:prSet presAssocID="{43ED66DE-ED96-432C-BB4A-37D68E62F621}" presName="nodeTx" presStyleLbl="node1" presStyleIdx="3" presStyleCnt="13">
        <dgm:presLayoutVars>
          <dgm:bulletEnabled val="1"/>
        </dgm:presLayoutVars>
      </dgm:prSet>
      <dgm:spPr/>
    </dgm:pt>
    <dgm:pt modelId="{3BB076D8-B255-4D70-BC86-8F155A13F4FA}" type="pres">
      <dgm:prSet presAssocID="{43ED66DE-ED96-432C-BB4A-37D68E62F621}" presName="invisiNode" presStyleLbl="node1" presStyleIdx="3" presStyleCnt="13"/>
      <dgm:spPr/>
    </dgm:pt>
    <dgm:pt modelId="{EAE5D885-147E-459B-8677-1BF2BD589A6E}" type="pres">
      <dgm:prSet presAssocID="{43ED66DE-ED96-432C-BB4A-37D68E62F621}" presName="imagNode" presStyleLbl="fgImgPlace1" presStyleIdx="3" presStyleCnt="13"/>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4" presStyleCnt="13"/>
      <dgm:spPr/>
    </dgm:pt>
    <dgm:pt modelId="{4D4710D5-DFED-446B-A781-9073AAC50A61}" type="pres">
      <dgm:prSet presAssocID="{242445D7-57F3-412E-8687-D430BE9C34C6}" presName="nodeTx" presStyleLbl="node1" presStyleIdx="4" presStyleCnt="13">
        <dgm:presLayoutVars>
          <dgm:bulletEnabled val="1"/>
        </dgm:presLayoutVars>
      </dgm:prSet>
      <dgm:spPr/>
    </dgm:pt>
    <dgm:pt modelId="{62826F15-0DB1-4697-A278-79629D13FF95}" type="pres">
      <dgm:prSet presAssocID="{242445D7-57F3-412E-8687-D430BE9C34C6}" presName="invisiNode" presStyleLbl="node1" presStyleIdx="4" presStyleCnt="13"/>
      <dgm:spPr/>
    </dgm:pt>
    <dgm:pt modelId="{58E6C08F-438F-4550-9B13-AF6637FBE18C}" type="pres">
      <dgm:prSet presAssocID="{242445D7-57F3-412E-8687-D430BE9C34C6}" presName="imagNode" presStyleLbl="fgImgPlace1" presStyleIdx="4" presStyleCnt="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5" presStyleCnt="13"/>
      <dgm:spPr/>
    </dgm:pt>
    <dgm:pt modelId="{D68BDE0B-716E-4902-9043-A20FC812C0E9}" type="pres">
      <dgm:prSet presAssocID="{C8F6EDE5-84F6-4248-92AC-C8C1A120AB96}" presName="nodeTx" presStyleLbl="node1" presStyleIdx="5" presStyleCnt="13">
        <dgm:presLayoutVars>
          <dgm:bulletEnabled val="1"/>
        </dgm:presLayoutVars>
      </dgm:prSet>
      <dgm:spPr/>
    </dgm:pt>
    <dgm:pt modelId="{F7AB333A-7DB0-4D0A-B2E2-61842D866260}" type="pres">
      <dgm:prSet presAssocID="{C8F6EDE5-84F6-4248-92AC-C8C1A120AB96}" presName="invisiNode" presStyleLbl="node1" presStyleIdx="5" presStyleCnt="13"/>
      <dgm:spPr/>
    </dgm:pt>
    <dgm:pt modelId="{B3264584-6ED9-4771-A845-5C8247B4FADC}" type="pres">
      <dgm:prSet presAssocID="{C8F6EDE5-84F6-4248-92AC-C8C1A120AB96}" presName="imagNode" presStyleLbl="fgImgPlace1" presStyleIdx="5" presStyleCnt="13"/>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6" presStyleCnt="13"/>
      <dgm:spPr/>
    </dgm:pt>
    <dgm:pt modelId="{1DB447BD-A8BD-4FE6-9D0C-2E4E16A3425C}" type="pres">
      <dgm:prSet presAssocID="{FA4F5AC5-347C-4003-BF99-9D0647DF1084}" presName="nodeTx" presStyleLbl="node1" presStyleIdx="6" presStyleCnt="13">
        <dgm:presLayoutVars>
          <dgm:bulletEnabled val="1"/>
        </dgm:presLayoutVars>
      </dgm:prSet>
      <dgm:spPr/>
    </dgm:pt>
    <dgm:pt modelId="{8550DB4D-7EEE-4539-985D-B814DC15D26E}" type="pres">
      <dgm:prSet presAssocID="{FA4F5AC5-347C-4003-BF99-9D0647DF1084}" presName="invisiNode" presStyleLbl="node1" presStyleIdx="6" presStyleCnt="13"/>
      <dgm:spPr/>
    </dgm:pt>
    <dgm:pt modelId="{0BB9A52A-5F8D-4635-B518-EF1A58E3D4C8}" type="pres">
      <dgm:prSet presAssocID="{FA4F5AC5-347C-4003-BF99-9D0647DF1084}" presName="imagNode" presStyleLbl="fgImgPlace1" presStyleIdx="6" presStyleCnt="13"/>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3"/>
      <dgm:spPr/>
    </dgm:pt>
    <dgm:pt modelId="{5B25B247-0DF8-44C4-9701-B4C9CCE0C5E4}" type="pres">
      <dgm:prSet presAssocID="{25F1EF93-AB37-4987-A7CD-9F75B23081F2}" presName="nodeTx" presStyleLbl="node1" presStyleIdx="7" presStyleCnt="13">
        <dgm:presLayoutVars>
          <dgm:bulletEnabled val="1"/>
        </dgm:presLayoutVars>
      </dgm:prSet>
      <dgm:spPr/>
    </dgm:pt>
    <dgm:pt modelId="{D2344FE5-252B-439F-B531-C3BF95B45108}" type="pres">
      <dgm:prSet presAssocID="{25F1EF93-AB37-4987-A7CD-9F75B23081F2}" presName="invisiNode" presStyleLbl="node1" presStyleIdx="7" presStyleCnt="13"/>
      <dgm:spPr/>
    </dgm:pt>
    <dgm:pt modelId="{AE628A9E-2003-49D4-AD61-A0706EA96461}" type="pres">
      <dgm:prSet presAssocID="{25F1EF93-AB37-4987-A7CD-9F75B23081F2}" presName="imagNode" presStyleLbl="fgImgPlace1" presStyleIdx="7" presStyleCnt="13"/>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8" presStyleCnt="13"/>
      <dgm:spPr/>
    </dgm:pt>
    <dgm:pt modelId="{981BAC52-386F-4A73-B8F0-8A159B840D56}" type="pres">
      <dgm:prSet presAssocID="{9B8C7496-7200-4340-8E68-19F28C75F49D}" presName="nodeTx" presStyleLbl="node1" presStyleIdx="8" presStyleCnt="13">
        <dgm:presLayoutVars>
          <dgm:bulletEnabled val="1"/>
        </dgm:presLayoutVars>
      </dgm:prSet>
      <dgm:spPr/>
    </dgm:pt>
    <dgm:pt modelId="{A7E9A697-752A-4EE3-9367-98266DBCE82A}" type="pres">
      <dgm:prSet presAssocID="{9B8C7496-7200-4340-8E68-19F28C75F49D}" presName="invisiNode" presStyleLbl="node1" presStyleIdx="8" presStyleCnt="13"/>
      <dgm:spPr/>
    </dgm:pt>
    <dgm:pt modelId="{C79186B2-4375-4D5A-A75D-9AA5F49C445C}" type="pres">
      <dgm:prSet presAssocID="{9B8C7496-7200-4340-8E68-19F28C75F49D}" presName="imagNode" presStyleLbl="fgImgPlace1" presStyleIdx="8" presStyleCnt="13"/>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A287859F-6E9E-46DF-B8BA-AAA592F3ED64}" type="pres">
      <dgm:prSet presAssocID="{1568CE26-DC26-47C1-A75B-F9CA600D0DCD}"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9" presStyleCnt="13"/>
      <dgm:spPr/>
    </dgm:pt>
    <dgm:pt modelId="{4F5CA4DB-EAE8-4433-A1F3-143D8300C863}" type="pres">
      <dgm:prSet presAssocID="{E0F8B1E1-64DF-47C0-8383-5F8C636647E8}" presName="nodeTx" presStyleLbl="node1" presStyleIdx="9" presStyleCnt="13">
        <dgm:presLayoutVars>
          <dgm:bulletEnabled val="1"/>
        </dgm:presLayoutVars>
      </dgm:prSet>
      <dgm:spPr/>
    </dgm:pt>
    <dgm:pt modelId="{FE3D8D90-7CBA-467B-97B7-2F47428128BC}" type="pres">
      <dgm:prSet presAssocID="{E0F8B1E1-64DF-47C0-8383-5F8C636647E8}" presName="invisiNode" presStyleLbl="node1" presStyleIdx="9" presStyleCnt="13"/>
      <dgm:spPr/>
    </dgm:pt>
    <dgm:pt modelId="{0C0FAFDC-963D-4C71-B85D-308CC44D1C14}" type="pres">
      <dgm:prSet presAssocID="{E0F8B1E1-64DF-47C0-8383-5F8C636647E8}" presName="imagNode" presStyleLbl="fgImgPlace1" presStyleIdx="9" presStyleCnt="13"/>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10" presStyleCnt="13"/>
      <dgm:spPr/>
    </dgm:pt>
    <dgm:pt modelId="{F90A8E7A-DDBF-46EA-94D7-9694067EEB86}" type="pres">
      <dgm:prSet presAssocID="{87B6EB75-4AC2-4013-9EBD-C73C36D40454}" presName="nodeTx" presStyleLbl="node1" presStyleIdx="10" presStyleCnt="13">
        <dgm:presLayoutVars>
          <dgm:bulletEnabled val="1"/>
        </dgm:presLayoutVars>
      </dgm:prSet>
      <dgm:spPr/>
    </dgm:pt>
    <dgm:pt modelId="{4949FA9E-1F81-4457-9ED1-82AD97D14215}" type="pres">
      <dgm:prSet presAssocID="{87B6EB75-4AC2-4013-9EBD-C73C36D40454}" presName="invisiNode" presStyleLbl="node1" presStyleIdx="10" presStyleCnt="13"/>
      <dgm:spPr/>
    </dgm:pt>
    <dgm:pt modelId="{DC75DCDA-F356-4EA8-8EB8-826420DFD6C6}" type="pres">
      <dgm:prSet presAssocID="{87B6EB75-4AC2-4013-9EBD-C73C36D40454}" presName="imagNode" presStyleLbl="fgImgPlace1" presStyleIdx="10" presStyleCnt="13"/>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11" presStyleCnt="13"/>
      <dgm:spPr/>
    </dgm:pt>
    <dgm:pt modelId="{D62E5CCD-FD7A-4485-8051-178EED7996B3}" type="pres">
      <dgm:prSet presAssocID="{5858309A-FC9C-4F8B-97E4-51863531936D}" presName="nodeTx" presStyleLbl="node1" presStyleIdx="11" presStyleCnt="13">
        <dgm:presLayoutVars>
          <dgm:bulletEnabled val="1"/>
        </dgm:presLayoutVars>
      </dgm:prSet>
      <dgm:spPr/>
    </dgm:pt>
    <dgm:pt modelId="{84E0FBBB-BBCD-49D6-A4A1-8D5966ADC0AD}" type="pres">
      <dgm:prSet presAssocID="{5858309A-FC9C-4F8B-97E4-51863531936D}" presName="invisiNode" presStyleLbl="node1" presStyleIdx="11" presStyleCnt="13"/>
      <dgm:spPr/>
    </dgm:pt>
    <dgm:pt modelId="{89B577BF-5AEA-4EF6-9405-20BE637C9B3A}" type="pres">
      <dgm:prSet presAssocID="{5858309A-FC9C-4F8B-97E4-51863531936D}" presName="imagNode" presStyleLbl="fgImgPlace1" presStyleIdx="11" presStyleCnt="13"/>
      <dgm:spPr>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CB8B44EE-FFF3-4339-BF70-1A7E66F7B811}" type="pres">
      <dgm:prSet presAssocID="{2649FA28-1E62-465C-8554-B061A84A1949}" presName="compNode" presStyleCnt="0"/>
      <dgm:spPr/>
    </dgm:pt>
    <dgm:pt modelId="{D9213191-82A3-40C1-A7D3-B52783AC4D21}" type="pres">
      <dgm:prSet presAssocID="{2649FA28-1E62-465C-8554-B061A84A1949}" presName="bkgdShape" presStyleLbl="node1" presStyleIdx="12" presStyleCnt="13"/>
      <dgm:spPr/>
    </dgm:pt>
    <dgm:pt modelId="{A3B2582A-8159-4CC6-A59A-C909D90D71C0}" type="pres">
      <dgm:prSet presAssocID="{2649FA28-1E62-465C-8554-B061A84A1949}" presName="nodeTx" presStyleLbl="node1" presStyleIdx="12" presStyleCnt="13">
        <dgm:presLayoutVars>
          <dgm:bulletEnabled val="1"/>
        </dgm:presLayoutVars>
      </dgm:prSet>
      <dgm:spPr/>
    </dgm:pt>
    <dgm:pt modelId="{933FF971-0C68-45C2-A486-72FD03602450}" type="pres">
      <dgm:prSet presAssocID="{2649FA28-1E62-465C-8554-B061A84A1949}" presName="invisiNode" presStyleLbl="node1" presStyleIdx="12" presStyleCnt="13"/>
      <dgm:spPr/>
    </dgm:pt>
    <dgm:pt modelId="{19B8F84C-2216-4107-99D8-717524AA93DE}" type="pres">
      <dgm:prSet presAssocID="{2649FA28-1E62-465C-8554-B061A84A1949}" presName="imagNode" presStyleLbl="fgImgPlace1" presStyleIdx="12" presStyleCnt="13"/>
      <dgm:spPr>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pt>
  </dgm:ptLst>
  <dgm:cxnLst>
    <dgm:cxn modelId="{B3105600-0E48-463A-ACB5-54E1A32EE5A2}" type="presOf" srcId="{2649FA28-1E62-465C-8554-B061A84A1949}" destId="{A3B2582A-8159-4CC6-A59A-C909D90D71C0}" srcOrd="1" destOrd="0" presId="urn:microsoft.com/office/officeart/2005/8/layout/hList7"/>
    <dgm:cxn modelId="{113AAE02-6E5C-445B-86E7-FA020A36AD40}" type="presOf" srcId="{46CB83B3-9741-4F92-BDAE-9C013ADB8D45}" destId="{16FFDEB5-CE1A-4EC0-9661-692DC8C0488F}" srcOrd="0" destOrd="0" presId="urn:microsoft.com/office/officeart/2005/8/layout/hList7"/>
    <dgm:cxn modelId="{3374BB10-4508-4F1A-BB4A-3D604AA93A30}" type="presOf" srcId="{43ED66DE-ED96-432C-BB4A-37D68E62F621}" destId="{C10B7623-22A8-4BFC-849A-3D596D46D02D}" srcOrd="1" destOrd="0" presId="urn:microsoft.com/office/officeart/2005/8/layout/hList7"/>
    <dgm:cxn modelId="{98AA7F13-F10F-4A46-BA25-6799E834C51A}" srcId="{D5F691BA-4D31-43F1-9A3F-A624C66AAF10}" destId="{9B8C7496-7200-4340-8E68-19F28C75F49D}" srcOrd="8" destOrd="0" parTransId="{477C0B39-9E84-4FEB-B5EF-78273F6B1626}" sibTransId="{1568CE26-DC26-47C1-A75B-F9CA600D0DCD}"/>
    <dgm:cxn modelId="{9222BB13-BDC6-4AA9-B10A-C29B9CA21CD8}" type="presOf" srcId="{A60679BA-31DB-461B-B335-DAE6C238A9A6}" destId="{0B7F361C-F9C7-4208-9DC3-8C6AD8DAD481}" srcOrd="0" destOrd="0" presId="urn:microsoft.com/office/officeart/2005/8/layout/hList7"/>
    <dgm:cxn modelId="{2E679422-06BE-40C5-9AA9-4644C9185568}" srcId="{D5F691BA-4D31-43F1-9A3F-A624C66AAF10}" destId="{5858309A-FC9C-4F8B-97E4-51863531936D}" srcOrd="11" destOrd="0" parTransId="{A22575E2-419D-4928-A716-09B8725027AC}" sibTransId="{4A603424-34BA-4C86-81A1-CC7EC51E5B03}"/>
    <dgm:cxn modelId="{1973AE25-0908-4D0E-B4F2-3EB997B9A52B}" srcId="{D5F691BA-4D31-43F1-9A3F-A624C66AAF10}" destId="{242445D7-57F3-412E-8687-D430BE9C34C6}" srcOrd="4" destOrd="0" parTransId="{6F121A54-11B3-48D0-AF7B-2E0A2F1A5750}" sibTransId="{DD2B7DD2-6B4C-4AA3-BE88-324252EAFBD6}"/>
    <dgm:cxn modelId="{03515A27-A8CD-4DF3-B712-1C3CDB8078BC}" type="presOf" srcId="{2649FA28-1E62-465C-8554-B061A84A1949}" destId="{D9213191-82A3-40C1-A7D3-B52783AC4D21}" srcOrd="0" destOrd="0" presId="urn:microsoft.com/office/officeart/2005/8/layout/hList7"/>
    <dgm:cxn modelId="{33B0062B-69D0-43D5-AC7C-08B7632770D3}" type="presOf" srcId="{242445D7-57F3-412E-8687-D430BE9C34C6}" destId="{4D4710D5-DFED-446B-A781-9073AAC50A61}" srcOrd="1" destOrd="0" presId="urn:microsoft.com/office/officeart/2005/8/layout/hList7"/>
    <dgm:cxn modelId="{CDFCFE2D-0DAD-495F-AE09-FA5877AE7EF3}" type="presOf" srcId="{A3E554CB-F902-4216-848F-08589DBB4758}" destId="{E1562454-4A08-4855-BA08-CD23D2746A1A}" srcOrd="0" destOrd="0" presId="urn:microsoft.com/office/officeart/2005/8/layout/hList7"/>
    <dgm:cxn modelId="{0B622838-6BE5-4489-AF2A-D1B52729A801}" srcId="{D5F691BA-4D31-43F1-9A3F-A624C66AAF10}" destId="{2649FA28-1E62-465C-8554-B061A84A1949}" srcOrd="12" destOrd="0" parTransId="{6FF3EAAE-424D-4645-BB3C-6F0EFDE6C681}" sibTransId="{65B4E42A-5048-49B5-B7CE-AD5034AC71DC}"/>
    <dgm:cxn modelId="{E644663D-D1B7-46AD-B133-4A775DD94D3D}" type="presOf" srcId="{FA4F5AC5-347C-4003-BF99-9D0647DF1084}" destId="{96A1DFF6-04E3-412D-B126-F48F40442B57}" srcOrd="0" destOrd="0" presId="urn:microsoft.com/office/officeart/2005/8/layout/hList7"/>
    <dgm:cxn modelId="{B291985B-3FED-4BEF-8775-560839945FD3}" type="presOf" srcId="{9B8C7496-7200-4340-8E68-19F28C75F49D}" destId="{292AE8EC-06C5-4F0F-9A27-B32855DC5532}" srcOrd="0" destOrd="0" presId="urn:microsoft.com/office/officeart/2005/8/layout/hList7"/>
    <dgm:cxn modelId="{0E59865F-CBD4-4039-AB69-983D3F918D8D}" srcId="{D5F691BA-4D31-43F1-9A3F-A624C66AAF10}" destId="{43ED66DE-ED96-432C-BB4A-37D68E62F621}" srcOrd="3" destOrd="0" parTransId="{65541FD0-57B7-439F-861D-A1273061161D}" sibTransId="{A3E554CB-F902-4216-848F-08589DBB4758}"/>
    <dgm:cxn modelId="{1FBC9A60-1685-4777-B3CA-608B5EEE9EA1}" srcId="{D5F691BA-4D31-43F1-9A3F-A624C66AAF10}" destId="{A60679BA-31DB-461B-B335-DAE6C238A9A6}" srcOrd="2" destOrd="0" parTransId="{BF1D5D46-D463-47A1-A498-BA76790D1421}" sibTransId="{4E7A8943-BB2A-4B12-A4CF-68CAEBBE904E}"/>
    <dgm:cxn modelId="{4B7BB541-96AE-4585-B11D-FB9E9AB4326E}" type="presOf" srcId="{136557F0-51CE-4F91-9CCA-9ABBD69664D3}" destId="{FD188FDE-4BFC-4675-B132-DC796DF9815D}" srcOrd="0" destOrd="0" presId="urn:microsoft.com/office/officeart/2005/8/layout/hList7"/>
    <dgm:cxn modelId="{21BCA045-784E-4D85-A226-92FC24682904}" type="presOf" srcId="{87B6EB75-4AC2-4013-9EBD-C73C36D40454}" destId="{7DD9CBE0-8BDC-4AFB-9D4B-2A922C83DB9E}" srcOrd="0" destOrd="0" presId="urn:microsoft.com/office/officeart/2005/8/layout/hList7"/>
    <dgm:cxn modelId="{B3154149-18B3-4282-B72A-7B119B1F54F4}" type="presOf" srcId="{E0F8B1E1-64DF-47C0-8383-5F8C636647E8}" destId="{4F5CA4DB-EAE8-4433-A1F3-143D8300C863}" srcOrd="1" destOrd="0" presId="urn:microsoft.com/office/officeart/2005/8/layout/hList7"/>
    <dgm:cxn modelId="{1CCE3B6A-CC03-4B7E-ABFF-4D5E41EACEB9}" type="presOf" srcId="{1568CE26-DC26-47C1-A75B-F9CA600D0DCD}" destId="{A287859F-6E9E-46DF-B8BA-AAA592F3ED64}" srcOrd="0" destOrd="0" presId="urn:microsoft.com/office/officeart/2005/8/layout/hList7"/>
    <dgm:cxn modelId="{CE534B4A-4ABD-468D-8253-124CED0DA69D}" srcId="{D5F691BA-4D31-43F1-9A3F-A624C66AAF10}" destId="{C8F6EDE5-84F6-4248-92AC-C8C1A120AB96}" srcOrd="5" destOrd="0" parTransId="{96072767-D390-4219-B909-DA06B1970497}" sibTransId="{4F0D4BAB-D759-48F3-8B95-EFBB5B1B529C}"/>
    <dgm:cxn modelId="{E877554A-21AF-46B3-A342-F5EC4E32C0C9}" type="presOf" srcId="{BFCEC228-7A30-4599-AA56-5CCCC939535A}" destId="{2B9F4C04-618D-4738-AA96-E7DFAAEF3EF4}" srcOrd="0" destOrd="0" presId="urn:microsoft.com/office/officeart/2005/8/layout/hList7"/>
    <dgm:cxn modelId="{B155B44B-563D-4E8B-A8E6-3B9A0C5AD71C}" srcId="{D5F691BA-4D31-43F1-9A3F-A624C66AAF10}" destId="{E0F8B1E1-64DF-47C0-8383-5F8C636647E8}" srcOrd="9" destOrd="0" parTransId="{33D8929F-06E5-4B66-8288-8ABFE6C952F1}" sibTransId="{815DB25D-B412-4C8F-9BC0-228A946CE680}"/>
    <dgm:cxn modelId="{076F5470-A449-4D7E-83B3-46478104CA09}" type="presOf" srcId="{E0F8B1E1-64DF-47C0-8383-5F8C636647E8}" destId="{A933D139-B31A-47CC-B17E-92CB17B7B910}" srcOrd="0" destOrd="0" presId="urn:microsoft.com/office/officeart/2005/8/layout/hList7"/>
    <dgm:cxn modelId="{807EE172-29E2-4C7B-9B7F-133A29798DFD}" type="presOf" srcId="{DA93718B-E3D3-4BAE-AA2E-DA3334D32BEA}" destId="{29AE0C75-D9F3-44CA-87B9-CA8FC33E96BC}" srcOrd="1" destOrd="0" presId="urn:microsoft.com/office/officeart/2005/8/layout/hList7"/>
    <dgm:cxn modelId="{D702BD57-67AE-4A41-BD69-21E34E29633D}" type="presOf" srcId="{8CB02565-3D0B-4FE5-BF9C-A5AE2C9A6FEF}" destId="{D2C4F896-3FB6-4A01-A9A9-97E0C8C5D01C}" srcOrd="1" destOrd="0" presId="urn:microsoft.com/office/officeart/2005/8/layout/hList7"/>
    <dgm:cxn modelId="{08E92258-5DA2-44C7-98DE-49ECEF1BD1CB}" type="presOf" srcId="{4A603424-34BA-4C86-81A1-CC7EC51E5B03}" destId="{BF06AA0D-FB38-4AF6-B7A6-94A169BE4CC0}" srcOrd="0" destOrd="0" presId="urn:microsoft.com/office/officeart/2005/8/layout/hList7"/>
    <dgm:cxn modelId="{0C99EA7C-241E-4A66-B739-DBE2C279BA41}" type="presOf" srcId="{5858309A-FC9C-4F8B-97E4-51863531936D}" destId="{D62E5CCD-FD7A-4485-8051-178EED7996B3}" srcOrd="1" destOrd="0" presId="urn:microsoft.com/office/officeart/2005/8/layout/hList7"/>
    <dgm:cxn modelId="{7F2EB880-9AC5-4A33-939E-05862ECF493F}" type="presOf" srcId="{A60679BA-31DB-461B-B335-DAE6C238A9A6}" destId="{BC22FDD9-5624-4204-9EF6-2564091EBB1A}" srcOrd="1" destOrd="0" presId="urn:microsoft.com/office/officeart/2005/8/layout/hList7"/>
    <dgm:cxn modelId="{D0490783-BBB9-4C59-852F-B6FDAF0CAFFD}" type="presOf" srcId="{DD2B7DD2-6B4C-4AA3-BE88-324252EAFBD6}" destId="{D5AF6623-4A43-45F8-BDC6-5DC8E65AC2E2}" srcOrd="0" destOrd="0" presId="urn:microsoft.com/office/officeart/2005/8/layout/hList7"/>
    <dgm:cxn modelId="{3F396B83-1563-4729-8E7A-8DC97CB5F405}" type="presOf" srcId="{43ED66DE-ED96-432C-BB4A-37D68E62F621}" destId="{6FB4B6B5-1DAC-4346-B2DA-9F64D9BD0560}" srcOrd="0" destOrd="0" presId="urn:microsoft.com/office/officeart/2005/8/layout/hList7"/>
    <dgm:cxn modelId="{4BBDAE83-5239-40EA-84B4-F39B5EA66C99}" type="presOf" srcId="{4E7A8943-BB2A-4B12-A4CF-68CAEBBE904E}" destId="{7F7A39B4-53D5-45C1-B382-2A06EA91BD92}" srcOrd="0" destOrd="0" presId="urn:microsoft.com/office/officeart/2005/8/layout/hList7"/>
    <dgm:cxn modelId="{E235808B-8C06-42E4-A657-F7ACBE3FD69B}" type="presOf" srcId="{87B6EB75-4AC2-4013-9EBD-C73C36D40454}" destId="{F90A8E7A-DDBF-46EA-94D7-9694067EEB86}" srcOrd="1" destOrd="0" presId="urn:microsoft.com/office/officeart/2005/8/layout/hList7"/>
    <dgm:cxn modelId="{2A619A91-8010-4EC1-B356-B7172ED59C1D}" type="presOf" srcId="{25F1EF93-AB37-4987-A7CD-9F75B23081F2}" destId="{5ED44599-07E5-4DF1-9E32-69F0BF72A288}" srcOrd="0" destOrd="0" presId="urn:microsoft.com/office/officeart/2005/8/layout/hList7"/>
    <dgm:cxn modelId="{D1F18B97-83F8-476B-991E-BA52FCC572BE}" type="presOf" srcId="{815DB25D-B412-4C8F-9BC0-228A946CE680}" destId="{B716213C-96B9-4C08-8E81-DDF2ED1B80C5}" srcOrd="0" destOrd="0" presId="urn:microsoft.com/office/officeart/2005/8/layout/hList7"/>
    <dgm:cxn modelId="{E0C0D09B-E9BB-4ECB-93F0-CCE676412364}" srcId="{D5F691BA-4D31-43F1-9A3F-A624C66AAF10}" destId="{DA93718B-E3D3-4BAE-AA2E-DA3334D32BEA}" srcOrd="0" destOrd="0" parTransId="{9C8B7589-1D5D-45A1-BAFC-036A122D6258}" sibTransId="{46CB83B3-9741-4F92-BDAE-9C013ADB8D45}"/>
    <dgm:cxn modelId="{AE7EE5A3-27D3-4890-9B2F-11C6DA896476}" type="presOf" srcId="{C8F6EDE5-84F6-4248-92AC-C8C1A120AB96}" destId="{687539FF-D1A7-4E50-9E34-CBC3364991E9}" srcOrd="0" destOrd="0" presId="urn:microsoft.com/office/officeart/2005/8/layout/hList7"/>
    <dgm:cxn modelId="{B94812A5-AECE-459E-9C70-28F1BD3D3E32}" type="presOf" srcId="{24E1CC16-2B6C-458A-A2C6-65878DEE5390}" destId="{3E667A2B-1078-42C1-A5B6-E27263225266}" srcOrd="0" destOrd="0" presId="urn:microsoft.com/office/officeart/2005/8/layout/hList7"/>
    <dgm:cxn modelId="{3C9DC9AE-3798-4D6D-B45D-199E3247D6DA}" type="presOf" srcId="{C8F6EDE5-84F6-4248-92AC-C8C1A120AB96}" destId="{D68BDE0B-716E-4902-9043-A20FC812C0E9}" srcOrd="1" destOrd="0" presId="urn:microsoft.com/office/officeart/2005/8/layout/hList7"/>
    <dgm:cxn modelId="{32B63CAF-34B9-49D4-BB89-FFEEBE613B8C}" srcId="{D5F691BA-4D31-43F1-9A3F-A624C66AAF10}" destId="{8CB02565-3D0B-4FE5-BF9C-A5AE2C9A6FEF}" srcOrd="1" destOrd="0" parTransId="{32018AF7-A528-423E-9EEB-16ADC4DFE7EF}" sibTransId="{24E1CC16-2B6C-458A-A2C6-65878DEE5390}"/>
    <dgm:cxn modelId="{4BE2D5BB-78A7-4B8E-88AA-D832127FEAF9}" type="presOf" srcId="{9B8C7496-7200-4340-8E68-19F28C75F49D}" destId="{981BAC52-386F-4A73-B8F0-8A159B840D56}" srcOrd="1" destOrd="0" presId="urn:microsoft.com/office/officeart/2005/8/layout/hList7"/>
    <dgm:cxn modelId="{FC1AC2C2-0F4A-4010-9077-0CB4622CB6FB}" srcId="{D5F691BA-4D31-43F1-9A3F-A624C66AAF10}" destId="{87B6EB75-4AC2-4013-9EBD-C73C36D40454}" srcOrd="10" destOrd="0" parTransId="{2417060E-AB32-422B-83F6-4ADCC2318DAE}" sibTransId="{136557F0-51CE-4F91-9CCA-9ABBD69664D3}"/>
    <dgm:cxn modelId="{EBA4EBC4-385C-4EC8-9AF5-942CDE0AFDBF}" type="presOf" srcId="{25F1EF93-AB37-4987-A7CD-9F75B23081F2}" destId="{5B25B247-0DF8-44C4-9701-B4C9CCE0C5E4}" srcOrd="1" destOrd="0" presId="urn:microsoft.com/office/officeart/2005/8/layout/hList7"/>
    <dgm:cxn modelId="{D739F0D0-2306-4FBB-89B6-5A65B4E7131C}" type="presOf" srcId="{242445D7-57F3-412E-8687-D430BE9C34C6}" destId="{B0362FE4-5C80-4D12-9132-11780D893D77}" srcOrd="0" destOrd="0" presId="urn:microsoft.com/office/officeart/2005/8/layout/hList7"/>
    <dgm:cxn modelId="{D5C51AD3-07FD-4180-9B4D-11C859F00859}" type="presOf" srcId="{4F0D4BAB-D759-48F3-8B95-EFBB5B1B529C}" destId="{30DCBB47-9243-4AE6-8EB0-7E9525FF0949}" srcOrd="0" destOrd="0" presId="urn:microsoft.com/office/officeart/2005/8/layout/hList7"/>
    <dgm:cxn modelId="{8519C0D6-9943-4530-AFB3-5036B19DE500}" srcId="{D5F691BA-4D31-43F1-9A3F-A624C66AAF10}" destId="{FA4F5AC5-347C-4003-BF99-9D0647DF1084}" srcOrd="6" destOrd="0" parTransId="{171E4302-79A2-4435-BFBF-B52DCD8B239E}" sibTransId="{BFCEC228-7A30-4599-AA56-5CCCC939535A}"/>
    <dgm:cxn modelId="{57680BD9-C243-4C26-82FE-4E47843F13BB}" type="presOf" srcId="{5858309A-FC9C-4F8B-97E4-51863531936D}" destId="{86EC60F4-67B2-41A7-963F-8440A0E7AC16}" srcOrd="0" destOrd="0" presId="urn:microsoft.com/office/officeart/2005/8/layout/hList7"/>
    <dgm:cxn modelId="{0CEFD8DD-368A-45A9-B6EA-A0AD60AC5F61}" type="presOf" srcId="{8CB02565-3D0B-4FE5-BF9C-A5AE2C9A6FEF}" destId="{91C13CF3-85F8-47CC-AFF0-EAC648DB1517}"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8E8AA6F0-FE8A-4665-B1C4-52056FF09EA0}" type="presOf" srcId="{FA4F5AC5-347C-4003-BF99-9D0647DF1084}" destId="{1DB447BD-A8BD-4FE6-9D0C-2E4E16A3425C}" srcOrd="1"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A6BE9EFC-AF6F-4DEE-A132-5D3059395A22}" type="presOf" srcId="{55D01D20-83EA-4F09-B8BC-6DFA6E14CC6E}" destId="{50B13B47-04C2-4FF5-9239-4A94756EFFE2}" srcOrd="0" destOrd="0" presId="urn:microsoft.com/office/officeart/2005/8/layout/hList7"/>
    <dgm:cxn modelId="{BD8B39FF-B0E8-4BEF-9153-B6FA13BAC8F9}" type="presOf" srcId="{DA93718B-E3D3-4BAE-AA2E-DA3334D32BEA}" destId="{B9F5443E-1BD9-4C6D-A609-02E1F3B29E44}" srcOrd="0" destOrd="0" presId="urn:microsoft.com/office/officeart/2005/8/layout/hList7"/>
    <dgm:cxn modelId="{7C2E51F7-8E32-45EB-98B2-989DCFBF6A8E}" type="presParOf" srcId="{AB4FB94C-EFD9-4AC8-8C85-B5D853FEF643}" destId="{B56CD54E-9516-415F-BB83-E6556D1E2B88}" srcOrd="0" destOrd="0" presId="urn:microsoft.com/office/officeart/2005/8/layout/hList7"/>
    <dgm:cxn modelId="{386B9E2D-6285-4A93-B83F-28B9D9397A91}" type="presParOf" srcId="{AB4FB94C-EFD9-4AC8-8C85-B5D853FEF643}" destId="{3197E81A-2A77-4A51-BB2C-F5EFD496B040}" srcOrd="1" destOrd="0" presId="urn:microsoft.com/office/officeart/2005/8/layout/hList7"/>
    <dgm:cxn modelId="{3EC37A24-0699-45D9-98EA-2AE2E9F214CB}" type="presParOf" srcId="{3197E81A-2A77-4A51-BB2C-F5EFD496B040}" destId="{CE52CE30-84DE-468A-B597-1A68E8BD0743}" srcOrd="0" destOrd="0" presId="urn:microsoft.com/office/officeart/2005/8/layout/hList7"/>
    <dgm:cxn modelId="{ECF7F5B9-04AB-48A6-AC54-3A2B12A2B95B}" type="presParOf" srcId="{CE52CE30-84DE-468A-B597-1A68E8BD0743}" destId="{B9F5443E-1BD9-4C6D-A609-02E1F3B29E44}" srcOrd="0" destOrd="0" presId="urn:microsoft.com/office/officeart/2005/8/layout/hList7"/>
    <dgm:cxn modelId="{F5648BD5-6F8E-4DA0-9104-E9F5B622898F}" type="presParOf" srcId="{CE52CE30-84DE-468A-B597-1A68E8BD0743}" destId="{29AE0C75-D9F3-44CA-87B9-CA8FC33E96BC}" srcOrd="1" destOrd="0" presId="urn:microsoft.com/office/officeart/2005/8/layout/hList7"/>
    <dgm:cxn modelId="{9267696D-5B49-48A3-9490-A8A3EA140126}" type="presParOf" srcId="{CE52CE30-84DE-468A-B597-1A68E8BD0743}" destId="{A6F057B2-A9A9-4923-BFF6-7C52C6164FF4}" srcOrd="2" destOrd="0" presId="urn:microsoft.com/office/officeart/2005/8/layout/hList7"/>
    <dgm:cxn modelId="{64C29438-C58B-4755-9727-82AF03A3C6E3}" type="presParOf" srcId="{CE52CE30-84DE-468A-B597-1A68E8BD0743}" destId="{EBFFD32C-7C7A-4DA4-BF68-12BBA93A17DD}" srcOrd="3" destOrd="0" presId="urn:microsoft.com/office/officeart/2005/8/layout/hList7"/>
    <dgm:cxn modelId="{C16037D5-A659-4C9E-BC8E-5D9B57B50370}" type="presParOf" srcId="{3197E81A-2A77-4A51-BB2C-F5EFD496B040}" destId="{16FFDEB5-CE1A-4EC0-9661-692DC8C0488F}" srcOrd="1" destOrd="0" presId="urn:microsoft.com/office/officeart/2005/8/layout/hList7"/>
    <dgm:cxn modelId="{08E1953C-0724-4FA8-92A9-1342DBCC9032}" type="presParOf" srcId="{3197E81A-2A77-4A51-BB2C-F5EFD496B040}" destId="{F0187AB8-07DE-4401-9146-BE98D6C4F024}" srcOrd="2" destOrd="0" presId="urn:microsoft.com/office/officeart/2005/8/layout/hList7"/>
    <dgm:cxn modelId="{99CA29ED-D634-4ABB-8DAE-70D77BD10949}" type="presParOf" srcId="{F0187AB8-07DE-4401-9146-BE98D6C4F024}" destId="{91C13CF3-85F8-47CC-AFF0-EAC648DB1517}" srcOrd="0" destOrd="0" presId="urn:microsoft.com/office/officeart/2005/8/layout/hList7"/>
    <dgm:cxn modelId="{5B056B30-E213-4F58-BDBA-A3948DECA07F}" type="presParOf" srcId="{F0187AB8-07DE-4401-9146-BE98D6C4F024}" destId="{D2C4F896-3FB6-4A01-A9A9-97E0C8C5D01C}" srcOrd="1" destOrd="0" presId="urn:microsoft.com/office/officeart/2005/8/layout/hList7"/>
    <dgm:cxn modelId="{B612F96F-7963-4448-8F84-50F3B13006F5}" type="presParOf" srcId="{F0187AB8-07DE-4401-9146-BE98D6C4F024}" destId="{ADCD2B4D-FF82-43F7-9296-AB2FEEEAF9CD}" srcOrd="2" destOrd="0" presId="urn:microsoft.com/office/officeart/2005/8/layout/hList7"/>
    <dgm:cxn modelId="{23FC9DBF-D0CA-484A-871C-FA51CA0D2455}" type="presParOf" srcId="{F0187AB8-07DE-4401-9146-BE98D6C4F024}" destId="{4160F05D-5CA1-449A-8B39-CB052249BE73}" srcOrd="3" destOrd="0" presId="urn:microsoft.com/office/officeart/2005/8/layout/hList7"/>
    <dgm:cxn modelId="{1E18967E-66D8-417C-B2D7-621B569400B1}" type="presParOf" srcId="{3197E81A-2A77-4A51-BB2C-F5EFD496B040}" destId="{3E667A2B-1078-42C1-A5B6-E27263225266}" srcOrd="3" destOrd="0" presId="urn:microsoft.com/office/officeart/2005/8/layout/hList7"/>
    <dgm:cxn modelId="{29EDA449-0B1C-4E90-87CC-C9E3CD42F2DC}" type="presParOf" srcId="{3197E81A-2A77-4A51-BB2C-F5EFD496B040}" destId="{F69C7392-FB43-41F3-A0D3-23E7DA705FB9}" srcOrd="4" destOrd="0" presId="urn:microsoft.com/office/officeart/2005/8/layout/hList7"/>
    <dgm:cxn modelId="{F0796A29-A88E-4FCC-A9E6-245C11088E9A}" type="presParOf" srcId="{F69C7392-FB43-41F3-A0D3-23E7DA705FB9}" destId="{0B7F361C-F9C7-4208-9DC3-8C6AD8DAD481}" srcOrd="0" destOrd="0" presId="urn:microsoft.com/office/officeart/2005/8/layout/hList7"/>
    <dgm:cxn modelId="{A6ADE8DC-25D9-4274-9906-6DAE175075FD}" type="presParOf" srcId="{F69C7392-FB43-41F3-A0D3-23E7DA705FB9}" destId="{BC22FDD9-5624-4204-9EF6-2564091EBB1A}" srcOrd="1" destOrd="0" presId="urn:microsoft.com/office/officeart/2005/8/layout/hList7"/>
    <dgm:cxn modelId="{04743575-2CB9-4A96-A071-0334F2546698}" type="presParOf" srcId="{F69C7392-FB43-41F3-A0D3-23E7DA705FB9}" destId="{D47D3BB6-0334-4B37-86F0-6EDB4E4F986D}" srcOrd="2" destOrd="0" presId="urn:microsoft.com/office/officeart/2005/8/layout/hList7"/>
    <dgm:cxn modelId="{C29DAC74-2573-463E-9DBF-A8789E8FE509}" type="presParOf" srcId="{F69C7392-FB43-41F3-A0D3-23E7DA705FB9}" destId="{71E9B3D2-401F-4B0F-8B0B-00AC9A5D6AEF}" srcOrd="3" destOrd="0" presId="urn:microsoft.com/office/officeart/2005/8/layout/hList7"/>
    <dgm:cxn modelId="{BD2BCEEC-A3F0-4935-A15C-4BF2C2D999AF}" type="presParOf" srcId="{3197E81A-2A77-4A51-BB2C-F5EFD496B040}" destId="{7F7A39B4-53D5-45C1-B382-2A06EA91BD92}" srcOrd="5" destOrd="0" presId="urn:microsoft.com/office/officeart/2005/8/layout/hList7"/>
    <dgm:cxn modelId="{F5F31DF3-748C-44DB-B05C-B6EABDC3F217}" type="presParOf" srcId="{3197E81A-2A77-4A51-BB2C-F5EFD496B040}" destId="{63336124-F43E-4A91-ACC6-9A95E17EFAC1}" srcOrd="6" destOrd="0" presId="urn:microsoft.com/office/officeart/2005/8/layout/hList7"/>
    <dgm:cxn modelId="{74686228-B0EB-467F-B2C3-E5AC523CDB6E}" type="presParOf" srcId="{63336124-F43E-4A91-ACC6-9A95E17EFAC1}" destId="{6FB4B6B5-1DAC-4346-B2DA-9F64D9BD0560}" srcOrd="0" destOrd="0" presId="urn:microsoft.com/office/officeart/2005/8/layout/hList7"/>
    <dgm:cxn modelId="{763B5920-7703-49C4-B1E3-0DD61DDFBD91}" type="presParOf" srcId="{63336124-F43E-4A91-ACC6-9A95E17EFAC1}" destId="{C10B7623-22A8-4BFC-849A-3D596D46D02D}" srcOrd="1" destOrd="0" presId="urn:microsoft.com/office/officeart/2005/8/layout/hList7"/>
    <dgm:cxn modelId="{6D148AE6-A921-4DC4-BFA1-C7808B4BAF8A}" type="presParOf" srcId="{63336124-F43E-4A91-ACC6-9A95E17EFAC1}" destId="{3BB076D8-B255-4D70-BC86-8F155A13F4FA}" srcOrd="2" destOrd="0" presId="urn:microsoft.com/office/officeart/2005/8/layout/hList7"/>
    <dgm:cxn modelId="{92670742-1E47-4093-BFE8-73E82D519E73}" type="presParOf" srcId="{63336124-F43E-4A91-ACC6-9A95E17EFAC1}" destId="{EAE5D885-147E-459B-8677-1BF2BD589A6E}" srcOrd="3" destOrd="0" presId="urn:microsoft.com/office/officeart/2005/8/layout/hList7"/>
    <dgm:cxn modelId="{01DF0A87-8290-433A-AA5F-4BB427019190}" type="presParOf" srcId="{3197E81A-2A77-4A51-BB2C-F5EFD496B040}" destId="{E1562454-4A08-4855-BA08-CD23D2746A1A}" srcOrd="7" destOrd="0" presId="urn:microsoft.com/office/officeart/2005/8/layout/hList7"/>
    <dgm:cxn modelId="{63A7F13C-A4D7-4797-9319-6D0DC5FDF0D0}" type="presParOf" srcId="{3197E81A-2A77-4A51-BB2C-F5EFD496B040}" destId="{D4FE3B9A-9889-4DE3-BA48-7E628B82A446}" srcOrd="8" destOrd="0" presId="urn:microsoft.com/office/officeart/2005/8/layout/hList7"/>
    <dgm:cxn modelId="{9FB27C71-2FB5-4FD8-B2CC-454C06A2C628}" type="presParOf" srcId="{D4FE3B9A-9889-4DE3-BA48-7E628B82A446}" destId="{B0362FE4-5C80-4D12-9132-11780D893D77}" srcOrd="0" destOrd="0" presId="urn:microsoft.com/office/officeart/2005/8/layout/hList7"/>
    <dgm:cxn modelId="{6D2AFF1C-B19A-4F2A-B137-2302C73E5AB0}" type="presParOf" srcId="{D4FE3B9A-9889-4DE3-BA48-7E628B82A446}" destId="{4D4710D5-DFED-446B-A781-9073AAC50A61}" srcOrd="1" destOrd="0" presId="urn:microsoft.com/office/officeart/2005/8/layout/hList7"/>
    <dgm:cxn modelId="{5320E0D9-24BA-4B71-950D-A2E0936C32DD}" type="presParOf" srcId="{D4FE3B9A-9889-4DE3-BA48-7E628B82A446}" destId="{62826F15-0DB1-4697-A278-79629D13FF95}" srcOrd="2" destOrd="0" presId="urn:microsoft.com/office/officeart/2005/8/layout/hList7"/>
    <dgm:cxn modelId="{412D75DB-DB7D-48A1-8262-C383F5432E3F}" type="presParOf" srcId="{D4FE3B9A-9889-4DE3-BA48-7E628B82A446}" destId="{58E6C08F-438F-4550-9B13-AF6637FBE18C}" srcOrd="3" destOrd="0" presId="urn:microsoft.com/office/officeart/2005/8/layout/hList7"/>
    <dgm:cxn modelId="{FC968B36-CAC8-4207-B680-AE1BA11924E1}" type="presParOf" srcId="{3197E81A-2A77-4A51-BB2C-F5EFD496B040}" destId="{D5AF6623-4A43-45F8-BDC6-5DC8E65AC2E2}" srcOrd="9" destOrd="0" presId="urn:microsoft.com/office/officeart/2005/8/layout/hList7"/>
    <dgm:cxn modelId="{1ABF171A-9846-4BA6-9BC2-8BDD541462DB}" type="presParOf" srcId="{3197E81A-2A77-4A51-BB2C-F5EFD496B040}" destId="{4E35BC4F-D628-401A-AEDA-FF31BADD8908}" srcOrd="10" destOrd="0" presId="urn:microsoft.com/office/officeart/2005/8/layout/hList7"/>
    <dgm:cxn modelId="{46DD725E-FDE3-4598-AFDA-BB0259648F47}" type="presParOf" srcId="{4E35BC4F-D628-401A-AEDA-FF31BADD8908}" destId="{687539FF-D1A7-4E50-9E34-CBC3364991E9}" srcOrd="0" destOrd="0" presId="urn:microsoft.com/office/officeart/2005/8/layout/hList7"/>
    <dgm:cxn modelId="{45AAA1B2-69F2-48B1-93BB-BA8C305C29FD}" type="presParOf" srcId="{4E35BC4F-D628-401A-AEDA-FF31BADD8908}" destId="{D68BDE0B-716E-4902-9043-A20FC812C0E9}" srcOrd="1" destOrd="0" presId="urn:microsoft.com/office/officeart/2005/8/layout/hList7"/>
    <dgm:cxn modelId="{A2C2E2FF-C222-45D3-85FD-A7F01AF06AE0}" type="presParOf" srcId="{4E35BC4F-D628-401A-AEDA-FF31BADD8908}" destId="{F7AB333A-7DB0-4D0A-B2E2-61842D866260}" srcOrd="2" destOrd="0" presId="urn:microsoft.com/office/officeart/2005/8/layout/hList7"/>
    <dgm:cxn modelId="{4ACADADB-B674-493B-815B-8B48E835B485}" type="presParOf" srcId="{4E35BC4F-D628-401A-AEDA-FF31BADD8908}" destId="{B3264584-6ED9-4771-A845-5C8247B4FADC}" srcOrd="3" destOrd="0" presId="urn:microsoft.com/office/officeart/2005/8/layout/hList7"/>
    <dgm:cxn modelId="{F1465A4E-8FF7-4BDD-A84F-D35859400A90}" type="presParOf" srcId="{3197E81A-2A77-4A51-BB2C-F5EFD496B040}" destId="{30DCBB47-9243-4AE6-8EB0-7E9525FF0949}" srcOrd="11" destOrd="0" presId="urn:microsoft.com/office/officeart/2005/8/layout/hList7"/>
    <dgm:cxn modelId="{DB79AF50-A8C2-4BC2-B8CD-4A37A0D01D79}" type="presParOf" srcId="{3197E81A-2A77-4A51-BB2C-F5EFD496B040}" destId="{2E092357-5296-4C76-B3A2-375CBAA4EF0E}" srcOrd="12" destOrd="0" presId="urn:microsoft.com/office/officeart/2005/8/layout/hList7"/>
    <dgm:cxn modelId="{357C28DF-64D8-4D45-A7A3-346EBE19CF9E}" type="presParOf" srcId="{2E092357-5296-4C76-B3A2-375CBAA4EF0E}" destId="{96A1DFF6-04E3-412D-B126-F48F40442B57}" srcOrd="0" destOrd="0" presId="urn:microsoft.com/office/officeart/2005/8/layout/hList7"/>
    <dgm:cxn modelId="{8614FF26-3A27-4631-94AD-72A5D941A11A}" type="presParOf" srcId="{2E092357-5296-4C76-B3A2-375CBAA4EF0E}" destId="{1DB447BD-A8BD-4FE6-9D0C-2E4E16A3425C}" srcOrd="1" destOrd="0" presId="urn:microsoft.com/office/officeart/2005/8/layout/hList7"/>
    <dgm:cxn modelId="{2254055F-803F-4448-9D28-5395BCEB2613}" type="presParOf" srcId="{2E092357-5296-4C76-B3A2-375CBAA4EF0E}" destId="{8550DB4D-7EEE-4539-985D-B814DC15D26E}" srcOrd="2" destOrd="0" presId="urn:microsoft.com/office/officeart/2005/8/layout/hList7"/>
    <dgm:cxn modelId="{A9FFB4EA-9F34-438F-9CEB-1DC3357719A2}" type="presParOf" srcId="{2E092357-5296-4C76-B3A2-375CBAA4EF0E}" destId="{0BB9A52A-5F8D-4635-B518-EF1A58E3D4C8}" srcOrd="3" destOrd="0" presId="urn:microsoft.com/office/officeart/2005/8/layout/hList7"/>
    <dgm:cxn modelId="{230CB8D4-D5E8-46DD-A03B-413F426C1381}" type="presParOf" srcId="{3197E81A-2A77-4A51-BB2C-F5EFD496B040}" destId="{2B9F4C04-618D-4738-AA96-E7DFAAEF3EF4}" srcOrd="13" destOrd="0" presId="urn:microsoft.com/office/officeart/2005/8/layout/hList7"/>
    <dgm:cxn modelId="{337EC9B2-F1EC-45B6-B7F2-DFD10A68DDEB}" type="presParOf" srcId="{3197E81A-2A77-4A51-BB2C-F5EFD496B040}" destId="{381DA690-5090-4F8E-B740-283F0C69DEC6}" srcOrd="14" destOrd="0" presId="urn:microsoft.com/office/officeart/2005/8/layout/hList7"/>
    <dgm:cxn modelId="{892A7EDB-21AE-4063-AA81-5D631A18BD52}" type="presParOf" srcId="{381DA690-5090-4F8E-B740-283F0C69DEC6}" destId="{5ED44599-07E5-4DF1-9E32-69F0BF72A288}" srcOrd="0" destOrd="0" presId="urn:microsoft.com/office/officeart/2005/8/layout/hList7"/>
    <dgm:cxn modelId="{5CC321C8-500C-4AE4-B50D-CBE25BA86725}" type="presParOf" srcId="{381DA690-5090-4F8E-B740-283F0C69DEC6}" destId="{5B25B247-0DF8-44C4-9701-B4C9CCE0C5E4}" srcOrd="1" destOrd="0" presId="urn:microsoft.com/office/officeart/2005/8/layout/hList7"/>
    <dgm:cxn modelId="{5EDF7680-FA34-4ECF-970C-DD807E7C02E1}" type="presParOf" srcId="{381DA690-5090-4F8E-B740-283F0C69DEC6}" destId="{D2344FE5-252B-439F-B531-C3BF95B45108}" srcOrd="2" destOrd="0" presId="urn:microsoft.com/office/officeart/2005/8/layout/hList7"/>
    <dgm:cxn modelId="{E650ED1C-26D5-4C85-9FB0-12F5BC7BDFA8}" type="presParOf" srcId="{381DA690-5090-4F8E-B740-283F0C69DEC6}" destId="{AE628A9E-2003-49D4-AD61-A0706EA96461}" srcOrd="3" destOrd="0" presId="urn:microsoft.com/office/officeart/2005/8/layout/hList7"/>
    <dgm:cxn modelId="{B8322E16-1211-4230-8800-4DC7B7BB7DB3}" type="presParOf" srcId="{3197E81A-2A77-4A51-BB2C-F5EFD496B040}" destId="{50B13B47-04C2-4FF5-9239-4A94756EFFE2}" srcOrd="15" destOrd="0" presId="urn:microsoft.com/office/officeart/2005/8/layout/hList7"/>
    <dgm:cxn modelId="{9925BA10-F1AF-4B57-AA7E-CDD5742F8EC4}" type="presParOf" srcId="{3197E81A-2A77-4A51-BB2C-F5EFD496B040}" destId="{A7DCCEDA-4C93-4B01-9B80-DB0D1D968350}" srcOrd="16" destOrd="0" presId="urn:microsoft.com/office/officeart/2005/8/layout/hList7"/>
    <dgm:cxn modelId="{EC83CC38-3284-44A8-B5DC-A6E408D855E0}" type="presParOf" srcId="{A7DCCEDA-4C93-4B01-9B80-DB0D1D968350}" destId="{292AE8EC-06C5-4F0F-9A27-B32855DC5532}" srcOrd="0" destOrd="0" presId="urn:microsoft.com/office/officeart/2005/8/layout/hList7"/>
    <dgm:cxn modelId="{84697829-8B7D-4179-8C01-A93F73B7666D}" type="presParOf" srcId="{A7DCCEDA-4C93-4B01-9B80-DB0D1D968350}" destId="{981BAC52-386F-4A73-B8F0-8A159B840D56}" srcOrd="1" destOrd="0" presId="urn:microsoft.com/office/officeart/2005/8/layout/hList7"/>
    <dgm:cxn modelId="{7A58FFA7-3E08-4C14-93BD-02057B2F0692}" type="presParOf" srcId="{A7DCCEDA-4C93-4B01-9B80-DB0D1D968350}" destId="{A7E9A697-752A-4EE3-9367-98266DBCE82A}" srcOrd="2" destOrd="0" presId="urn:microsoft.com/office/officeart/2005/8/layout/hList7"/>
    <dgm:cxn modelId="{F1977A47-4898-4F5F-BF9A-D82805989154}" type="presParOf" srcId="{A7DCCEDA-4C93-4B01-9B80-DB0D1D968350}" destId="{C79186B2-4375-4D5A-A75D-9AA5F49C445C}" srcOrd="3" destOrd="0" presId="urn:microsoft.com/office/officeart/2005/8/layout/hList7"/>
    <dgm:cxn modelId="{95F8DEE1-20EA-48AA-B75F-9A0CA4D43CAA}" type="presParOf" srcId="{3197E81A-2A77-4A51-BB2C-F5EFD496B040}" destId="{A287859F-6E9E-46DF-B8BA-AAA592F3ED64}" srcOrd="17" destOrd="0" presId="urn:microsoft.com/office/officeart/2005/8/layout/hList7"/>
    <dgm:cxn modelId="{AB777D4A-8CB2-49A0-864D-CE327C2D0F0D}" type="presParOf" srcId="{3197E81A-2A77-4A51-BB2C-F5EFD496B040}" destId="{FD9F6095-778E-4B7A-BD4E-BC598B5A32AA}" srcOrd="18" destOrd="0" presId="urn:microsoft.com/office/officeart/2005/8/layout/hList7"/>
    <dgm:cxn modelId="{F0933E64-ABB4-4FD0-A87D-5BF45512F70D}" type="presParOf" srcId="{FD9F6095-778E-4B7A-BD4E-BC598B5A32AA}" destId="{A933D139-B31A-47CC-B17E-92CB17B7B910}" srcOrd="0" destOrd="0" presId="urn:microsoft.com/office/officeart/2005/8/layout/hList7"/>
    <dgm:cxn modelId="{B9C0A070-A3D5-4D17-BF80-6426BE4688F6}" type="presParOf" srcId="{FD9F6095-778E-4B7A-BD4E-BC598B5A32AA}" destId="{4F5CA4DB-EAE8-4433-A1F3-143D8300C863}" srcOrd="1" destOrd="0" presId="urn:microsoft.com/office/officeart/2005/8/layout/hList7"/>
    <dgm:cxn modelId="{1C87DC37-8CAA-4708-AD4E-CF6F20FC77DE}" type="presParOf" srcId="{FD9F6095-778E-4B7A-BD4E-BC598B5A32AA}" destId="{FE3D8D90-7CBA-467B-97B7-2F47428128BC}" srcOrd="2" destOrd="0" presId="urn:microsoft.com/office/officeart/2005/8/layout/hList7"/>
    <dgm:cxn modelId="{B0581009-E4EE-42E6-B0A7-706ADD82FDC6}" type="presParOf" srcId="{FD9F6095-778E-4B7A-BD4E-BC598B5A32AA}" destId="{0C0FAFDC-963D-4C71-B85D-308CC44D1C14}" srcOrd="3" destOrd="0" presId="urn:microsoft.com/office/officeart/2005/8/layout/hList7"/>
    <dgm:cxn modelId="{89A24941-80C2-47F4-8A22-142949CF3DB0}" type="presParOf" srcId="{3197E81A-2A77-4A51-BB2C-F5EFD496B040}" destId="{B716213C-96B9-4C08-8E81-DDF2ED1B80C5}" srcOrd="19" destOrd="0" presId="urn:microsoft.com/office/officeart/2005/8/layout/hList7"/>
    <dgm:cxn modelId="{B62E20A1-0256-4B8B-9F0E-08AFBA75F81B}" type="presParOf" srcId="{3197E81A-2A77-4A51-BB2C-F5EFD496B040}" destId="{C2260399-E54A-48B1-AB89-BFAEC3801F2B}" srcOrd="20" destOrd="0" presId="urn:microsoft.com/office/officeart/2005/8/layout/hList7"/>
    <dgm:cxn modelId="{747D0C4C-E4BF-43EA-A270-14D0CE4452FC}" type="presParOf" srcId="{C2260399-E54A-48B1-AB89-BFAEC3801F2B}" destId="{7DD9CBE0-8BDC-4AFB-9D4B-2A922C83DB9E}" srcOrd="0" destOrd="0" presId="urn:microsoft.com/office/officeart/2005/8/layout/hList7"/>
    <dgm:cxn modelId="{395C695F-49C6-445D-A1DD-39E0DC7ACCF4}" type="presParOf" srcId="{C2260399-E54A-48B1-AB89-BFAEC3801F2B}" destId="{F90A8E7A-DDBF-46EA-94D7-9694067EEB86}" srcOrd="1" destOrd="0" presId="urn:microsoft.com/office/officeart/2005/8/layout/hList7"/>
    <dgm:cxn modelId="{B51648AE-66F6-435D-8C0F-47091154E7C9}" type="presParOf" srcId="{C2260399-E54A-48B1-AB89-BFAEC3801F2B}" destId="{4949FA9E-1F81-4457-9ED1-82AD97D14215}" srcOrd="2" destOrd="0" presId="urn:microsoft.com/office/officeart/2005/8/layout/hList7"/>
    <dgm:cxn modelId="{E8C894F2-C058-4988-87A0-DA2A7122E797}" type="presParOf" srcId="{C2260399-E54A-48B1-AB89-BFAEC3801F2B}" destId="{DC75DCDA-F356-4EA8-8EB8-826420DFD6C6}" srcOrd="3" destOrd="0" presId="urn:microsoft.com/office/officeart/2005/8/layout/hList7"/>
    <dgm:cxn modelId="{44D91C79-81EE-4FA4-B639-740B2794B251}" type="presParOf" srcId="{3197E81A-2A77-4A51-BB2C-F5EFD496B040}" destId="{FD188FDE-4BFC-4675-B132-DC796DF9815D}" srcOrd="21" destOrd="0" presId="urn:microsoft.com/office/officeart/2005/8/layout/hList7"/>
    <dgm:cxn modelId="{834C6ED3-9274-4C74-BDFC-D6ACD6E0578D}" type="presParOf" srcId="{3197E81A-2A77-4A51-BB2C-F5EFD496B040}" destId="{DBCD89AD-64FE-412E-B96A-4E55FEBF4A28}" srcOrd="22" destOrd="0" presId="urn:microsoft.com/office/officeart/2005/8/layout/hList7"/>
    <dgm:cxn modelId="{57BFD4DC-4EC8-4EC0-8AB6-AFB4065FE0CB}" type="presParOf" srcId="{DBCD89AD-64FE-412E-B96A-4E55FEBF4A28}" destId="{86EC60F4-67B2-41A7-963F-8440A0E7AC16}" srcOrd="0" destOrd="0" presId="urn:microsoft.com/office/officeart/2005/8/layout/hList7"/>
    <dgm:cxn modelId="{50218BCD-A79F-4EF9-B347-11DC513B0607}" type="presParOf" srcId="{DBCD89AD-64FE-412E-B96A-4E55FEBF4A28}" destId="{D62E5CCD-FD7A-4485-8051-178EED7996B3}" srcOrd="1" destOrd="0" presId="urn:microsoft.com/office/officeart/2005/8/layout/hList7"/>
    <dgm:cxn modelId="{33E6F0FA-3FE1-4F48-B130-53F095737C29}" type="presParOf" srcId="{DBCD89AD-64FE-412E-B96A-4E55FEBF4A28}" destId="{84E0FBBB-BBCD-49D6-A4A1-8D5966ADC0AD}" srcOrd="2" destOrd="0" presId="urn:microsoft.com/office/officeart/2005/8/layout/hList7"/>
    <dgm:cxn modelId="{E94E85DD-D7D7-4DD0-A3F4-8A368A34A79A}" type="presParOf" srcId="{DBCD89AD-64FE-412E-B96A-4E55FEBF4A28}" destId="{89B577BF-5AEA-4EF6-9405-20BE637C9B3A}" srcOrd="3" destOrd="0" presId="urn:microsoft.com/office/officeart/2005/8/layout/hList7"/>
    <dgm:cxn modelId="{85D45732-2157-478C-91EB-5D60DBDE972F}" type="presParOf" srcId="{3197E81A-2A77-4A51-BB2C-F5EFD496B040}" destId="{BF06AA0D-FB38-4AF6-B7A6-94A169BE4CC0}" srcOrd="23" destOrd="0" presId="urn:microsoft.com/office/officeart/2005/8/layout/hList7"/>
    <dgm:cxn modelId="{F8EEE7B0-38E7-41F3-AC8B-80A249F77299}" type="presParOf" srcId="{3197E81A-2A77-4A51-BB2C-F5EFD496B040}" destId="{CB8B44EE-FFF3-4339-BF70-1A7E66F7B811}" srcOrd="24" destOrd="0" presId="urn:microsoft.com/office/officeart/2005/8/layout/hList7"/>
    <dgm:cxn modelId="{19003B11-6DBB-4130-989A-F3EF69DF1D07}" type="presParOf" srcId="{CB8B44EE-FFF3-4339-BF70-1A7E66F7B811}" destId="{D9213191-82A3-40C1-A7D3-B52783AC4D21}" srcOrd="0" destOrd="0" presId="urn:microsoft.com/office/officeart/2005/8/layout/hList7"/>
    <dgm:cxn modelId="{DCAD2AF6-A308-4668-8483-1CB92AB9C3AC}" type="presParOf" srcId="{CB8B44EE-FFF3-4339-BF70-1A7E66F7B811}" destId="{A3B2582A-8159-4CC6-A59A-C909D90D71C0}" srcOrd="1" destOrd="0" presId="urn:microsoft.com/office/officeart/2005/8/layout/hList7"/>
    <dgm:cxn modelId="{5791302C-3BF8-44E9-8D7C-3F1F94702BD7}" type="presParOf" srcId="{CB8B44EE-FFF3-4339-BF70-1A7E66F7B811}" destId="{933FF971-0C68-45C2-A486-72FD03602450}" srcOrd="2" destOrd="0" presId="urn:microsoft.com/office/officeart/2005/8/layout/hList7"/>
    <dgm:cxn modelId="{93A0BF3B-E15E-4A16-B214-FBF7C752DE20}" type="presParOf" srcId="{CB8B44EE-FFF3-4339-BF70-1A7E66F7B811}" destId="{19B8F84C-2216-4107-99D8-717524AA93D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rgbClr val="439EAC"/>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rgbClr val="439EAC"/>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rgbClr val="439EAC"/>
        </a:solidFill>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rgbClr val="439EAC"/>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rgbClr val="439EAC"/>
        </a:solidFill>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rgbClr val="439EAC"/>
        </a:solidFill>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rgbClr val="439EAC"/>
        </a:solidFill>
      </dgm:spPr>
      <dgm:t>
        <a:bodyPr/>
        <a:lstStyle/>
        <a:p>
          <a:r>
            <a:rPr lang="en-US" sz="1000" b="1"/>
            <a:t>Western </a:t>
          </a:r>
          <a:r>
            <a:rPr lang="en-US" sz="1000" b="1">
              <a:latin typeface="Arial" panose="020B0604020202020204"/>
            </a:rPr>
            <a:t>grasswren</a:t>
          </a:r>
          <a:endParaRPr lang="en-AU" sz="10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rgbClr val="439EAC"/>
        </a:solidFill>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rgbClr val="439EAC"/>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rgbClr val="439EAC"/>
        </a:solidFill>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rgbClr val="439EAC"/>
        </a:solidFill>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D8979E5-9671-4189-9DD3-E96C17AA2EF3}"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n-AU"/>
        </a:p>
      </dgm:t>
    </dgm:pt>
    <dgm:pt modelId="{EE6E89F9-3427-4E77-853E-735015D7DCB8}">
      <dgm:prSet phldrT="[Text]" custT="1"/>
      <dgm:spPr/>
      <dgm:t>
        <a:bodyPr/>
        <a:lstStyle/>
        <a:p>
          <a:r>
            <a:rPr lang="en-US" sz="1000">
              <a:latin typeface="Arial" panose="020B0604020202020204"/>
            </a:rPr>
            <a:t>Malgana</a:t>
          </a:r>
          <a:r>
            <a:rPr lang="en-US" sz="1000"/>
            <a:t> People</a:t>
          </a:r>
          <a:endParaRPr lang="en-AU" sz="1000"/>
        </a:p>
      </dgm:t>
    </dgm:pt>
    <dgm:pt modelId="{28FE5C7F-AC01-49BC-B695-5238E8CE4602}" type="parTrans" cxnId="{0F94DC74-BD7A-439E-8EAC-659C28633C6A}">
      <dgm:prSet/>
      <dgm:spPr/>
      <dgm:t>
        <a:bodyPr/>
        <a:lstStyle/>
        <a:p>
          <a:endParaRPr lang="en-AU" sz="900"/>
        </a:p>
      </dgm:t>
    </dgm:pt>
    <dgm:pt modelId="{B87C5F78-092A-4C6F-AB2E-2165EB2EE2D1}" type="sibTrans" cxnId="{0F94DC74-BD7A-439E-8EAC-659C28633C6A}">
      <dgm:prSet/>
      <dgm:spPr/>
      <dgm:t>
        <a:bodyPr/>
        <a:lstStyle/>
        <a:p>
          <a:endParaRPr lang="en-AU" sz="900"/>
        </a:p>
      </dgm:t>
    </dgm:pt>
    <dgm:pt modelId="{E8A39BF0-0468-465C-9B91-F1B1FAB12654}">
      <dgm:prSet phldrT="[Text]" custT="1"/>
      <dgm:spPr/>
      <dgm:t>
        <a:bodyPr/>
        <a:lstStyle/>
        <a:p>
          <a:r>
            <a:rPr lang="en-US" sz="1000"/>
            <a:t>1616 Dirk Hartog</a:t>
          </a:r>
          <a:endParaRPr lang="en-AU" sz="1000"/>
        </a:p>
      </dgm:t>
    </dgm:pt>
    <dgm:pt modelId="{F3D058A7-FB82-44CD-9D87-2EEBD5DAD41C}" type="parTrans" cxnId="{89499467-11B1-46CD-9C7E-DE6EF1D85831}">
      <dgm:prSet/>
      <dgm:spPr/>
      <dgm:t>
        <a:bodyPr/>
        <a:lstStyle/>
        <a:p>
          <a:endParaRPr lang="en-AU" sz="900"/>
        </a:p>
      </dgm:t>
    </dgm:pt>
    <dgm:pt modelId="{12B20AE9-DF7C-4E63-8220-8CE52BA66F91}" type="sibTrans" cxnId="{89499467-11B1-46CD-9C7E-DE6EF1D85831}">
      <dgm:prSet/>
      <dgm:spPr/>
      <dgm:t>
        <a:bodyPr/>
        <a:lstStyle/>
        <a:p>
          <a:endParaRPr lang="en-AU" sz="900"/>
        </a:p>
      </dgm:t>
    </dgm:pt>
    <dgm:pt modelId="{A913E816-52BD-4BD4-B164-F0E46FE9065A}">
      <dgm:prSet phldrT="[Text]" custT="1"/>
      <dgm:spPr/>
      <dgm:t>
        <a:bodyPr/>
        <a:lstStyle/>
        <a:p>
          <a:r>
            <a:rPr lang="en-AU" sz="1000"/>
            <a:t>1697 Willem de </a:t>
          </a:r>
          <a:r>
            <a:rPr lang="en-AU" sz="1000" err="1"/>
            <a:t>Vlamingh</a:t>
          </a:r>
          <a:endParaRPr lang="en-AU" sz="1000"/>
        </a:p>
      </dgm:t>
    </dgm:pt>
    <dgm:pt modelId="{F4B9A2C6-F1AF-4C6D-B1A9-7C21874F13E0}" type="parTrans" cxnId="{F35C4A79-D8F4-4C23-B7C5-AA28D084A72A}">
      <dgm:prSet/>
      <dgm:spPr/>
      <dgm:t>
        <a:bodyPr/>
        <a:lstStyle/>
        <a:p>
          <a:endParaRPr lang="en-AU" sz="900"/>
        </a:p>
      </dgm:t>
    </dgm:pt>
    <dgm:pt modelId="{0251B8D2-474C-4FFF-916A-B4DA4457FC28}" type="sibTrans" cxnId="{F35C4A79-D8F4-4C23-B7C5-AA28D084A72A}">
      <dgm:prSet/>
      <dgm:spPr/>
      <dgm:t>
        <a:bodyPr/>
        <a:lstStyle/>
        <a:p>
          <a:endParaRPr lang="en-AU" sz="900"/>
        </a:p>
      </dgm:t>
    </dgm:pt>
    <dgm:pt modelId="{75022E8D-3D55-473A-88C6-3622D2523423}">
      <dgm:prSet phldrT="[Text]" custT="1"/>
      <dgm:spPr/>
      <dgm:t>
        <a:bodyPr/>
        <a:lstStyle/>
        <a:p>
          <a:r>
            <a:rPr lang="fr-FR" sz="1000"/>
            <a:t>1772 Louis </a:t>
          </a:r>
          <a:r>
            <a:rPr lang="fr-FR" sz="1000" err="1"/>
            <a:t>Aleno</a:t>
          </a:r>
          <a:r>
            <a:rPr lang="fr-FR" sz="1000"/>
            <a:t> de St </a:t>
          </a:r>
          <a:r>
            <a:rPr lang="fr-FR" sz="1000" err="1"/>
            <a:t>Aloüarn</a:t>
          </a:r>
          <a:endParaRPr lang="en-AU" sz="1000"/>
        </a:p>
      </dgm:t>
    </dgm:pt>
    <dgm:pt modelId="{8DCE86F2-7B75-4A0A-AEC4-709976D4A326}" type="parTrans" cxnId="{01CB1FE9-5CA3-4E17-9A21-53EC8C953BC3}">
      <dgm:prSet/>
      <dgm:spPr/>
      <dgm:t>
        <a:bodyPr/>
        <a:lstStyle/>
        <a:p>
          <a:endParaRPr lang="en-AU" sz="900"/>
        </a:p>
      </dgm:t>
    </dgm:pt>
    <dgm:pt modelId="{6D37A9A1-BB1F-47CB-9BBD-129B6309A7F9}" type="sibTrans" cxnId="{01CB1FE9-5CA3-4E17-9A21-53EC8C953BC3}">
      <dgm:prSet/>
      <dgm:spPr/>
      <dgm:t>
        <a:bodyPr/>
        <a:lstStyle/>
        <a:p>
          <a:endParaRPr lang="en-AU" sz="900"/>
        </a:p>
      </dgm:t>
    </dgm:pt>
    <dgm:pt modelId="{07A36839-38D5-44FC-AF45-55629188CA14}">
      <dgm:prSet phldrT="[Text]" custT="1"/>
      <dgm:spPr/>
      <dgm:t>
        <a:bodyPr/>
        <a:lstStyle/>
        <a:p>
          <a:r>
            <a:rPr lang="en-US" sz="1000"/>
            <a:t>1801 </a:t>
          </a:r>
          <a:r>
            <a:rPr lang="en-AU" sz="1000"/>
            <a:t>Emmanuel Hamelin</a:t>
          </a:r>
        </a:p>
      </dgm:t>
    </dgm:pt>
    <dgm:pt modelId="{41F545F3-1850-4A01-8908-F542B5EEAA67}" type="parTrans" cxnId="{B8B9EA37-B1B7-4409-A304-D0728AFADF72}">
      <dgm:prSet/>
      <dgm:spPr/>
      <dgm:t>
        <a:bodyPr/>
        <a:lstStyle/>
        <a:p>
          <a:endParaRPr lang="en-AU" sz="900"/>
        </a:p>
      </dgm:t>
    </dgm:pt>
    <dgm:pt modelId="{6F7C7162-0125-49CD-A613-BBD677B49716}" type="sibTrans" cxnId="{B8B9EA37-B1B7-4409-A304-D0728AFADF72}">
      <dgm:prSet/>
      <dgm:spPr/>
      <dgm:t>
        <a:bodyPr/>
        <a:lstStyle/>
        <a:p>
          <a:endParaRPr lang="en-AU" sz="900"/>
        </a:p>
      </dgm:t>
    </dgm:pt>
    <dgm:pt modelId="{7C997463-9150-4019-BC83-E86A3C173705}">
      <dgm:prSet phldrT="[Text]" custT="1"/>
      <dgm:spPr/>
      <dgm:t>
        <a:bodyPr/>
        <a:lstStyle/>
        <a:p>
          <a:r>
            <a:rPr lang="en-US" sz="1000"/>
            <a:t>1818 Rose and L</a:t>
          </a:r>
          <a:r>
            <a:rPr lang="en-AU" sz="1000" err="1"/>
            <a:t>ouis</a:t>
          </a:r>
          <a:r>
            <a:rPr lang="en-AU" sz="1000"/>
            <a:t> de Freycinet</a:t>
          </a:r>
        </a:p>
      </dgm:t>
    </dgm:pt>
    <dgm:pt modelId="{0311ED35-7560-43B6-8034-9833BC5315CA}" type="parTrans" cxnId="{F391606B-DEF2-4482-99AD-D5A1B6D94F84}">
      <dgm:prSet/>
      <dgm:spPr/>
      <dgm:t>
        <a:bodyPr/>
        <a:lstStyle/>
        <a:p>
          <a:endParaRPr lang="en-AU" sz="900"/>
        </a:p>
      </dgm:t>
    </dgm:pt>
    <dgm:pt modelId="{6391564D-B9BC-426C-8D0E-EE61D52A64FE}" type="sibTrans" cxnId="{F391606B-DEF2-4482-99AD-D5A1B6D94F84}">
      <dgm:prSet/>
      <dgm:spPr/>
      <dgm:t>
        <a:bodyPr/>
        <a:lstStyle/>
        <a:p>
          <a:endParaRPr lang="en-AU" sz="900"/>
        </a:p>
      </dgm:t>
    </dgm:pt>
    <dgm:pt modelId="{41C7589D-8218-4538-8C84-1E3C3A4F12D8}">
      <dgm:prSet phldrT="[Text]" custT="1"/>
      <dgm:spPr/>
      <dgm:t>
        <a:bodyPr/>
        <a:lstStyle/>
        <a:p>
          <a:r>
            <a:rPr lang="en-US" sz="1000"/>
            <a:t>1869 </a:t>
          </a:r>
          <a:r>
            <a:rPr lang="en-AU" sz="1000"/>
            <a:t>Francis Louis von Bibra</a:t>
          </a:r>
        </a:p>
      </dgm:t>
    </dgm:pt>
    <dgm:pt modelId="{B4330655-FEA0-4EBF-9257-6060DF494097}" type="parTrans" cxnId="{1B342A5A-B79F-4A02-8992-E16C19FC6585}">
      <dgm:prSet/>
      <dgm:spPr/>
      <dgm:t>
        <a:bodyPr/>
        <a:lstStyle/>
        <a:p>
          <a:endParaRPr lang="en-AU" sz="2000"/>
        </a:p>
      </dgm:t>
    </dgm:pt>
    <dgm:pt modelId="{5C86E2CC-65DA-4B8D-BCA2-1C0E253F361E}" type="sibTrans" cxnId="{1B342A5A-B79F-4A02-8992-E16C19FC6585}">
      <dgm:prSet/>
      <dgm:spPr/>
      <dgm:t>
        <a:bodyPr/>
        <a:lstStyle/>
        <a:p>
          <a:endParaRPr lang="en-AU" sz="2000"/>
        </a:p>
      </dgm:t>
    </dgm:pt>
    <dgm:pt modelId="{810E8DF9-1E78-4EDB-A2D8-6DFAC53A60C2}">
      <dgm:prSet phldrT="[Text]" custT="1"/>
      <dgm:spPr/>
      <dgm:t>
        <a:bodyPr/>
        <a:lstStyle/>
        <a:p>
          <a:r>
            <a:rPr lang="en-US" sz="1000"/>
            <a:t>1907 </a:t>
          </a:r>
          <a:r>
            <a:rPr lang="en-AU" sz="1000" b="0" i="0"/>
            <a:t>John and James </a:t>
          </a:r>
          <a:r>
            <a:rPr lang="en-AU" sz="1000" b="0" i="0" err="1"/>
            <a:t>Withnell</a:t>
          </a:r>
          <a:endParaRPr lang="en-AU" sz="1000"/>
        </a:p>
      </dgm:t>
    </dgm:pt>
    <dgm:pt modelId="{813EC10B-6E24-4DFC-A42E-5E006C2180DE}" type="parTrans" cxnId="{713ECCBF-670E-4626-9647-5EC27A8B569F}">
      <dgm:prSet/>
      <dgm:spPr/>
      <dgm:t>
        <a:bodyPr/>
        <a:lstStyle/>
        <a:p>
          <a:endParaRPr lang="en-AU" sz="2000"/>
        </a:p>
      </dgm:t>
    </dgm:pt>
    <dgm:pt modelId="{2269D24F-8EB4-447D-8D03-489991C9A539}" type="sibTrans" cxnId="{713ECCBF-670E-4626-9647-5EC27A8B569F}">
      <dgm:prSet/>
      <dgm:spPr/>
      <dgm:t>
        <a:bodyPr/>
        <a:lstStyle/>
        <a:p>
          <a:endParaRPr lang="en-AU" sz="2000"/>
        </a:p>
      </dgm:t>
    </dgm:pt>
    <dgm:pt modelId="{E7238742-C321-4385-A968-11F4B685A4E2}">
      <dgm:prSet phldrT="[Text]" custT="1"/>
      <dgm:spPr/>
      <dgm:t>
        <a:bodyPr/>
        <a:lstStyle/>
        <a:p>
          <a:r>
            <a:rPr lang="en-US" sz="1000"/>
            <a:t>1969 </a:t>
          </a:r>
          <a:r>
            <a:rPr lang="en-AU" sz="1000"/>
            <a:t>Sir Thomas Wardle</a:t>
          </a:r>
        </a:p>
      </dgm:t>
    </dgm:pt>
    <dgm:pt modelId="{5EE9F1B1-FCB2-450D-9A3D-D28FAC5C6826}" type="parTrans" cxnId="{287D7FF8-42C3-475B-8093-E5966A95C3A9}">
      <dgm:prSet/>
      <dgm:spPr/>
      <dgm:t>
        <a:bodyPr/>
        <a:lstStyle/>
        <a:p>
          <a:endParaRPr lang="en-AU"/>
        </a:p>
      </dgm:t>
    </dgm:pt>
    <dgm:pt modelId="{F8BD60B4-D672-4CE3-90EC-411DCECA7128}" type="sibTrans" cxnId="{287D7FF8-42C3-475B-8093-E5966A95C3A9}">
      <dgm:prSet/>
      <dgm:spPr/>
      <dgm:t>
        <a:bodyPr/>
        <a:lstStyle/>
        <a:p>
          <a:endParaRPr lang="en-AU"/>
        </a:p>
      </dgm:t>
    </dgm:pt>
    <dgm:pt modelId="{F4EB9491-14E4-486B-8345-39E0ED1A007C}">
      <dgm:prSet phldrT="[Text]" custT="1"/>
      <dgm:spPr/>
      <dgm:t>
        <a:bodyPr/>
        <a:lstStyle/>
        <a:p>
          <a:r>
            <a:rPr lang="en-AU" sz="1000" b="0" i="0" dirty="0"/>
            <a:t>Now:</a:t>
          </a:r>
        </a:p>
        <a:p>
          <a:r>
            <a:rPr lang="en-AU" sz="1000" b="0" i="0" dirty="0"/>
            <a:t>Scientist Kelly-</a:t>
          </a:r>
          <a:r>
            <a:rPr lang="en-AU" sz="1000" b="0" i="0" dirty="0">
              <a:hlinkClick xmlns:r="http://schemas.openxmlformats.org/officeDocument/2006/relationships" r:id="rId1"/>
            </a:rPr>
            <a:t>view</a:t>
          </a:r>
          <a:endParaRPr lang="en-AU" sz="1000" b="0" i="0" dirty="0"/>
        </a:p>
        <a:p>
          <a:r>
            <a:rPr lang="en-AU" sz="1000" b="0" i="0" dirty="0"/>
            <a:t>Ranger Ryan-</a:t>
          </a:r>
          <a:r>
            <a:rPr lang="en-AU" sz="1000" b="0" i="0" dirty="0">
              <a:hlinkClick xmlns:r="http://schemas.openxmlformats.org/officeDocument/2006/relationships" r:id="rId2"/>
            </a:rPr>
            <a:t>view</a:t>
          </a:r>
          <a:endParaRPr lang="en-AU" sz="1000" dirty="0"/>
        </a:p>
      </dgm:t>
    </dgm:pt>
    <dgm:pt modelId="{33B6D93E-ADE7-47B4-B722-C1042F26F998}" type="parTrans" cxnId="{7B27CB67-E58F-4929-B979-C193056EB992}">
      <dgm:prSet/>
      <dgm:spPr/>
      <dgm:t>
        <a:bodyPr/>
        <a:lstStyle/>
        <a:p>
          <a:endParaRPr lang="en-AU"/>
        </a:p>
      </dgm:t>
    </dgm:pt>
    <dgm:pt modelId="{1CCB8B6F-DB9D-4F67-BEF2-783FB4B7085C}" type="sibTrans" cxnId="{7B27CB67-E58F-4929-B979-C193056EB992}">
      <dgm:prSet/>
      <dgm:spPr/>
      <dgm:t>
        <a:bodyPr/>
        <a:lstStyle/>
        <a:p>
          <a:endParaRPr lang="en-AU"/>
        </a:p>
      </dgm:t>
    </dgm:pt>
    <dgm:pt modelId="{0C7B369D-04D8-433E-B5F9-A9424313277F}" type="pres">
      <dgm:prSet presAssocID="{3D8979E5-9671-4189-9DD3-E96C17AA2EF3}" presName="diagram" presStyleCnt="0">
        <dgm:presLayoutVars>
          <dgm:dir/>
          <dgm:animLvl val="lvl"/>
          <dgm:resizeHandles val="exact"/>
        </dgm:presLayoutVars>
      </dgm:prSet>
      <dgm:spPr/>
    </dgm:pt>
    <dgm:pt modelId="{BBD154DD-7374-48F6-8CEF-C369158D62A9}" type="pres">
      <dgm:prSet presAssocID="{EE6E89F9-3427-4E77-853E-735015D7DCB8}" presName="compNode" presStyleCnt="0"/>
      <dgm:spPr/>
    </dgm:pt>
    <dgm:pt modelId="{A0951462-AEE0-4689-9AC1-7096AE7D463C}" type="pres">
      <dgm:prSet presAssocID="{EE6E89F9-3427-4E77-853E-735015D7DCB8}" presName="childRect" presStyleLbl="bgAcc1" presStyleIdx="0" presStyleCnt="10">
        <dgm:presLayoutVars>
          <dgm:bulletEnabled val="1"/>
        </dgm:presLayoutVars>
      </dgm:prSet>
      <dgm:spPr/>
    </dgm:pt>
    <dgm:pt modelId="{488233F2-A096-4353-8C28-C4B2846812C0}" type="pres">
      <dgm:prSet presAssocID="{EE6E89F9-3427-4E77-853E-735015D7DCB8}" presName="parentText" presStyleLbl="node1" presStyleIdx="0" presStyleCnt="0">
        <dgm:presLayoutVars>
          <dgm:chMax val="0"/>
          <dgm:bulletEnabled val="1"/>
        </dgm:presLayoutVars>
      </dgm:prSet>
      <dgm:spPr/>
    </dgm:pt>
    <dgm:pt modelId="{687AD177-F004-4FF3-B14B-4EB5D7C6760D}" type="pres">
      <dgm:prSet presAssocID="{EE6E89F9-3427-4E77-853E-735015D7DCB8}" presName="parentRect" presStyleLbl="alignNode1" presStyleIdx="0" presStyleCnt="10"/>
      <dgm:spPr/>
    </dgm:pt>
    <dgm:pt modelId="{FA3A6AE1-8260-435B-8ED6-30D6384A265E}" type="pres">
      <dgm:prSet presAssocID="{EE6E89F9-3427-4E77-853E-735015D7DCB8}" presName="adorn" presStyleLbl="fgAccFollowNode1" presStyleIdx="0" presStyleCnt="10"/>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EB9341C6-E09D-4B66-9333-0C8334099A70}" type="pres">
      <dgm:prSet presAssocID="{B87C5F78-092A-4C6F-AB2E-2165EB2EE2D1}" presName="sibTrans" presStyleLbl="sibTrans2D1" presStyleIdx="0" presStyleCnt="0"/>
      <dgm:spPr/>
    </dgm:pt>
    <dgm:pt modelId="{1597836C-FF3E-46B7-B322-0320A3579810}" type="pres">
      <dgm:prSet presAssocID="{E8A39BF0-0468-465C-9B91-F1B1FAB12654}" presName="compNode" presStyleCnt="0"/>
      <dgm:spPr/>
    </dgm:pt>
    <dgm:pt modelId="{3193180C-FD66-4EF9-8A18-E930014FFB93}" type="pres">
      <dgm:prSet presAssocID="{E8A39BF0-0468-465C-9B91-F1B1FAB12654}" presName="childRect" presStyleLbl="bgAcc1" presStyleIdx="1" presStyleCnt="10">
        <dgm:presLayoutVars>
          <dgm:bulletEnabled val="1"/>
        </dgm:presLayoutVars>
      </dgm:prSet>
      <dgm:spPr/>
    </dgm:pt>
    <dgm:pt modelId="{6ADCC75F-6C36-4F28-9D8B-1D66859210BF}" type="pres">
      <dgm:prSet presAssocID="{E8A39BF0-0468-465C-9B91-F1B1FAB12654}" presName="parentText" presStyleLbl="node1" presStyleIdx="0" presStyleCnt="0">
        <dgm:presLayoutVars>
          <dgm:chMax val="0"/>
          <dgm:bulletEnabled val="1"/>
        </dgm:presLayoutVars>
      </dgm:prSet>
      <dgm:spPr/>
    </dgm:pt>
    <dgm:pt modelId="{08AC6F66-27D8-49D5-B06B-799F729C0AD5}" type="pres">
      <dgm:prSet presAssocID="{E8A39BF0-0468-465C-9B91-F1B1FAB12654}" presName="parentRect" presStyleLbl="alignNode1" presStyleIdx="1" presStyleCnt="10"/>
      <dgm:spPr/>
    </dgm:pt>
    <dgm:pt modelId="{056CA3CF-E113-438B-A99D-105FD0B5AC11}" type="pres">
      <dgm:prSet presAssocID="{E8A39BF0-0468-465C-9B91-F1B1FAB12654}" presName="adorn" presStyleLbl="fgAccFollowNode1" presStyleIdx="1" presStyleCnt="10"/>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pt>
    <dgm:pt modelId="{F8907059-E0CD-474F-A56C-63635A109746}" type="pres">
      <dgm:prSet presAssocID="{12B20AE9-DF7C-4E63-8220-8CE52BA66F91}" presName="sibTrans" presStyleLbl="sibTrans2D1" presStyleIdx="0" presStyleCnt="0"/>
      <dgm:spPr/>
    </dgm:pt>
    <dgm:pt modelId="{348C3377-A87A-49CC-ADDE-98BDA2370927}" type="pres">
      <dgm:prSet presAssocID="{A913E816-52BD-4BD4-B164-F0E46FE9065A}" presName="compNode" presStyleCnt="0"/>
      <dgm:spPr/>
    </dgm:pt>
    <dgm:pt modelId="{02DD4F5B-F645-4CF3-9E59-F0AB6D31DE4C}" type="pres">
      <dgm:prSet presAssocID="{A913E816-52BD-4BD4-B164-F0E46FE9065A}" presName="childRect" presStyleLbl="bgAcc1" presStyleIdx="2" presStyleCnt="10">
        <dgm:presLayoutVars>
          <dgm:bulletEnabled val="1"/>
        </dgm:presLayoutVars>
      </dgm:prSet>
      <dgm:spPr/>
    </dgm:pt>
    <dgm:pt modelId="{B168BA03-C759-4995-97A5-CDBCB8927072}" type="pres">
      <dgm:prSet presAssocID="{A913E816-52BD-4BD4-B164-F0E46FE9065A}" presName="parentText" presStyleLbl="node1" presStyleIdx="0" presStyleCnt="0">
        <dgm:presLayoutVars>
          <dgm:chMax val="0"/>
          <dgm:bulletEnabled val="1"/>
        </dgm:presLayoutVars>
      </dgm:prSet>
      <dgm:spPr/>
    </dgm:pt>
    <dgm:pt modelId="{72BBED2C-7238-4BF9-9F2C-7E732374E0C7}" type="pres">
      <dgm:prSet presAssocID="{A913E816-52BD-4BD4-B164-F0E46FE9065A}" presName="parentRect" presStyleLbl="alignNode1" presStyleIdx="2" presStyleCnt="10"/>
      <dgm:spPr/>
    </dgm:pt>
    <dgm:pt modelId="{757B1CEF-57E5-49FE-A02C-3F1F1ABECEA0}" type="pres">
      <dgm:prSet presAssocID="{A913E816-52BD-4BD4-B164-F0E46FE9065A}" presName="adorn" presStyleLbl="fgAccFollowNode1" presStyleIdx="2" presStyleCnt="10"/>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B50ABC2D-310B-4685-BB99-A8B6DD14C6E5}" type="pres">
      <dgm:prSet presAssocID="{0251B8D2-474C-4FFF-916A-B4DA4457FC28}" presName="sibTrans" presStyleLbl="sibTrans2D1" presStyleIdx="0" presStyleCnt="0"/>
      <dgm:spPr/>
    </dgm:pt>
    <dgm:pt modelId="{C6E1839A-F8B5-46E0-A0BA-A30408DE8468}" type="pres">
      <dgm:prSet presAssocID="{75022E8D-3D55-473A-88C6-3622D2523423}" presName="compNode" presStyleCnt="0"/>
      <dgm:spPr/>
    </dgm:pt>
    <dgm:pt modelId="{13E85C47-4DCF-452A-B540-236975C72A70}" type="pres">
      <dgm:prSet presAssocID="{75022E8D-3D55-473A-88C6-3622D2523423}" presName="childRect" presStyleLbl="bgAcc1" presStyleIdx="3" presStyleCnt="10">
        <dgm:presLayoutVars>
          <dgm:bulletEnabled val="1"/>
        </dgm:presLayoutVars>
      </dgm:prSet>
      <dgm:spPr/>
    </dgm:pt>
    <dgm:pt modelId="{5119110C-0352-44D9-89AA-E2557858D85D}" type="pres">
      <dgm:prSet presAssocID="{75022E8D-3D55-473A-88C6-3622D2523423}" presName="parentText" presStyleLbl="node1" presStyleIdx="0" presStyleCnt="0">
        <dgm:presLayoutVars>
          <dgm:chMax val="0"/>
          <dgm:bulletEnabled val="1"/>
        </dgm:presLayoutVars>
      </dgm:prSet>
      <dgm:spPr/>
    </dgm:pt>
    <dgm:pt modelId="{BA929884-72DE-4EC2-AE37-A16022DE9B6D}" type="pres">
      <dgm:prSet presAssocID="{75022E8D-3D55-473A-88C6-3622D2523423}" presName="parentRect" presStyleLbl="alignNode1" presStyleIdx="3" presStyleCnt="10"/>
      <dgm:spPr/>
    </dgm:pt>
    <dgm:pt modelId="{A8D0BD7A-6107-401D-A1F4-A11CAD41430A}" type="pres">
      <dgm:prSet presAssocID="{75022E8D-3D55-473A-88C6-3622D2523423}" presName="adorn" presStyleLbl="fgAccFollowNode1" presStyleIdx="3" presStyleCnt="10"/>
      <dgm:spPr>
        <a:blipFill>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dgm:spPr>
    </dgm:pt>
    <dgm:pt modelId="{747C77AB-32F8-4B0F-86F9-A897CCD73607}" type="pres">
      <dgm:prSet presAssocID="{6D37A9A1-BB1F-47CB-9BBD-129B6309A7F9}" presName="sibTrans" presStyleLbl="sibTrans2D1" presStyleIdx="0" presStyleCnt="0"/>
      <dgm:spPr/>
    </dgm:pt>
    <dgm:pt modelId="{8D61E93C-C919-4464-9C3D-55519EAE6A32}" type="pres">
      <dgm:prSet presAssocID="{07A36839-38D5-44FC-AF45-55629188CA14}" presName="compNode" presStyleCnt="0"/>
      <dgm:spPr/>
    </dgm:pt>
    <dgm:pt modelId="{25A41E18-6F45-410D-83DA-8D980A6E190E}" type="pres">
      <dgm:prSet presAssocID="{07A36839-38D5-44FC-AF45-55629188CA14}" presName="childRect" presStyleLbl="bgAcc1" presStyleIdx="4" presStyleCnt="10">
        <dgm:presLayoutVars>
          <dgm:bulletEnabled val="1"/>
        </dgm:presLayoutVars>
      </dgm:prSet>
      <dgm:spPr/>
    </dgm:pt>
    <dgm:pt modelId="{0EE11DC0-B118-4770-923A-8E8BF5C493D4}" type="pres">
      <dgm:prSet presAssocID="{07A36839-38D5-44FC-AF45-55629188CA14}" presName="parentText" presStyleLbl="node1" presStyleIdx="0" presStyleCnt="0">
        <dgm:presLayoutVars>
          <dgm:chMax val="0"/>
          <dgm:bulletEnabled val="1"/>
        </dgm:presLayoutVars>
      </dgm:prSet>
      <dgm:spPr/>
    </dgm:pt>
    <dgm:pt modelId="{2FA8DABF-2F51-496A-9D1E-826A5DB8F3B7}" type="pres">
      <dgm:prSet presAssocID="{07A36839-38D5-44FC-AF45-55629188CA14}" presName="parentRect" presStyleLbl="alignNode1" presStyleIdx="4" presStyleCnt="10"/>
      <dgm:spPr/>
    </dgm:pt>
    <dgm:pt modelId="{F7C9CE6F-DB0C-4643-BD48-2AB33E72146F}" type="pres">
      <dgm:prSet presAssocID="{07A36839-38D5-44FC-AF45-55629188CA14}" presName="adorn" presStyleLbl="fgAccFollowNode1" presStyleIdx="4" presStyleCnt="10"/>
      <dgm:spPr>
        <a:blipFill>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dgm:spPr>
    </dgm:pt>
    <dgm:pt modelId="{B10B9F57-F616-4969-B01A-14F7AF28F486}" type="pres">
      <dgm:prSet presAssocID="{6F7C7162-0125-49CD-A613-BBD677B49716}" presName="sibTrans" presStyleLbl="sibTrans2D1" presStyleIdx="0" presStyleCnt="0"/>
      <dgm:spPr/>
    </dgm:pt>
    <dgm:pt modelId="{AD7B7E64-4C00-4CE6-82B5-BCA81977FFA1}" type="pres">
      <dgm:prSet presAssocID="{7C997463-9150-4019-BC83-E86A3C173705}" presName="compNode" presStyleCnt="0"/>
      <dgm:spPr/>
    </dgm:pt>
    <dgm:pt modelId="{4A67440C-3C29-4E7D-AEDB-EC367E8BD622}" type="pres">
      <dgm:prSet presAssocID="{7C997463-9150-4019-BC83-E86A3C173705}" presName="childRect" presStyleLbl="bgAcc1" presStyleIdx="5" presStyleCnt="10">
        <dgm:presLayoutVars>
          <dgm:bulletEnabled val="1"/>
        </dgm:presLayoutVars>
      </dgm:prSet>
      <dgm:spPr/>
    </dgm:pt>
    <dgm:pt modelId="{C1627674-40CA-40F1-99E6-EA6ECC9713BE}" type="pres">
      <dgm:prSet presAssocID="{7C997463-9150-4019-BC83-E86A3C173705}" presName="parentText" presStyleLbl="node1" presStyleIdx="0" presStyleCnt="0">
        <dgm:presLayoutVars>
          <dgm:chMax val="0"/>
          <dgm:bulletEnabled val="1"/>
        </dgm:presLayoutVars>
      </dgm:prSet>
      <dgm:spPr/>
    </dgm:pt>
    <dgm:pt modelId="{9EE42555-DDE7-4835-86E6-62FB6BA797C0}" type="pres">
      <dgm:prSet presAssocID="{7C997463-9150-4019-BC83-E86A3C173705}" presName="parentRect" presStyleLbl="alignNode1" presStyleIdx="5" presStyleCnt="10"/>
      <dgm:spPr/>
    </dgm:pt>
    <dgm:pt modelId="{476596B3-37FD-43F0-ACDD-F8C7E3343642}" type="pres">
      <dgm:prSet presAssocID="{7C997463-9150-4019-BC83-E86A3C173705}" presName="adorn" presStyleLbl="fgAccFollowNode1" presStyleIdx="5" presStyleCnt="10"/>
      <dgm:spPr>
        <a:blipFill>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dgm:spPr>
    </dgm:pt>
    <dgm:pt modelId="{4202715F-9E7E-4074-B3BA-15D8F82F3063}" type="pres">
      <dgm:prSet presAssocID="{6391564D-B9BC-426C-8D0E-EE61D52A64FE}" presName="sibTrans" presStyleLbl="sibTrans2D1" presStyleIdx="0" presStyleCnt="0"/>
      <dgm:spPr/>
    </dgm:pt>
    <dgm:pt modelId="{B9CAEA99-DD5D-4826-A8F6-B9148BB9D3EC}" type="pres">
      <dgm:prSet presAssocID="{41C7589D-8218-4538-8C84-1E3C3A4F12D8}" presName="compNode" presStyleCnt="0"/>
      <dgm:spPr/>
    </dgm:pt>
    <dgm:pt modelId="{3BAFD49B-6101-4C7E-BE60-378F005674EF}" type="pres">
      <dgm:prSet presAssocID="{41C7589D-8218-4538-8C84-1E3C3A4F12D8}" presName="childRect" presStyleLbl="bgAcc1" presStyleIdx="6" presStyleCnt="10">
        <dgm:presLayoutVars>
          <dgm:bulletEnabled val="1"/>
        </dgm:presLayoutVars>
      </dgm:prSet>
      <dgm:spPr/>
    </dgm:pt>
    <dgm:pt modelId="{F9E4A1FD-24A2-4A0D-820F-F060B92EA554}" type="pres">
      <dgm:prSet presAssocID="{41C7589D-8218-4538-8C84-1E3C3A4F12D8}" presName="parentText" presStyleLbl="node1" presStyleIdx="0" presStyleCnt="0">
        <dgm:presLayoutVars>
          <dgm:chMax val="0"/>
          <dgm:bulletEnabled val="1"/>
        </dgm:presLayoutVars>
      </dgm:prSet>
      <dgm:spPr/>
    </dgm:pt>
    <dgm:pt modelId="{3F12F605-5756-458E-B249-A79E737BE9AB}" type="pres">
      <dgm:prSet presAssocID="{41C7589D-8218-4538-8C84-1E3C3A4F12D8}" presName="parentRect" presStyleLbl="alignNode1" presStyleIdx="6" presStyleCnt="10"/>
      <dgm:spPr/>
    </dgm:pt>
    <dgm:pt modelId="{BC841DDF-E793-4FEC-A3AB-825139F7C685}" type="pres">
      <dgm:prSet presAssocID="{41C7589D-8218-4538-8C84-1E3C3A4F12D8}" presName="adorn" presStyleLbl="fgAccFollowNode1" presStyleIdx="6" presStyleCnt="10"/>
      <dgm:spPr>
        <a:blipFill>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dgm:spPr>
    </dgm:pt>
    <dgm:pt modelId="{7F794100-6E66-41FC-84C7-6884C04AB6D6}" type="pres">
      <dgm:prSet presAssocID="{5C86E2CC-65DA-4B8D-BCA2-1C0E253F361E}" presName="sibTrans" presStyleLbl="sibTrans2D1" presStyleIdx="0" presStyleCnt="0"/>
      <dgm:spPr/>
    </dgm:pt>
    <dgm:pt modelId="{3F6D5B56-EE01-49A7-B418-78EF59D46B07}" type="pres">
      <dgm:prSet presAssocID="{810E8DF9-1E78-4EDB-A2D8-6DFAC53A60C2}" presName="compNode" presStyleCnt="0"/>
      <dgm:spPr/>
    </dgm:pt>
    <dgm:pt modelId="{DADD0DD8-3E79-4089-8054-B278499DA47F}" type="pres">
      <dgm:prSet presAssocID="{810E8DF9-1E78-4EDB-A2D8-6DFAC53A60C2}" presName="childRect" presStyleLbl="bgAcc1" presStyleIdx="7" presStyleCnt="10">
        <dgm:presLayoutVars>
          <dgm:bulletEnabled val="1"/>
        </dgm:presLayoutVars>
      </dgm:prSet>
      <dgm:spPr/>
    </dgm:pt>
    <dgm:pt modelId="{22840867-5257-4DE8-8A60-78B47F3404DA}" type="pres">
      <dgm:prSet presAssocID="{810E8DF9-1E78-4EDB-A2D8-6DFAC53A60C2}" presName="parentText" presStyleLbl="node1" presStyleIdx="0" presStyleCnt="0">
        <dgm:presLayoutVars>
          <dgm:chMax val="0"/>
          <dgm:bulletEnabled val="1"/>
        </dgm:presLayoutVars>
      </dgm:prSet>
      <dgm:spPr/>
    </dgm:pt>
    <dgm:pt modelId="{0DC96125-AE14-4DB5-BA2B-F9C18429D482}" type="pres">
      <dgm:prSet presAssocID="{810E8DF9-1E78-4EDB-A2D8-6DFAC53A60C2}" presName="parentRect" presStyleLbl="alignNode1" presStyleIdx="7" presStyleCnt="10"/>
      <dgm:spPr/>
    </dgm:pt>
    <dgm:pt modelId="{AA783DB0-284D-44DA-B330-65FEF40C9F83}" type="pres">
      <dgm:prSet presAssocID="{810E8DF9-1E78-4EDB-A2D8-6DFAC53A60C2}" presName="adorn" presStyleLbl="fgAccFollowNode1" presStyleIdx="7" presStyleCnt="10"/>
      <dgm:spPr>
        <a:blipFill>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dgm:spPr>
    </dgm:pt>
    <dgm:pt modelId="{FEDCC16B-4692-4D3F-A89E-0044DBD4D196}" type="pres">
      <dgm:prSet presAssocID="{2269D24F-8EB4-447D-8D03-489991C9A539}" presName="sibTrans" presStyleLbl="sibTrans2D1" presStyleIdx="0" presStyleCnt="0"/>
      <dgm:spPr/>
    </dgm:pt>
    <dgm:pt modelId="{446EEEB0-5F1F-4EAF-9F3C-2445C8F8F734}" type="pres">
      <dgm:prSet presAssocID="{E7238742-C321-4385-A968-11F4B685A4E2}" presName="compNode" presStyleCnt="0"/>
      <dgm:spPr/>
    </dgm:pt>
    <dgm:pt modelId="{F0CF385D-B883-464A-9EEE-9F0F3BD1B7E3}" type="pres">
      <dgm:prSet presAssocID="{E7238742-C321-4385-A968-11F4B685A4E2}" presName="childRect" presStyleLbl="bgAcc1" presStyleIdx="8" presStyleCnt="10">
        <dgm:presLayoutVars>
          <dgm:bulletEnabled val="1"/>
        </dgm:presLayoutVars>
      </dgm:prSet>
      <dgm:spPr/>
    </dgm:pt>
    <dgm:pt modelId="{21BD242B-6AAF-464A-9F77-4278DDA8CE72}" type="pres">
      <dgm:prSet presAssocID="{E7238742-C321-4385-A968-11F4B685A4E2}" presName="parentText" presStyleLbl="node1" presStyleIdx="0" presStyleCnt="0">
        <dgm:presLayoutVars>
          <dgm:chMax val="0"/>
          <dgm:bulletEnabled val="1"/>
        </dgm:presLayoutVars>
      </dgm:prSet>
      <dgm:spPr/>
    </dgm:pt>
    <dgm:pt modelId="{15F8338C-1EFF-474E-B983-E2ED0E2D62B9}" type="pres">
      <dgm:prSet presAssocID="{E7238742-C321-4385-A968-11F4B685A4E2}" presName="parentRect" presStyleLbl="alignNode1" presStyleIdx="8" presStyleCnt="10"/>
      <dgm:spPr/>
    </dgm:pt>
    <dgm:pt modelId="{C92522BD-7F7A-49DA-9862-87DC04E6C5BF}" type="pres">
      <dgm:prSet presAssocID="{E7238742-C321-4385-A968-11F4B685A4E2}" presName="adorn" presStyleLbl="fgAccFollowNode1" presStyleIdx="8" presStyleCnt="10"/>
      <dgm:spPr>
        <a:blipFill>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dgm:spPr>
    </dgm:pt>
    <dgm:pt modelId="{D290C953-0DD5-4665-9350-EDE052696C05}" type="pres">
      <dgm:prSet presAssocID="{F8BD60B4-D672-4CE3-90EC-411DCECA7128}" presName="sibTrans" presStyleLbl="sibTrans2D1" presStyleIdx="0" presStyleCnt="0"/>
      <dgm:spPr/>
    </dgm:pt>
    <dgm:pt modelId="{44FEB8D7-3C1E-491A-9C75-A1AF68EAFF3D}" type="pres">
      <dgm:prSet presAssocID="{F4EB9491-14E4-486B-8345-39E0ED1A007C}" presName="compNode" presStyleCnt="0"/>
      <dgm:spPr/>
    </dgm:pt>
    <dgm:pt modelId="{A4437AE9-D6AF-4A29-818E-7B17E984E8E8}" type="pres">
      <dgm:prSet presAssocID="{F4EB9491-14E4-486B-8345-39E0ED1A007C}" presName="childRect" presStyleLbl="bgAcc1" presStyleIdx="9" presStyleCnt="10">
        <dgm:presLayoutVars>
          <dgm:bulletEnabled val="1"/>
        </dgm:presLayoutVars>
      </dgm:prSet>
      <dgm:spPr/>
    </dgm:pt>
    <dgm:pt modelId="{98B9F823-2D4E-4DD4-A12B-A07AA96081C7}" type="pres">
      <dgm:prSet presAssocID="{F4EB9491-14E4-486B-8345-39E0ED1A007C}" presName="parentText" presStyleLbl="node1" presStyleIdx="0" presStyleCnt="0">
        <dgm:presLayoutVars>
          <dgm:chMax val="0"/>
          <dgm:bulletEnabled val="1"/>
        </dgm:presLayoutVars>
      </dgm:prSet>
      <dgm:spPr/>
    </dgm:pt>
    <dgm:pt modelId="{6FD874AC-9466-40DF-A186-DC2C8B8269B0}" type="pres">
      <dgm:prSet presAssocID="{F4EB9491-14E4-486B-8345-39E0ED1A007C}" presName="parentRect" presStyleLbl="alignNode1" presStyleIdx="9" presStyleCnt="10"/>
      <dgm:spPr/>
    </dgm:pt>
    <dgm:pt modelId="{50538F4A-D1DE-4CE1-9818-5BB371E0AD0D}" type="pres">
      <dgm:prSet presAssocID="{F4EB9491-14E4-486B-8345-39E0ED1A007C}" presName="adorn" presStyleLbl="fgAccFollowNode1" presStyleIdx="9" presStyleCnt="10"/>
      <dgm:spPr>
        <a:blipFill>
          <a:blip xmlns:r="http://schemas.openxmlformats.org/officeDocument/2006/relationships" r:embed="rId12" cstate="email">
            <a:extLst>
              <a:ext uri="{28A0092B-C50C-407E-A947-70E740481C1C}">
                <a14:useLocalDpi xmlns:a14="http://schemas.microsoft.com/office/drawing/2010/main" val="0"/>
              </a:ext>
            </a:extLst>
          </a:blip>
          <a:srcRect/>
          <a:stretch>
            <a:fillRect/>
          </a:stretch>
        </a:blipFill>
      </dgm:spPr>
    </dgm:pt>
  </dgm:ptLst>
  <dgm:cxnLst>
    <dgm:cxn modelId="{B8B9EA37-B1B7-4409-A304-D0728AFADF72}" srcId="{3D8979E5-9671-4189-9DD3-E96C17AA2EF3}" destId="{07A36839-38D5-44FC-AF45-55629188CA14}" srcOrd="4" destOrd="0" parTransId="{41F545F3-1850-4A01-8908-F542B5EEAA67}" sibTransId="{6F7C7162-0125-49CD-A613-BBD677B49716}"/>
    <dgm:cxn modelId="{FFAB9764-167F-47C1-8BE5-4C3CC8727717}" type="presOf" srcId="{3D8979E5-9671-4189-9DD3-E96C17AA2EF3}" destId="{0C7B369D-04D8-433E-B5F9-A9424313277F}" srcOrd="0" destOrd="0" presId="urn:microsoft.com/office/officeart/2005/8/layout/bList2"/>
    <dgm:cxn modelId="{021D2146-39D7-4B17-887B-1FB08FBBC102}" type="presOf" srcId="{810E8DF9-1E78-4EDB-A2D8-6DFAC53A60C2}" destId="{0DC96125-AE14-4DB5-BA2B-F9C18429D482}" srcOrd="1" destOrd="0" presId="urn:microsoft.com/office/officeart/2005/8/layout/bList2"/>
    <dgm:cxn modelId="{83B6F546-1C97-4371-B5E3-3A74C2907D34}" type="presOf" srcId="{EE6E89F9-3427-4E77-853E-735015D7DCB8}" destId="{687AD177-F004-4FF3-B14B-4EB5D7C6760D}" srcOrd="1" destOrd="0" presId="urn:microsoft.com/office/officeart/2005/8/layout/bList2"/>
    <dgm:cxn modelId="{89499467-11B1-46CD-9C7E-DE6EF1D85831}" srcId="{3D8979E5-9671-4189-9DD3-E96C17AA2EF3}" destId="{E8A39BF0-0468-465C-9B91-F1B1FAB12654}" srcOrd="1" destOrd="0" parTransId="{F3D058A7-FB82-44CD-9D87-2EEBD5DAD41C}" sibTransId="{12B20AE9-DF7C-4E63-8220-8CE52BA66F91}"/>
    <dgm:cxn modelId="{7B27CB67-E58F-4929-B979-C193056EB992}" srcId="{3D8979E5-9671-4189-9DD3-E96C17AA2EF3}" destId="{F4EB9491-14E4-486B-8345-39E0ED1A007C}" srcOrd="9" destOrd="0" parTransId="{33B6D93E-ADE7-47B4-B722-C1042F26F998}" sibTransId="{1CCB8B6F-DB9D-4F67-BEF2-783FB4B7085C}"/>
    <dgm:cxn modelId="{2BAA9A68-1435-470B-A369-07D4CDB35676}" type="presOf" srcId="{E7238742-C321-4385-A968-11F4B685A4E2}" destId="{21BD242B-6AAF-464A-9F77-4278DDA8CE72}" srcOrd="0" destOrd="0" presId="urn:microsoft.com/office/officeart/2005/8/layout/bList2"/>
    <dgm:cxn modelId="{AC461C4A-9B4D-4EDC-8F13-EE23077055E2}" type="presOf" srcId="{E8A39BF0-0468-465C-9B91-F1B1FAB12654}" destId="{08AC6F66-27D8-49D5-B06B-799F729C0AD5}" srcOrd="1" destOrd="0" presId="urn:microsoft.com/office/officeart/2005/8/layout/bList2"/>
    <dgm:cxn modelId="{F391606B-DEF2-4482-99AD-D5A1B6D94F84}" srcId="{3D8979E5-9671-4189-9DD3-E96C17AA2EF3}" destId="{7C997463-9150-4019-BC83-E86A3C173705}" srcOrd="5" destOrd="0" parTransId="{0311ED35-7560-43B6-8034-9833BC5315CA}" sibTransId="{6391564D-B9BC-426C-8D0E-EE61D52A64FE}"/>
    <dgm:cxn modelId="{4D4E9E4B-0E43-4215-9414-9789B3433627}" type="presOf" srcId="{6F7C7162-0125-49CD-A613-BBD677B49716}" destId="{B10B9F57-F616-4969-B01A-14F7AF28F486}" srcOrd="0" destOrd="0" presId="urn:microsoft.com/office/officeart/2005/8/layout/bList2"/>
    <dgm:cxn modelId="{0F94DC74-BD7A-439E-8EAC-659C28633C6A}" srcId="{3D8979E5-9671-4189-9DD3-E96C17AA2EF3}" destId="{EE6E89F9-3427-4E77-853E-735015D7DCB8}" srcOrd="0" destOrd="0" parTransId="{28FE5C7F-AC01-49BC-B695-5238E8CE4602}" sibTransId="{B87C5F78-092A-4C6F-AB2E-2165EB2EE2D1}"/>
    <dgm:cxn modelId="{E85CF455-9AD6-4943-9679-32F163FD448A}" type="presOf" srcId="{2269D24F-8EB4-447D-8D03-489991C9A539}" destId="{FEDCC16B-4692-4D3F-A89E-0044DBD4D196}" srcOrd="0" destOrd="0" presId="urn:microsoft.com/office/officeart/2005/8/layout/bList2"/>
    <dgm:cxn modelId="{053D9357-22B2-4D4E-9803-051BC7A74553}" type="presOf" srcId="{E8A39BF0-0468-465C-9B91-F1B1FAB12654}" destId="{6ADCC75F-6C36-4F28-9D8B-1D66859210BF}" srcOrd="0" destOrd="0" presId="urn:microsoft.com/office/officeart/2005/8/layout/bList2"/>
    <dgm:cxn modelId="{F35C4A79-D8F4-4C23-B7C5-AA28D084A72A}" srcId="{3D8979E5-9671-4189-9DD3-E96C17AA2EF3}" destId="{A913E816-52BD-4BD4-B164-F0E46FE9065A}" srcOrd="2" destOrd="0" parTransId="{F4B9A2C6-F1AF-4C6D-B1A9-7C21874F13E0}" sibTransId="{0251B8D2-474C-4FFF-916A-B4DA4457FC28}"/>
    <dgm:cxn modelId="{1B342A5A-B79F-4A02-8992-E16C19FC6585}" srcId="{3D8979E5-9671-4189-9DD3-E96C17AA2EF3}" destId="{41C7589D-8218-4538-8C84-1E3C3A4F12D8}" srcOrd="6" destOrd="0" parTransId="{B4330655-FEA0-4EBF-9257-6060DF494097}" sibTransId="{5C86E2CC-65DA-4B8D-BCA2-1C0E253F361E}"/>
    <dgm:cxn modelId="{E3509B5A-C9FE-4D13-AF8A-C4F8EE325804}" type="presOf" srcId="{6391564D-B9BC-426C-8D0E-EE61D52A64FE}" destId="{4202715F-9E7E-4074-B3BA-15D8F82F3063}" srcOrd="0" destOrd="0" presId="urn:microsoft.com/office/officeart/2005/8/layout/bList2"/>
    <dgm:cxn modelId="{C03FFD84-D7E4-4F23-9C16-345F835AD01E}" type="presOf" srcId="{41C7589D-8218-4538-8C84-1E3C3A4F12D8}" destId="{F9E4A1FD-24A2-4A0D-820F-F060B92EA554}" srcOrd="0" destOrd="0" presId="urn:microsoft.com/office/officeart/2005/8/layout/bList2"/>
    <dgm:cxn modelId="{E0E4618B-51DA-4586-B46A-7FEB77A82FB1}" type="presOf" srcId="{A913E816-52BD-4BD4-B164-F0E46FE9065A}" destId="{B168BA03-C759-4995-97A5-CDBCB8927072}" srcOrd="0" destOrd="0" presId="urn:microsoft.com/office/officeart/2005/8/layout/bList2"/>
    <dgm:cxn modelId="{E9E0118E-FEAF-479A-A969-2D549C890826}" type="presOf" srcId="{75022E8D-3D55-473A-88C6-3622D2523423}" destId="{BA929884-72DE-4EC2-AE37-A16022DE9B6D}" srcOrd="1" destOrd="0" presId="urn:microsoft.com/office/officeart/2005/8/layout/bList2"/>
    <dgm:cxn modelId="{B8DC7293-AA77-459D-9E62-5BCDDD0D8540}" type="presOf" srcId="{75022E8D-3D55-473A-88C6-3622D2523423}" destId="{5119110C-0352-44D9-89AA-E2557858D85D}" srcOrd="0" destOrd="0" presId="urn:microsoft.com/office/officeart/2005/8/layout/bList2"/>
    <dgm:cxn modelId="{F7DA7693-2545-4F81-97E0-6E75A23AA21A}" type="presOf" srcId="{F8BD60B4-D672-4CE3-90EC-411DCECA7128}" destId="{D290C953-0DD5-4665-9350-EDE052696C05}" srcOrd="0" destOrd="0" presId="urn:microsoft.com/office/officeart/2005/8/layout/bList2"/>
    <dgm:cxn modelId="{8A305099-53EB-4951-B88A-0DEAD5A23705}" type="presOf" srcId="{41C7589D-8218-4538-8C84-1E3C3A4F12D8}" destId="{3F12F605-5756-458E-B249-A79E737BE9AB}" srcOrd="1" destOrd="0" presId="urn:microsoft.com/office/officeart/2005/8/layout/bList2"/>
    <dgm:cxn modelId="{AAFBDD9C-78F9-45B3-817D-1B13405CE07E}" type="presOf" srcId="{A913E816-52BD-4BD4-B164-F0E46FE9065A}" destId="{72BBED2C-7238-4BF9-9F2C-7E732374E0C7}" srcOrd="1" destOrd="0" presId="urn:microsoft.com/office/officeart/2005/8/layout/bList2"/>
    <dgm:cxn modelId="{B9359AA8-7DA7-419B-88FF-EEEFF483D260}" type="presOf" srcId="{7C997463-9150-4019-BC83-E86A3C173705}" destId="{9EE42555-DDE7-4835-86E6-62FB6BA797C0}" srcOrd="1" destOrd="0" presId="urn:microsoft.com/office/officeart/2005/8/layout/bList2"/>
    <dgm:cxn modelId="{E8952FB1-E406-4482-BA5E-0DD271EB677C}" type="presOf" srcId="{12B20AE9-DF7C-4E63-8220-8CE52BA66F91}" destId="{F8907059-E0CD-474F-A56C-63635A109746}" srcOrd="0" destOrd="0" presId="urn:microsoft.com/office/officeart/2005/8/layout/bList2"/>
    <dgm:cxn modelId="{453F2CB2-3265-415D-8A05-0966CAFEED61}" type="presOf" srcId="{7C997463-9150-4019-BC83-E86A3C173705}" destId="{C1627674-40CA-40F1-99E6-EA6ECC9713BE}" srcOrd="0" destOrd="0" presId="urn:microsoft.com/office/officeart/2005/8/layout/bList2"/>
    <dgm:cxn modelId="{A4C141BC-B451-40DA-9C1B-64B0A423038B}" type="presOf" srcId="{0251B8D2-474C-4FFF-916A-B4DA4457FC28}" destId="{B50ABC2D-310B-4685-BB99-A8B6DD14C6E5}" srcOrd="0" destOrd="0" presId="urn:microsoft.com/office/officeart/2005/8/layout/bList2"/>
    <dgm:cxn modelId="{BC5C74BC-A421-4172-A76C-7154C100FD9D}" type="presOf" srcId="{07A36839-38D5-44FC-AF45-55629188CA14}" destId="{2FA8DABF-2F51-496A-9D1E-826A5DB8F3B7}" srcOrd="1" destOrd="0" presId="urn:microsoft.com/office/officeart/2005/8/layout/bList2"/>
    <dgm:cxn modelId="{713ECCBF-670E-4626-9647-5EC27A8B569F}" srcId="{3D8979E5-9671-4189-9DD3-E96C17AA2EF3}" destId="{810E8DF9-1E78-4EDB-A2D8-6DFAC53A60C2}" srcOrd="7" destOrd="0" parTransId="{813EC10B-6E24-4DFC-A42E-5E006C2180DE}" sibTransId="{2269D24F-8EB4-447D-8D03-489991C9A539}"/>
    <dgm:cxn modelId="{77F5B9C3-7339-413C-B9C7-6D44E82BC65A}" type="presOf" srcId="{B87C5F78-092A-4C6F-AB2E-2165EB2EE2D1}" destId="{EB9341C6-E09D-4B66-9333-0C8334099A70}" srcOrd="0" destOrd="0" presId="urn:microsoft.com/office/officeart/2005/8/layout/bList2"/>
    <dgm:cxn modelId="{B005DED0-19EC-48BB-B1AB-39BB31FA6334}" type="presOf" srcId="{5C86E2CC-65DA-4B8D-BCA2-1C0E253F361E}" destId="{7F794100-6E66-41FC-84C7-6884C04AB6D6}" srcOrd="0" destOrd="0" presId="urn:microsoft.com/office/officeart/2005/8/layout/bList2"/>
    <dgm:cxn modelId="{A63353DF-E924-4421-B4BE-E0E859C2C83A}" type="presOf" srcId="{07A36839-38D5-44FC-AF45-55629188CA14}" destId="{0EE11DC0-B118-4770-923A-8E8BF5C493D4}" srcOrd="0" destOrd="0" presId="urn:microsoft.com/office/officeart/2005/8/layout/bList2"/>
    <dgm:cxn modelId="{97DE5ADF-3779-4966-BF87-509C7B507C0C}" type="presOf" srcId="{F4EB9491-14E4-486B-8345-39E0ED1A007C}" destId="{98B9F823-2D4E-4DD4-A12B-A07AA96081C7}" srcOrd="0" destOrd="0" presId="urn:microsoft.com/office/officeart/2005/8/layout/bList2"/>
    <dgm:cxn modelId="{01CB1FE9-5CA3-4E17-9A21-53EC8C953BC3}" srcId="{3D8979E5-9671-4189-9DD3-E96C17AA2EF3}" destId="{75022E8D-3D55-473A-88C6-3622D2523423}" srcOrd="3" destOrd="0" parTransId="{8DCE86F2-7B75-4A0A-AEC4-709976D4A326}" sibTransId="{6D37A9A1-BB1F-47CB-9BBD-129B6309A7F9}"/>
    <dgm:cxn modelId="{CF19ACEC-6E84-4E52-8780-785B075BF7A0}" type="presOf" srcId="{6D37A9A1-BB1F-47CB-9BBD-129B6309A7F9}" destId="{747C77AB-32F8-4B0F-86F9-A897CCD73607}" srcOrd="0" destOrd="0" presId="urn:microsoft.com/office/officeart/2005/8/layout/bList2"/>
    <dgm:cxn modelId="{5E0C50F1-B2D6-4EB6-B580-96D8A6094013}" type="presOf" srcId="{EE6E89F9-3427-4E77-853E-735015D7DCB8}" destId="{488233F2-A096-4353-8C28-C4B2846812C0}" srcOrd="0" destOrd="0" presId="urn:microsoft.com/office/officeart/2005/8/layout/bList2"/>
    <dgm:cxn modelId="{0C1888F3-0952-4AFB-93F5-9D73A1994367}" type="presOf" srcId="{E7238742-C321-4385-A968-11F4B685A4E2}" destId="{15F8338C-1EFF-474E-B983-E2ED0E2D62B9}" srcOrd="1" destOrd="0" presId="urn:microsoft.com/office/officeart/2005/8/layout/bList2"/>
    <dgm:cxn modelId="{D98863F5-59FE-4B13-B65B-445D05700ED9}" type="presOf" srcId="{810E8DF9-1E78-4EDB-A2D8-6DFAC53A60C2}" destId="{22840867-5257-4DE8-8A60-78B47F3404DA}" srcOrd="0" destOrd="0" presId="urn:microsoft.com/office/officeart/2005/8/layout/bList2"/>
    <dgm:cxn modelId="{287D7FF8-42C3-475B-8093-E5966A95C3A9}" srcId="{3D8979E5-9671-4189-9DD3-E96C17AA2EF3}" destId="{E7238742-C321-4385-A968-11F4B685A4E2}" srcOrd="8" destOrd="0" parTransId="{5EE9F1B1-FCB2-450D-9A3D-D28FAC5C6826}" sibTransId="{F8BD60B4-D672-4CE3-90EC-411DCECA7128}"/>
    <dgm:cxn modelId="{0D1AECFD-1FD6-4259-A68F-2CEC0BA6AE5C}" type="presOf" srcId="{F4EB9491-14E4-486B-8345-39E0ED1A007C}" destId="{6FD874AC-9466-40DF-A186-DC2C8B8269B0}" srcOrd="1" destOrd="0" presId="urn:microsoft.com/office/officeart/2005/8/layout/bList2"/>
    <dgm:cxn modelId="{2C017DFF-0373-471E-B827-971A7E07D4CD}" type="presParOf" srcId="{0C7B369D-04D8-433E-B5F9-A9424313277F}" destId="{BBD154DD-7374-48F6-8CEF-C369158D62A9}" srcOrd="0" destOrd="0" presId="urn:microsoft.com/office/officeart/2005/8/layout/bList2"/>
    <dgm:cxn modelId="{D9DA8E47-DC95-4224-AD80-2ABC3D81A359}" type="presParOf" srcId="{BBD154DD-7374-48F6-8CEF-C369158D62A9}" destId="{A0951462-AEE0-4689-9AC1-7096AE7D463C}" srcOrd="0" destOrd="0" presId="urn:microsoft.com/office/officeart/2005/8/layout/bList2"/>
    <dgm:cxn modelId="{E36D8C32-6F89-48A0-A1D8-69A0944EDDF2}" type="presParOf" srcId="{BBD154DD-7374-48F6-8CEF-C369158D62A9}" destId="{488233F2-A096-4353-8C28-C4B2846812C0}" srcOrd="1" destOrd="0" presId="urn:microsoft.com/office/officeart/2005/8/layout/bList2"/>
    <dgm:cxn modelId="{CBAEE6AE-042A-47E0-AD92-725A84E4C741}" type="presParOf" srcId="{BBD154DD-7374-48F6-8CEF-C369158D62A9}" destId="{687AD177-F004-4FF3-B14B-4EB5D7C6760D}" srcOrd="2" destOrd="0" presId="urn:microsoft.com/office/officeart/2005/8/layout/bList2"/>
    <dgm:cxn modelId="{67D08F64-3B2D-4590-92AA-75C5F8A508D8}" type="presParOf" srcId="{BBD154DD-7374-48F6-8CEF-C369158D62A9}" destId="{FA3A6AE1-8260-435B-8ED6-30D6384A265E}" srcOrd="3" destOrd="0" presId="urn:microsoft.com/office/officeart/2005/8/layout/bList2"/>
    <dgm:cxn modelId="{74EA406C-679C-40E5-A720-3FE92B8F00C3}" type="presParOf" srcId="{0C7B369D-04D8-433E-B5F9-A9424313277F}" destId="{EB9341C6-E09D-4B66-9333-0C8334099A70}" srcOrd="1" destOrd="0" presId="urn:microsoft.com/office/officeart/2005/8/layout/bList2"/>
    <dgm:cxn modelId="{8DD5E107-4DFA-42A7-B94B-E68A8BB5D34B}" type="presParOf" srcId="{0C7B369D-04D8-433E-B5F9-A9424313277F}" destId="{1597836C-FF3E-46B7-B322-0320A3579810}" srcOrd="2" destOrd="0" presId="urn:microsoft.com/office/officeart/2005/8/layout/bList2"/>
    <dgm:cxn modelId="{C6BA6818-DEA0-4CAA-8255-81BCA8CFE51D}" type="presParOf" srcId="{1597836C-FF3E-46B7-B322-0320A3579810}" destId="{3193180C-FD66-4EF9-8A18-E930014FFB93}" srcOrd="0" destOrd="0" presId="urn:microsoft.com/office/officeart/2005/8/layout/bList2"/>
    <dgm:cxn modelId="{8E856F6C-D344-4134-884D-CDAA34B75155}" type="presParOf" srcId="{1597836C-FF3E-46B7-B322-0320A3579810}" destId="{6ADCC75F-6C36-4F28-9D8B-1D66859210BF}" srcOrd="1" destOrd="0" presId="urn:microsoft.com/office/officeart/2005/8/layout/bList2"/>
    <dgm:cxn modelId="{A3C790C1-B984-4DA7-87CD-65A1BD0BB3F6}" type="presParOf" srcId="{1597836C-FF3E-46B7-B322-0320A3579810}" destId="{08AC6F66-27D8-49D5-B06B-799F729C0AD5}" srcOrd="2" destOrd="0" presId="urn:microsoft.com/office/officeart/2005/8/layout/bList2"/>
    <dgm:cxn modelId="{3ACDDE5F-3839-45D5-8BCA-517D4E3073F4}" type="presParOf" srcId="{1597836C-FF3E-46B7-B322-0320A3579810}" destId="{056CA3CF-E113-438B-A99D-105FD0B5AC11}" srcOrd="3" destOrd="0" presId="urn:microsoft.com/office/officeart/2005/8/layout/bList2"/>
    <dgm:cxn modelId="{D88B59E5-F05E-4FE9-A331-6DB01C7CF4BD}" type="presParOf" srcId="{0C7B369D-04D8-433E-B5F9-A9424313277F}" destId="{F8907059-E0CD-474F-A56C-63635A109746}" srcOrd="3" destOrd="0" presId="urn:microsoft.com/office/officeart/2005/8/layout/bList2"/>
    <dgm:cxn modelId="{583A8326-13A2-4E8D-B7AA-1910615D8E18}" type="presParOf" srcId="{0C7B369D-04D8-433E-B5F9-A9424313277F}" destId="{348C3377-A87A-49CC-ADDE-98BDA2370927}" srcOrd="4" destOrd="0" presId="urn:microsoft.com/office/officeart/2005/8/layout/bList2"/>
    <dgm:cxn modelId="{68C8BB5F-F386-4A2C-9FDE-15BC9459F132}" type="presParOf" srcId="{348C3377-A87A-49CC-ADDE-98BDA2370927}" destId="{02DD4F5B-F645-4CF3-9E59-F0AB6D31DE4C}" srcOrd="0" destOrd="0" presId="urn:microsoft.com/office/officeart/2005/8/layout/bList2"/>
    <dgm:cxn modelId="{2112A36D-293D-4CAD-9292-A1085FEDD1D9}" type="presParOf" srcId="{348C3377-A87A-49CC-ADDE-98BDA2370927}" destId="{B168BA03-C759-4995-97A5-CDBCB8927072}" srcOrd="1" destOrd="0" presId="urn:microsoft.com/office/officeart/2005/8/layout/bList2"/>
    <dgm:cxn modelId="{3EDB2653-89EB-46F8-A856-E9C61E3AF5C3}" type="presParOf" srcId="{348C3377-A87A-49CC-ADDE-98BDA2370927}" destId="{72BBED2C-7238-4BF9-9F2C-7E732374E0C7}" srcOrd="2" destOrd="0" presId="urn:microsoft.com/office/officeart/2005/8/layout/bList2"/>
    <dgm:cxn modelId="{1623916E-DF30-4D04-8C21-C8693D29264C}" type="presParOf" srcId="{348C3377-A87A-49CC-ADDE-98BDA2370927}" destId="{757B1CEF-57E5-49FE-A02C-3F1F1ABECEA0}" srcOrd="3" destOrd="0" presId="urn:microsoft.com/office/officeart/2005/8/layout/bList2"/>
    <dgm:cxn modelId="{BE7E54E2-7238-4FB5-8D75-F98CE9DA9E0F}" type="presParOf" srcId="{0C7B369D-04D8-433E-B5F9-A9424313277F}" destId="{B50ABC2D-310B-4685-BB99-A8B6DD14C6E5}" srcOrd="5" destOrd="0" presId="urn:microsoft.com/office/officeart/2005/8/layout/bList2"/>
    <dgm:cxn modelId="{89091F86-3E98-43F4-B0EB-81EBB09656F7}" type="presParOf" srcId="{0C7B369D-04D8-433E-B5F9-A9424313277F}" destId="{C6E1839A-F8B5-46E0-A0BA-A30408DE8468}" srcOrd="6" destOrd="0" presId="urn:microsoft.com/office/officeart/2005/8/layout/bList2"/>
    <dgm:cxn modelId="{6A01FFCC-CCE9-46DF-A7E9-60ECE1599F00}" type="presParOf" srcId="{C6E1839A-F8B5-46E0-A0BA-A30408DE8468}" destId="{13E85C47-4DCF-452A-B540-236975C72A70}" srcOrd="0" destOrd="0" presId="urn:microsoft.com/office/officeart/2005/8/layout/bList2"/>
    <dgm:cxn modelId="{0E1E594A-78C6-4A4B-9B78-ECB0E6544FDD}" type="presParOf" srcId="{C6E1839A-F8B5-46E0-A0BA-A30408DE8468}" destId="{5119110C-0352-44D9-89AA-E2557858D85D}" srcOrd="1" destOrd="0" presId="urn:microsoft.com/office/officeart/2005/8/layout/bList2"/>
    <dgm:cxn modelId="{56232415-288D-4E52-ADF1-9CB4FE4DC727}" type="presParOf" srcId="{C6E1839A-F8B5-46E0-A0BA-A30408DE8468}" destId="{BA929884-72DE-4EC2-AE37-A16022DE9B6D}" srcOrd="2" destOrd="0" presId="urn:microsoft.com/office/officeart/2005/8/layout/bList2"/>
    <dgm:cxn modelId="{E9A45A4D-1078-4751-A3A6-52615D03AAF6}" type="presParOf" srcId="{C6E1839A-F8B5-46E0-A0BA-A30408DE8468}" destId="{A8D0BD7A-6107-401D-A1F4-A11CAD41430A}" srcOrd="3" destOrd="0" presId="urn:microsoft.com/office/officeart/2005/8/layout/bList2"/>
    <dgm:cxn modelId="{64CFB719-7D6B-429C-A01E-C20A59690231}" type="presParOf" srcId="{0C7B369D-04D8-433E-B5F9-A9424313277F}" destId="{747C77AB-32F8-4B0F-86F9-A897CCD73607}" srcOrd="7" destOrd="0" presId="urn:microsoft.com/office/officeart/2005/8/layout/bList2"/>
    <dgm:cxn modelId="{0EC17176-188B-4025-B4F9-E48BBDC2294C}" type="presParOf" srcId="{0C7B369D-04D8-433E-B5F9-A9424313277F}" destId="{8D61E93C-C919-4464-9C3D-55519EAE6A32}" srcOrd="8" destOrd="0" presId="urn:microsoft.com/office/officeart/2005/8/layout/bList2"/>
    <dgm:cxn modelId="{C7A5B5E7-4156-4E1A-9084-65D6701B861D}" type="presParOf" srcId="{8D61E93C-C919-4464-9C3D-55519EAE6A32}" destId="{25A41E18-6F45-410D-83DA-8D980A6E190E}" srcOrd="0" destOrd="0" presId="urn:microsoft.com/office/officeart/2005/8/layout/bList2"/>
    <dgm:cxn modelId="{19CB7720-2695-4CBE-B22B-2E86F5B2FDD1}" type="presParOf" srcId="{8D61E93C-C919-4464-9C3D-55519EAE6A32}" destId="{0EE11DC0-B118-4770-923A-8E8BF5C493D4}" srcOrd="1" destOrd="0" presId="urn:microsoft.com/office/officeart/2005/8/layout/bList2"/>
    <dgm:cxn modelId="{8BF2D8D7-8C89-482A-B31F-021BE111F833}" type="presParOf" srcId="{8D61E93C-C919-4464-9C3D-55519EAE6A32}" destId="{2FA8DABF-2F51-496A-9D1E-826A5DB8F3B7}" srcOrd="2" destOrd="0" presId="urn:microsoft.com/office/officeart/2005/8/layout/bList2"/>
    <dgm:cxn modelId="{680D2F03-3EC4-495B-B5F6-4D2992FEF6BA}" type="presParOf" srcId="{8D61E93C-C919-4464-9C3D-55519EAE6A32}" destId="{F7C9CE6F-DB0C-4643-BD48-2AB33E72146F}" srcOrd="3" destOrd="0" presId="urn:microsoft.com/office/officeart/2005/8/layout/bList2"/>
    <dgm:cxn modelId="{8E0B6A3D-FDA9-437F-99AB-6CE423E549BD}" type="presParOf" srcId="{0C7B369D-04D8-433E-B5F9-A9424313277F}" destId="{B10B9F57-F616-4969-B01A-14F7AF28F486}" srcOrd="9" destOrd="0" presId="urn:microsoft.com/office/officeart/2005/8/layout/bList2"/>
    <dgm:cxn modelId="{6B01C311-D9C7-4F89-B4C0-3A9CCB7EC285}" type="presParOf" srcId="{0C7B369D-04D8-433E-B5F9-A9424313277F}" destId="{AD7B7E64-4C00-4CE6-82B5-BCA81977FFA1}" srcOrd="10" destOrd="0" presId="urn:microsoft.com/office/officeart/2005/8/layout/bList2"/>
    <dgm:cxn modelId="{34E3F685-E93A-4B6A-AE11-A2AC9B1586B6}" type="presParOf" srcId="{AD7B7E64-4C00-4CE6-82B5-BCA81977FFA1}" destId="{4A67440C-3C29-4E7D-AEDB-EC367E8BD622}" srcOrd="0" destOrd="0" presId="urn:microsoft.com/office/officeart/2005/8/layout/bList2"/>
    <dgm:cxn modelId="{DA142CCC-5AEB-4D34-B5F8-43C4ACCDE134}" type="presParOf" srcId="{AD7B7E64-4C00-4CE6-82B5-BCA81977FFA1}" destId="{C1627674-40CA-40F1-99E6-EA6ECC9713BE}" srcOrd="1" destOrd="0" presId="urn:microsoft.com/office/officeart/2005/8/layout/bList2"/>
    <dgm:cxn modelId="{4AF970D1-B426-4FEA-BD89-241FA07C81A2}" type="presParOf" srcId="{AD7B7E64-4C00-4CE6-82B5-BCA81977FFA1}" destId="{9EE42555-DDE7-4835-86E6-62FB6BA797C0}" srcOrd="2" destOrd="0" presId="urn:microsoft.com/office/officeart/2005/8/layout/bList2"/>
    <dgm:cxn modelId="{DF35B525-0C61-407C-833A-E2D7F45564C3}" type="presParOf" srcId="{AD7B7E64-4C00-4CE6-82B5-BCA81977FFA1}" destId="{476596B3-37FD-43F0-ACDD-F8C7E3343642}" srcOrd="3" destOrd="0" presId="urn:microsoft.com/office/officeart/2005/8/layout/bList2"/>
    <dgm:cxn modelId="{D2EFDDC6-8C0F-4245-A5CD-7052ED99F2BC}" type="presParOf" srcId="{0C7B369D-04D8-433E-B5F9-A9424313277F}" destId="{4202715F-9E7E-4074-B3BA-15D8F82F3063}" srcOrd="11" destOrd="0" presId="urn:microsoft.com/office/officeart/2005/8/layout/bList2"/>
    <dgm:cxn modelId="{3E5CBA9E-BFDE-4A05-9C16-B3857544D2AA}" type="presParOf" srcId="{0C7B369D-04D8-433E-B5F9-A9424313277F}" destId="{B9CAEA99-DD5D-4826-A8F6-B9148BB9D3EC}" srcOrd="12" destOrd="0" presId="urn:microsoft.com/office/officeart/2005/8/layout/bList2"/>
    <dgm:cxn modelId="{D5A05E37-8989-4E3D-ADF4-17D173563D68}" type="presParOf" srcId="{B9CAEA99-DD5D-4826-A8F6-B9148BB9D3EC}" destId="{3BAFD49B-6101-4C7E-BE60-378F005674EF}" srcOrd="0" destOrd="0" presId="urn:microsoft.com/office/officeart/2005/8/layout/bList2"/>
    <dgm:cxn modelId="{3C293A0F-2F35-4249-9A69-E00330F053C6}" type="presParOf" srcId="{B9CAEA99-DD5D-4826-A8F6-B9148BB9D3EC}" destId="{F9E4A1FD-24A2-4A0D-820F-F060B92EA554}" srcOrd="1" destOrd="0" presId="urn:microsoft.com/office/officeart/2005/8/layout/bList2"/>
    <dgm:cxn modelId="{75730335-99FD-4F05-9CDC-D6139F160292}" type="presParOf" srcId="{B9CAEA99-DD5D-4826-A8F6-B9148BB9D3EC}" destId="{3F12F605-5756-458E-B249-A79E737BE9AB}" srcOrd="2" destOrd="0" presId="urn:microsoft.com/office/officeart/2005/8/layout/bList2"/>
    <dgm:cxn modelId="{D8AA00D7-F849-413D-A18E-084EE36B2526}" type="presParOf" srcId="{B9CAEA99-DD5D-4826-A8F6-B9148BB9D3EC}" destId="{BC841DDF-E793-4FEC-A3AB-825139F7C685}" srcOrd="3" destOrd="0" presId="urn:microsoft.com/office/officeart/2005/8/layout/bList2"/>
    <dgm:cxn modelId="{36E66A16-6169-4121-8124-270A2ADBC921}" type="presParOf" srcId="{0C7B369D-04D8-433E-B5F9-A9424313277F}" destId="{7F794100-6E66-41FC-84C7-6884C04AB6D6}" srcOrd="13" destOrd="0" presId="urn:microsoft.com/office/officeart/2005/8/layout/bList2"/>
    <dgm:cxn modelId="{B651CD0F-5F1F-4420-B787-F300590779E8}" type="presParOf" srcId="{0C7B369D-04D8-433E-B5F9-A9424313277F}" destId="{3F6D5B56-EE01-49A7-B418-78EF59D46B07}" srcOrd="14" destOrd="0" presId="urn:microsoft.com/office/officeart/2005/8/layout/bList2"/>
    <dgm:cxn modelId="{1A796CC9-29AF-4BAF-B061-2AAB67300AC6}" type="presParOf" srcId="{3F6D5B56-EE01-49A7-B418-78EF59D46B07}" destId="{DADD0DD8-3E79-4089-8054-B278499DA47F}" srcOrd="0" destOrd="0" presId="urn:microsoft.com/office/officeart/2005/8/layout/bList2"/>
    <dgm:cxn modelId="{83B51C37-98C2-4CF8-8788-F7E9257C5162}" type="presParOf" srcId="{3F6D5B56-EE01-49A7-B418-78EF59D46B07}" destId="{22840867-5257-4DE8-8A60-78B47F3404DA}" srcOrd="1" destOrd="0" presId="urn:microsoft.com/office/officeart/2005/8/layout/bList2"/>
    <dgm:cxn modelId="{53458982-89D1-4CD6-B908-B384E2C3D72E}" type="presParOf" srcId="{3F6D5B56-EE01-49A7-B418-78EF59D46B07}" destId="{0DC96125-AE14-4DB5-BA2B-F9C18429D482}" srcOrd="2" destOrd="0" presId="urn:microsoft.com/office/officeart/2005/8/layout/bList2"/>
    <dgm:cxn modelId="{F4E15771-E2F6-4424-A401-FAC4E0FF80E8}" type="presParOf" srcId="{3F6D5B56-EE01-49A7-B418-78EF59D46B07}" destId="{AA783DB0-284D-44DA-B330-65FEF40C9F83}" srcOrd="3" destOrd="0" presId="urn:microsoft.com/office/officeart/2005/8/layout/bList2"/>
    <dgm:cxn modelId="{C09A2EE3-6989-45FB-AB77-3F8F4D7035D5}" type="presParOf" srcId="{0C7B369D-04D8-433E-B5F9-A9424313277F}" destId="{FEDCC16B-4692-4D3F-A89E-0044DBD4D196}" srcOrd="15" destOrd="0" presId="urn:microsoft.com/office/officeart/2005/8/layout/bList2"/>
    <dgm:cxn modelId="{F1D461C6-2D6A-4B1F-B4F0-E3CA5F249BC1}" type="presParOf" srcId="{0C7B369D-04D8-433E-B5F9-A9424313277F}" destId="{446EEEB0-5F1F-4EAF-9F3C-2445C8F8F734}" srcOrd="16" destOrd="0" presId="urn:microsoft.com/office/officeart/2005/8/layout/bList2"/>
    <dgm:cxn modelId="{2CA22659-224A-4975-A6A9-1C2BF1078E14}" type="presParOf" srcId="{446EEEB0-5F1F-4EAF-9F3C-2445C8F8F734}" destId="{F0CF385D-B883-464A-9EEE-9F0F3BD1B7E3}" srcOrd="0" destOrd="0" presId="urn:microsoft.com/office/officeart/2005/8/layout/bList2"/>
    <dgm:cxn modelId="{90552D19-8F0F-491C-8D30-0D2E0C3497BB}" type="presParOf" srcId="{446EEEB0-5F1F-4EAF-9F3C-2445C8F8F734}" destId="{21BD242B-6AAF-464A-9F77-4278DDA8CE72}" srcOrd="1" destOrd="0" presId="urn:microsoft.com/office/officeart/2005/8/layout/bList2"/>
    <dgm:cxn modelId="{FD442F1D-EC61-4530-A7FD-27DC5BD53E32}" type="presParOf" srcId="{446EEEB0-5F1F-4EAF-9F3C-2445C8F8F734}" destId="{15F8338C-1EFF-474E-B983-E2ED0E2D62B9}" srcOrd="2" destOrd="0" presId="urn:microsoft.com/office/officeart/2005/8/layout/bList2"/>
    <dgm:cxn modelId="{43E8903B-A559-448D-B867-37BE0EF3DBBE}" type="presParOf" srcId="{446EEEB0-5F1F-4EAF-9F3C-2445C8F8F734}" destId="{C92522BD-7F7A-49DA-9862-87DC04E6C5BF}" srcOrd="3" destOrd="0" presId="urn:microsoft.com/office/officeart/2005/8/layout/bList2"/>
    <dgm:cxn modelId="{7DDF2DD7-266E-4413-91F3-D4276EB84B35}" type="presParOf" srcId="{0C7B369D-04D8-433E-B5F9-A9424313277F}" destId="{D290C953-0DD5-4665-9350-EDE052696C05}" srcOrd="17" destOrd="0" presId="urn:microsoft.com/office/officeart/2005/8/layout/bList2"/>
    <dgm:cxn modelId="{C7336B95-6090-4EA7-9D79-ABFDF6EAC944}" type="presParOf" srcId="{0C7B369D-04D8-433E-B5F9-A9424313277F}" destId="{44FEB8D7-3C1E-491A-9C75-A1AF68EAFF3D}" srcOrd="18" destOrd="0" presId="urn:microsoft.com/office/officeart/2005/8/layout/bList2"/>
    <dgm:cxn modelId="{9C9ACEF8-4761-4486-9E38-006D37D48A72}" type="presParOf" srcId="{44FEB8D7-3C1E-491A-9C75-A1AF68EAFF3D}" destId="{A4437AE9-D6AF-4A29-818E-7B17E984E8E8}" srcOrd="0" destOrd="0" presId="urn:microsoft.com/office/officeart/2005/8/layout/bList2"/>
    <dgm:cxn modelId="{A1FCBECB-7282-47C3-8774-8C811A0CD61E}" type="presParOf" srcId="{44FEB8D7-3C1E-491A-9C75-A1AF68EAFF3D}" destId="{98B9F823-2D4E-4DD4-A12B-A07AA96081C7}" srcOrd="1" destOrd="0" presId="urn:microsoft.com/office/officeart/2005/8/layout/bList2"/>
    <dgm:cxn modelId="{6D948F43-2F2A-4BF8-8823-66C76DA3B210}" type="presParOf" srcId="{44FEB8D7-3C1E-491A-9C75-A1AF68EAFF3D}" destId="{6FD874AC-9466-40DF-A186-DC2C8B8269B0}" srcOrd="2" destOrd="0" presId="urn:microsoft.com/office/officeart/2005/8/layout/bList2"/>
    <dgm:cxn modelId="{3C726C8C-5234-4EE3-8C19-EEC73B19218E}" type="presParOf" srcId="{44FEB8D7-3C1E-491A-9C75-A1AF68EAFF3D}" destId="{50538F4A-D1DE-4CE1-9818-5BB371E0AD0D}"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D8979E5-9671-4189-9DD3-E96C17AA2EF3}" type="doc">
      <dgm:prSet loTypeId="urn:microsoft.com/office/officeart/2009/3/layout/DescendingProcess" loCatId="process" qsTypeId="urn:microsoft.com/office/officeart/2005/8/quickstyle/simple1" qsCatId="simple" csTypeId="urn:microsoft.com/office/officeart/2005/8/colors/colorful1" csCatId="colorful" phldr="1"/>
      <dgm:spPr/>
      <dgm:t>
        <a:bodyPr/>
        <a:lstStyle/>
        <a:p>
          <a:endParaRPr lang="en-AU"/>
        </a:p>
      </dgm:t>
    </dgm:pt>
    <dgm:pt modelId="{EE6E89F9-3427-4E77-853E-735015D7DCB8}">
      <dgm:prSet phldrT="[Text]" custT="1"/>
      <dgm:spPr/>
      <dgm:t>
        <a:bodyPr/>
        <a:lstStyle/>
        <a:p>
          <a:r>
            <a:rPr lang="en-US" sz="1000"/>
            <a:t>Aboriginal History</a:t>
          </a:r>
          <a:endParaRPr lang="en-AU" sz="1000"/>
        </a:p>
      </dgm:t>
    </dgm:pt>
    <dgm:pt modelId="{28FE5C7F-AC01-49BC-B695-5238E8CE4602}" type="parTrans" cxnId="{0F94DC74-BD7A-439E-8EAC-659C28633C6A}">
      <dgm:prSet/>
      <dgm:spPr/>
      <dgm:t>
        <a:bodyPr/>
        <a:lstStyle/>
        <a:p>
          <a:endParaRPr lang="en-AU" sz="1000"/>
        </a:p>
      </dgm:t>
    </dgm:pt>
    <dgm:pt modelId="{B87C5F78-092A-4C6F-AB2E-2165EB2EE2D1}" type="sibTrans" cxnId="{0F94DC74-BD7A-439E-8EAC-659C28633C6A}">
      <dgm:prSet/>
      <dgm:spPr/>
      <dgm:t>
        <a:bodyPr/>
        <a:lstStyle/>
        <a:p>
          <a:endParaRPr lang="en-AU" sz="1000"/>
        </a:p>
      </dgm:t>
    </dgm:pt>
    <dgm:pt modelId="{E8A39BF0-0468-465C-9B91-F1B1FAB12654}">
      <dgm:prSet phldrT="[Text]" custT="1"/>
      <dgm:spPr/>
      <dgm:t>
        <a:bodyPr/>
        <a:lstStyle/>
        <a:p>
          <a:pPr algn="ctr"/>
          <a:r>
            <a:rPr lang="en-US" sz="1000"/>
            <a:t>1616 Dirk Hartog Visited</a:t>
          </a:r>
          <a:endParaRPr lang="en-AU" sz="1000"/>
        </a:p>
      </dgm:t>
    </dgm:pt>
    <dgm:pt modelId="{F3D058A7-FB82-44CD-9D87-2EEBD5DAD41C}" type="parTrans" cxnId="{89499467-11B1-46CD-9C7E-DE6EF1D85831}">
      <dgm:prSet/>
      <dgm:spPr/>
      <dgm:t>
        <a:bodyPr/>
        <a:lstStyle/>
        <a:p>
          <a:endParaRPr lang="en-AU" sz="1000"/>
        </a:p>
      </dgm:t>
    </dgm:pt>
    <dgm:pt modelId="{12B20AE9-DF7C-4E63-8220-8CE52BA66F91}" type="sibTrans" cxnId="{89499467-11B1-46CD-9C7E-DE6EF1D85831}">
      <dgm:prSet/>
      <dgm:spPr/>
      <dgm:t>
        <a:bodyPr/>
        <a:lstStyle/>
        <a:p>
          <a:endParaRPr lang="en-AU" sz="1000"/>
        </a:p>
      </dgm:t>
    </dgm:pt>
    <dgm:pt modelId="{7C997463-9150-4019-BC83-E86A3C173705}">
      <dgm:prSet phldrT="[Text]" custT="1"/>
      <dgm:spPr/>
      <dgm:t>
        <a:bodyPr/>
        <a:lstStyle/>
        <a:p>
          <a:r>
            <a:rPr lang="en-US" sz="1000"/>
            <a:t>1869-2009</a:t>
          </a:r>
        </a:p>
        <a:p>
          <a:r>
            <a:rPr lang="en-US" sz="1000"/>
            <a:t>Sheep Station</a:t>
          </a:r>
          <a:endParaRPr lang="en-AU" sz="1000"/>
        </a:p>
      </dgm:t>
    </dgm:pt>
    <dgm:pt modelId="{0311ED35-7560-43B6-8034-9833BC5315CA}" type="parTrans" cxnId="{F391606B-DEF2-4482-99AD-D5A1B6D94F84}">
      <dgm:prSet/>
      <dgm:spPr/>
      <dgm:t>
        <a:bodyPr/>
        <a:lstStyle/>
        <a:p>
          <a:endParaRPr lang="en-AU" sz="1000"/>
        </a:p>
      </dgm:t>
    </dgm:pt>
    <dgm:pt modelId="{6391564D-B9BC-426C-8D0E-EE61D52A64FE}" type="sibTrans" cxnId="{F391606B-DEF2-4482-99AD-D5A1B6D94F84}">
      <dgm:prSet/>
      <dgm:spPr/>
      <dgm:t>
        <a:bodyPr/>
        <a:lstStyle/>
        <a:p>
          <a:endParaRPr lang="en-AU" sz="1000"/>
        </a:p>
      </dgm:t>
    </dgm:pt>
    <dgm:pt modelId="{4AD1B07D-2662-4EF6-95BC-D9BF56971E5C}">
      <dgm:prSet phldrT="[Text]" custT="1"/>
      <dgm:spPr/>
      <dgm:t>
        <a:bodyPr/>
        <a:lstStyle/>
        <a:p>
          <a:r>
            <a:rPr lang="en-US" sz="1000" i="1"/>
            <a:t>Return to 1616</a:t>
          </a:r>
          <a:r>
            <a:rPr lang="en-US" sz="1000"/>
            <a:t> Ecological Restoration Project</a:t>
          </a:r>
          <a:endParaRPr lang="en-AU" sz="1000"/>
        </a:p>
      </dgm:t>
    </dgm:pt>
    <dgm:pt modelId="{D7BD0BE7-C7E0-45F9-86F5-E2D1AA6C1499}" type="parTrans" cxnId="{E65A938B-6CF6-454E-9795-65FFEA608672}">
      <dgm:prSet/>
      <dgm:spPr/>
      <dgm:t>
        <a:bodyPr/>
        <a:lstStyle/>
        <a:p>
          <a:endParaRPr lang="en-AU" sz="1000"/>
        </a:p>
      </dgm:t>
    </dgm:pt>
    <dgm:pt modelId="{C07F2272-BA67-4867-988D-F6240BBFFED8}" type="sibTrans" cxnId="{E65A938B-6CF6-454E-9795-65FFEA608672}">
      <dgm:prSet/>
      <dgm:spPr/>
      <dgm:t>
        <a:bodyPr/>
        <a:lstStyle/>
        <a:p>
          <a:endParaRPr lang="en-AU" sz="1000"/>
        </a:p>
      </dgm:t>
    </dgm:pt>
    <dgm:pt modelId="{49FF89E7-8D24-4CA1-8250-EA84E8E3D52F}" type="pres">
      <dgm:prSet presAssocID="{3D8979E5-9671-4189-9DD3-E96C17AA2EF3}" presName="Name0" presStyleCnt="0">
        <dgm:presLayoutVars>
          <dgm:chMax val="7"/>
          <dgm:chPref val="5"/>
        </dgm:presLayoutVars>
      </dgm:prSet>
      <dgm:spPr/>
    </dgm:pt>
    <dgm:pt modelId="{CD320D2E-D4DD-4442-A9DE-F655188483F7}" type="pres">
      <dgm:prSet presAssocID="{3D8979E5-9671-4189-9DD3-E96C17AA2EF3}" presName="arrowNode" presStyleLbl="node1" presStyleIdx="0" presStyleCnt="1"/>
      <dgm:spPr/>
    </dgm:pt>
    <dgm:pt modelId="{8DC8D6AC-EB6B-4690-85F6-8F7F3391CECF}" type="pres">
      <dgm:prSet presAssocID="{EE6E89F9-3427-4E77-853E-735015D7DCB8}" presName="txNode1" presStyleLbl="revTx" presStyleIdx="0" presStyleCnt="4">
        <dgm:presLayoutVars>
          <dgm:bulletEnabled val="1"/>
        </dgm:presLayoutVars>
      </dgm:prSet>
      <dgm:spPr/>
    </dgm:pt>
    <dgm:pt modelId="{CE48AD95-8980-4077-A4E4-185ADA8FC52B}" type="pres">
      <dgm:prSet presAssocID="{E8A39BF0-0468-465C-9B91-F1B1FAB12654}" presName="txNode2" presStyleLbl="revTx" presStyleIdx="1" presStyleCnt="4" custScaleX="131321">
        <dgm:presLayoutVars>
          <dgm:bulletEnabled val="1"/>
        </dgm:presLayoutVars>
      </dgm:prSet>
      <dgm:spPr/>
    </dgm:pt>
    <dgm:pt modelId="{6E95BD68-DE10-4840-8B36-86378B0E75B4}" type="pres">
      <dgm:prSet presAssocID="{12B20AE9-DF7C-4E63-8220-8CE52BA66F91}" presName="dotNode2" presStyleCnt="0"/>
      <dgm:spPr/>
    </dgm:pt>
    <dgm:pt modelId="{DA8DB13F-B9FC-44F3-B36D-6BA514AF1229}" type="pres">
      <dgm:prSet presAssocID="{12B20AE9-DF7C-4E63-8220-8CE52BA66F91}" presName="dotRepeatNode" presStyleLbl="fgShp" presStyleIdx="0" presStyleCnt="2"/>
      <dgm:spPr/>
    </dgm:pt>
    <dgm:pt modelId="{029D11CC-D6D6-4FD1-A28E-2019B73309DE}" type="pres">
      <dgm:prSet presAssocID="{7C997463-9150-4019-BC83-E86A3C173705}" presName="txNode3" presStyleLbl="revTx" presStyleIdx="2" presStyleCnt="4">
        <dgm:presLayoutVars>
          <dgm:bulletEnabled val="1"/>
        </dgm:presLayoutVars>
      </dgm:prSet>
      <dgm:spPr/>
    </dgm:pt>
    <dgm:pt modelId="{A534769D-003C-4DB1-9D06-50D0ADC7AB36}" type="pres">
      <dgm:prSet presAssocID="{6391564D-B9BC-426C-8D0E-EE61D52A64FE}" presName="dotNode3" presStyleCnt="0"/>
      <dgm:spPr/>
    </dgm:pt>
    <dgm:pt modelId="{6CB4C729-C51A-4E07-ACCF-7F01412C4053}" type="pres">
      <dgm:prSet presAssocID="{6391564D-B9BC-426C-8D0E-EE61D52A64FE}" presName="dotRepeatNode" presStyleLbl="fgShp" presStyleIdx="1" presStyleCnt="2"/>
      <dgm:spPr/>
    </dgm:pt>
    <dgm:pt modelId="{7545D807-5E42-4986-8D50-3C16C4C617A0}" type="pres">
      <dgm:prSet presAssocID="{4AD1B07D-2662-4EF6-95BC-D9BF56971E5C}" presName="txNode4" presStyleLbl="revTx" presStyleIdx="3" presStyleCnt="4">
        <dgm:presLayoutVars>
          <dgm:bulletEnabled val="1"/>
        </dgm:presLayoutVars>
      </dgm:prSet>
      <dgm:spPr/>
    </dgm:pt>
  </dgm:ptLst>
  <dgm:cxnLst>
    <dgm:cxn modelId="{6D759312-95BF-4EC5-B790-234A3E9CDBF1}" type="presOf" srcId="{EE6E89F9-3427-4E77-853E-735015D7DCB8}" destId="{8DC8D6AC-EB6B-4690-85F6-8F7F3391CECF}" srcOrd="0" destOrd="0" presId="urn:microsoft.com/office/officeart/2009/3/layout/DescendingProcess"/>
    <dgm:cxn modelId="{3692D227-620F-4561-9B81-5C1B8B29CBCE}" type="presOf" srcId="{3D8979E5-9671-4189-9DD3-E96C17AA2EF3}" destId="{49FF89E7-8D24-4CA1-8250-EA84E8E3D52F}" srcOrd="0" destOrd="0" presId="urn:microsoft.com/office/officeart/2009/3/layout/DescendingProcess"/>
    <dgm:cxn modelId="{5EA3CA66-2C64-4F6D-8B8A-643949D883B1}" type="presOf" srcId="{4AD1B07D-2662-4EF6-95BC-D9BF56971E5C}" destId="{7545D807-5E42-4986-8D50-3C16C4C617A0}" srcOrd="0" destOrd="0" presId="urn:microsoft.com/office/officeart/2009/3/layout/DescendingProcess"/>
    <dgm:cxn modelId="{89499467-11B1-46CD-9C7E-DE6EF1D85831}" srcId="{3D8979E5-9671-4189-9DD3-E96C17AA2EF3}" destId="{E8A39BF0-0468-465C-9B91-F1B1FAB12654}" srcOrd="1" destOrd="0" parTransId="{F3D058A7-FB82-44CD-9D87-2EEBD5DAD41C}" sibTransId="{12B20AE9-DF7C-4E63-8220-8CE52BA66F91}"/>
    <dgm:cxn modelId="{F391606B-DEF2-4482-99AD-D5A1B6D94F84}" srcId="{3D8979E5-9671-4189-9DD3-E96C17AA2EF3}" destId="{7C997463-9150-4019-BC83-E86A3C173705}" srcOrd="2" destOrd="0" parTransId="{0311ED35-7560-43B6-8034-9833BC5315CA}" sibTransId="{6391564D-B9BC-426C-8D0E-EE61D52A64FE}"/>
    <dgm:cxn modelId="{0F94DC74-BD7A-439E-8EAC-659C28633C6A}" srcId="{3D8979E5-9671-4189-9DD3-E96C17AA2EF3}" destId="{EE6E89F9-3427-4E77-853E-735015D7DCB8}" srcOrd="0" destOrd="0" parTransId="{28FE5C7F-AC01-49BC-B695-5238E8CE4602}" sibTransId="{B87C5F78-092A-4C6F-AB2E-2165EB2EE2D1}"/>
    <dgm:cxn modelId="{E65A938B-6CF6-454E-9795-65FFEA608672}" srcId="{3D8979E5-9671-4189-9DD3-E96C17AA2EF3}" destId="{4AD1B07D-2662-4EF6-95BC-D9BF56971E5C}" srcOrd="3" destOrd="0" parTransId="{D7BD0BE7-C7E0-45F9-86F5-E2D1AA6C1499}" sibTransId="{C07F2272-BA67-4867-988D-F6240BBFFED8}"/>
    <dgm:cxn modelId="{32115DA8-9859-4D7E-9EB8-BAF3B35DE488}" type="presOf" srcId="{12B20AE9-DF7C-4E63-8220-8CE52BA66F91}" destId="{DA8DB13F-B9FC-44F3-B36D-6BA514AF1229}" srcOrd="0" destOrd="0" presId="urn:microsoft.com/office/officeart/2009/3/layout/DescendingProcess"/>
    <dgm:cxn modelId="{76FB5AC0-58AC-4AB0-90E3-210A5662B513}" type="presOf" srcId="{6391564D-B9BC-426C-8D0E-EE61D52A64FE}" destId="{6CB4C729-C51A-4E07-ACCF-7F01412C4053}" srcOrd="0" destOrd="0" presId="urn:microsoft.com/office/officeart/2009/3/layout/DescendingProcess"/>
    <dgm:cxn modelId="{7EC40ED8-D1EB-43E1-898B-A1A9E182B6C4}" type="presOf" srcId="{E8A39BF0-0468-465C-9B91-F1B1FAB12654}" destId="{CE48AD95-8980-4077-A4E4-185ADA8FC52B}" srcOrd="0" destOrd="0" presId="urn:microsoft.com/office/officeart/2009/3/layout/DescendingProcess"/>
    <dgm:cxn modelId="{2ABD56FB-CDDA-4AB5-99DF-F029293C0903}" type="presOf" srcId="{7C997463-9150-4019-BC83-E86A3C173705}" destId="{029D11CC-D6D6-4FD1-A28E-2019B73309DE}" srcOrd="0" destOrd="0" presId="urn:microsoft.com/office/officeart/2009/3/layout/DescendingProcess"/>
    <dgm:cxn modelId="{4060D506-8EC5-4989-93BB-F8A5FADB4ED3}" type="presParOf" srcId="{49FF89E7-8D24-4CA1-8250-EA84E8E3D52F}" destId="{CD320D2E-D4DD-4442-A9DE-F655188483F7}" srcOrd="0" destOrd="0" presId="urn:microsoft.com/office/officeart/2009/3/layout/DescendingProcess"/>
    <dgm:cxn modelId="{F9F96AF8-262F-46B9-A379-D3F25E79B711}" type="presParOf" srcId="{49FF89E7-8D24-4CA1-8250-EA84E8E3D52F}" destId="{8DC8D6AC-EB6B-4690-85F6-8F7F3391CECF}" srcOrd="1" destOrd="0" presId="urn:microsoft.com/office/officeart/2009/3/layout/DescendingProcess"/>
    <dgm:cxn modelId="{0D202801-3B96-4369-889E-754BD351068D}" type="presParOf" srcId="{49FF89E7-8D24-4CA1-8250-EA84E8E3D52F}" destId="{CE48AD95-8980-4077-A4E4-185ADA8FC52B}" srcOrd="2" destOrd="0" presId="urn:microsoft.com/office/officeart/2009/3/layout/DescendingProcess"/>
    <dgm:cxn modelId="{909F0B9B-8F4F-41A4-981E-0721848B83E6}" type="presParOf" srcId="{49FF89E7-8D24-4CA1-8250-EA84E8E3D52F}" destId="{6E95BD68-DE10-4840-8B36-86378B0E75B4}" srcOrd="3" destOrd="0" presId="urn:microsoft.com/office/officeart/2009/3/layout/DescendingProcess"/>
    <dgm:cxn modelId="{6178A338-94A4-4A4E-BA7D-BDC02C2312C4}" type="presParOf" srcId="{6E95BD68-DE10-4840-8B36-86378B0E75B4}" destId="{DA8DB13F-B9FC-44F3-B36D-6BA514AF1229}" srcOrd="0" destOrd="0" presId="urn:microsoft.com/office/officeart/2009/3/layout/DescendingProcess"/>
    <dgm:cxn modelId="{4358D052-11FF-4516-A444-9A12E3EA194A}" type="presParOf" srcId="{49FF89E7-8D24-4CA1-8250-EA84E8E3D52F}" destId="{029D11CC-D6D6-4FD1-A28E-2019B73309DE}" srcOrd="4" destOrd="0" presId="urn:microsoft.com/office/officeart/2009/3/layout/DescendingProcess"/>
    <dgm:cxn modelId="{8244B098-8EA3-4D66-9E1A-4771DAEDF096}" type="presParOf" srcId="{49FF89E7-8D24-4CA1-8250-EA84E8E3D52F}" destId="{A534769D-003C-4DB1-9D06-50D0ADC7AB36}" srcOrd="5" destOrd="0" presId="urn:microsoft.com/office/officeart/2009/3/layout/DescendingProcess"/>
    <dgm:cxn modelId="{71FAAC1E-D600-4B01-A3C4-0F156C8F6578}" type="presParOf" srcId="{A534769D-003C-4DB1-9D06-50D0ADC7AB36}" destId="{6CB4C729-C51A-4E07-ACCF-7F01412C4053}" srcOrd="0" destOrd="0" presId="urn:microsoft.com/office/officeart/2009/3/layout/DescendingProcess"/>
    <dgm:cxn modelId="{494EF118-B368-4561-B73C-0866F8FA997C}" type="presParOf" srcId="{49FF89E7-8D24-4CA1-8250-EA84E8E3D52F}" destId="{7545D807-5E42-4986-8D50-3C16C4C617A0}" srcOrd="6" destOrd="0" presId="urn:microsoft.com/office/officeart/2009/3/layout/Descending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rgbClr val="439EAC"/>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rgbClr val="439EAC"/>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rgbClr val="439EAC"/>
        </a:solidFill>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rgbClr val="439EAC"/>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rgbClr val="439EAC"/>
        </a:solidFill>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rgbClr val="439EAC"/>
        </a:solidFill>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rgbClr val="439EAC"/>
        </a:solidFill>
      </dgm:spPr>
      <dgm:t>
        <a:bodyPr/>
        <a:lstStyle/>
        <a:p>
          <a:r>
            <a:rPr lang="en-US" sz="1000" b="1"/>
            <a:t>Western </a:t>
          </a:r>
          <a:r>
            <a:rPr lang="en-US" sz="1000" b="1">
              <a:latin typeface="Arial" panose="020B0604020202020204"/>
            </a:rPr>
            <a:t>grasswren</a:t>
          </a:r>
          <a:endParaRPr lang="en-AU" sz="10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rgbClr val="439EAC"/>
        </a:solidFill>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rgbClr val="439EAC"/>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rgbClr val="439EAC"/>
        </a:solidFill>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rgbClr val="439EAC"/>
        </a:solidFill>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8FFE1EF-3FAE-42D3-AF21-6055F9D32F33}"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n-AU"/>
        </a:p>
      </dgm:t>
    </dgm:pt>
    <dgm:pt modelId="{211C83C7-252B-473E-979A-5A1E4E71D452}">
      <dgm:prSet custT="1"/>
      <dgm:spPr/>
      <dgm:t>
        <a:bodyPr anchor="t"/>
        <a:lstStyle/>
        <a:p>
          <a:r>
            <a:rPr lang="en-AU" sz="1200" b="1">
              <a:latin typeface="Arial" panose="020B0604020202020204" pitchFamily="34" charset="0"/>
              <a:cs typeface="Arial" panose="020B0604020202020204" pitchFamily="34" charset="0"/>
            </a:rPr>
            <a:t>Information Hub</a:t>
          </a:r>
        </a:p>
        <a:p>
          <a:r>
            <a:rPr lang="en-AU" sz="1200">
              <a:latin typeface="Arial" panose="020B0604020202020204" pitchFamily="34" charset="0"/>
              <a:cs typeface="Arial" panose="020B0604020202020204" pitchFamily="34" charset="0"/>
            </a:rPr>
            <a:t>Search here for information you need when you need it. Find the information that best suits your inquiry and use it for real-world action. Share the information with others.</a:t>
          </a:r>
        </a:p>
      </dgm:t>
    </dgm:pt>
    <dgm:pt modelId="{3A041134-2E06-493B-8578-B065B6A6340D}" type="par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63A43343-3D7C-4746-B1D8-C170AD2B0F5C}" type="sib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B5B7264C-76E8-43EB-853C-7EAF55D4ACA4}">
      <dgm:prSet custT="1"/>
      <dgm:spPr/>
      <dgm:t>
        <a:bodyPr anchor="t"/>
        <a:lstStyle/>
        <a:p>
          <a:r>
            <a:rPr lang="en-AU" sz="1200" b="1">
              <a:latin typeface="Arial" panose="020B0604020202020204" pitchFamily="34" charset="0"/>
              <a:cs typeface="Arial" panose="020B0604020202020204" pitchFamily="34" charset="0"/>
            </a:rPr>
            <a:t>Teacher Section</a:t>
          </a:r>
        </a:p>
        <a:p>
          <a:r>
            <a:rPr lang="en-AU" sz="1200">
              <a:latin typeface="Arial" panose="020B0604020202020204" pitchFamily="34" charset="0"/>
              <a:cs typeface="Arial" panose="020B0604020202020204" pitchFamily="34" charset="0"/>
            </a:rPr>
            <a:t>This section includes curriculum links and other supporting materials for busy teachers.</a:t>
          </a:r>
        </a:p>
      </dgm:t>
    </dgm:pt>
    <dgm:pt modelId="{F8ADF5B5-D89C-48F7-BC4C-304160B7F247}" type="par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7C7F3FAD-101B-4FDA-9C15-E47BD94CF722}" type="sib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D0EBAFCD-5D32-47DC-8105-A1927DBE20A6}">
      <dgm:prSet phldrT="[Text]" custT="1"/>
      <dgm:spPr/>
      <dgm:t>
        <a:bodyPr anchor="t"/>
        <a:lstStyle/>
        <a:p>
          <a:r>
            <a:rPr lang="en-US" sz="1200" b="1">
              <a:latin typeface="Arial" panose="020B0604020202020204" pitchFamily="34" charset="0"/>
              <a:cs typeface="Arial" panose="020B0604020202020204" pitchFamily="34" charset="0"/>
            </a:rPr>
            <a:t>Student Activities</a:t>
          </a:r>
        </a:p>
        <a:p>
          <a:r>
            <a:rPr lang="en-US" sz="1200">
              <a:latin typeface="Arial" panose="020B0604020202020204" pitchFamily="34" charset="0"/>
              <a:cs typeface="Arial" panose="020B0604020202020204" pitchFamily="34" charset="0"/>
            </a:rPr>
            <a:t>Browse activities to complement your current programs and curriculum. These can be used as ‘one-off’ activities or as a series.</a:t>
          </a:r>
          <a:endParaRPr lang="en-AU" sz="1200">
            <a:latin typeface="Arial" panose="020B0604020202020204" pitchFamily="34" charset="0"/>
            <a:cs typeface="Arial" panose="020B0604020202020204" pitchFamily="34" charset="0"/>
          </a:endParaRPr>
        </a:p>
      </dgm:t>
    </dgm:pt>
    <dgm:pt modelId="{F2892B86-9568-4810-86A7-0BA528D3357B}" type="parTrans" cxnId="{593CEB0F-B1F1-4F82-92F3-5C11BED2C207}">
      <dgm:prSet/>
      <dgm:spPr/>
      <dgm:t>
        <a:bodyPr/>
        <a:lstStyle/>
        <a:p>
          <a:endParaRPr lang="en-AU" sz="1200"/>
        </a:p>
      </dgm:t>
    </dgm:pt>
    <dgm:pt modelId="{B6D2448F-331E-44D2-BBCC-E9217F3E6AFE}" type="sibTrans" cxnId="{593CEB0F-B1F1-4F82-92F3-5C11BED2C207}">
      <dgm:prSet/>
      <dgm:spPr/>
      <dgm:t>
        <a:bodyPr/>
        <a:lstStyle/>
        <a:p>
          <a:endParaRPr lang="en-AU" sz="1200"/>
        </a:p>
      </dgm:t>
    </dgm:pt>
    <dgm:pt modelId="{2F7C2CDA-9E3E-4791-985C-1EE42DD5AAE9}">
      <dgm:prSet phldrT="[Text]" custT="1"/>
      <dgm:spPr/>
      <dgm:t>
        <a:bodyPr anchor="t"/>
        <a:lstStyle/>
        <a:p>
          <a:r>
            <a:rPr lang="en-US" sz="1200" b="1" i="1">
              <a:latin typeface="Arial"/>
              <a:cs typeface="Arial"/>
            </a:rPr>
            <a:t>Return to 1616</a:t>
          </a:r>
          <a:r>
            <a:rPr lang="en-US" sz="1200" b="1">
              <a:latin typeface="Arial"/>
              <a:cs typeface="Arial"/>
            </a:rPr>
            <a:t> Background Information</a:t>
          </a:r>
          <a:br>
            <a:rPr lang="en-US" sz="1200">
              <a:latin typeface="Arial"/>
              <a:cs typeface="Arial"/>
            </a:rPr>
          </a:br>
          <a:r>
            <a:rPr lang="en-US" sz="1200">
              <a:latin typeface="Arial"/>
              <a:cs typeface="Arial"/>
            </a:rPr>
            <a:t>Learn about the incredible project to restore biodiversity of Dirk Hartog Island to its natural state.</a:t>
          </a:r>
          <a:endParaRPr lang="en-AU" sz="1200">
            <a:latin typeface="Arial"/>
            <a:cs typeface="Arial"/>
          </a:endParaRPr>
        </a:p>
      </dgm:t>
    </dgm:pt>
    <dgm:pt modelId="{100B49EF-DDA9-4460-804F-8C90E317A093}" type="parTrans" cxnId="{00D67540-DBCE-4BE9-BA35-A72B546A1EDD}">
      <dgm:prSet/>
      <dgm:spPr/>
      <dgm:t>
        <a:bodyPr/>
        <a:lstStyle/>
        <a:p>
          <a:endParaRPr lang="en-AU"/>
        </a:p>
      </dgm:t>
    </dgm:pt>
    <dgm:pt modelId="{52B822D3-039A-4832-814D-FA6B02A15410}" type="sibTrans" cxnId="{00D67540-DBCE-4BE9-BA35-A72B546A1EDD}">
      <dgm:prSet/>
      <dgm:spPr/>
      <dgm:t>
        <a:bodyPr/>
        <a:lstStyle/>
        <a:p>
          <a:endParaRPr lang="en-AU"/>
        </a:p>
      </dgm:t>
    </dgm:pt>
    <dgm:pt modelId="{41A57DE3-7F4D-4B1D-A982-096F96452BD6}">
      <dgm:prSet phldrT="[Text]" custT="1"/>
      <dgm:spPr/>
      <dgm:t>
        <a:bodyPr anchor="t"/>
        <a:lstStyle/>
        <a:p>
          <a:r>
            <a:rPr lang="en-US" sz="1200" b="1">
              <a:latin typeface="Arial"/>
              <a:cs typeface="Arial"/>
            </a:rPr>
            <a:t>Virtual Tour</a:t>
          </a:r>
          <a:br>
            <a:rPr lang="en-US" sz="1200" b="1">
              <a:latin typeface="Arial"/>
              <a:cs typeface="Arial"/>
            </a:rPr>
          </a:br>
          <a:r>
            <a:rPr lang="en-US" sz="1200" b="0">
              <a:latin typeface="Arial"/>
              <a:cs typeface="Arial"/>
            </a:rPr>
            <a:t>Interact with 360-degree images within Google Earth to explore the island and the </a:t>
          </a:r>
          <a:r>
            <a:rPr lang="en-US" sz="1200" b="0" i="1">
              <a:latin typeface="Arial"/>
              <a:cs typeface="Arial"/>
            </a:rPr>
            <a:t>Return to 1616</a:t>
          </a:r>
          <a:r>
            <a:rPr lang="en-US" sz="1200" b="0">
              <a:latin typeface="Arial"/>
              <a:cs typeface="Arial"/>
            </a:rPr>
            <a:t> project.</a:t>
          </a:r>
          <a:endParaRPr lang="en-AU" sz="1200" b="0">
            <a:latin typeface="Arial"/>
            <a:cs typeface="Arial"/>
          </a:endParaRPr>
        </a:p>
      </dgm:t>
    </dgm:pt>
    <dgm:pt modelId="{E1AABB1D-74FF-4400-9629-984D67F46E1E}" type="parTrans" cxnId="{72CBE081-ABEF-44F5-A124-AEBC928AA8CE}">
      <dgm:prSet/>
      <dgm:spPr/>
      <dgm:t>
        <a:bodyPr/>
        <a:lstStyle/>
        <a:p>
          <a:endParaRPr lang="en-AU"/>
        </a:p>
      </dgm:t>
    </dgm:pt>
    <dgm:pt modelId="{44DC9A31-63F0-46BE-BB99-308778376C57}" type="sibTrans" cxnId="{72CBE081-ABEF-44F5-A124-AEBC928AA8CE}">
      <dgm:prSet/>
      <dgm:spPr/>
      <dgm:t>
        <a:bodyPr/>
        <a:lstStyle/>
        <a:p>
          <a:endParaRPr lang="en-AU"/>
        </a:p>
      </dgm:t>
    </dgm:pt>
    <dgm:pt modelId="{3CD90947-E6AE-4CD5-AB98-DA66FA24D7D8}">
      <dgm:prSet phldrT="[Text]" custT="1"/>
      <dgm:spPr/>
      <dgm:t>
        <a:bodyPr anchor="t"/>
        <a:lstStyle/>
        <a:p>
          <a:r>
            <a:rPr lang="en-AU" sz="1200" b="1">
              <a:latin typeface="Arial"/>
              <a:cs typeface="Arial"/>
            </a:rPr>
            <a:t>Inquiry Projects</a:t>
          </a:r>
        </a:p>
        <a:p>
          <a:r>
            <a:rPr lang="en-AU" sz="1200">
              <a:latin typeface="Arial" panose="020B0604020202020204" pitchFamily="34" charset="0"/>
              <a:cs typeface="Arial" panose="020B0604020202020204" pitchFamily="34" charset="0"/>
            </a:rPr>
            <a:t>Use ‘Information Fluency’ to guide your research or ‘Solution Fluency’ to guide you to real-world action!</a:t>
          </a:r>
        </a:p>
      </dgm:t>
    </dgm:pt>
    <dgm:pt modelId="{D8E83D62-B9F8-402A-B804-E0B594AAB403}" type="parTrans" cxnId="{A6A4DD26-ED9A-47AD-BF35-7F1924E5588A}">
      <dgm:prSet/>
      <dgm:spPr/>
      <dgm:t>
        <a:bodyPr/>
        <a:lstStyle/>
        <a:p>
          <a:endParaRPr lang="en-AU"/>
        </a:p>
      </dgm:t>
    </dgm:pt>
    <dgm:pt modelId="{E66B658B-989D-4F49-A8CB-D6EC5680517E}" type="sibTrans" cxnId="{A6A4DD26-ED9A-47AD-BF35-7F1924E5588A}">
      <dgm:prSet/>
      <dgm:spPr/>
      <dgm:t>
        <a:bodyPr/>
        <a:lstStyle/>
        <a:p>
          <a:endParaRPr lang="en-AU"/>
        </a:p>
      </dgm:t>
    </dgm:pt>
    <dgm:pt modelId="{8B1D7D26-5DD3-45C9-848C-8E71383F6A96}" type="pres">
      <dgm:prSet presAssocID="{78FFE1EF-3FAE-42D3-AF21-6055F9D32F33}" presName="Name0" presStyleCnt="0">
        <dgm:presLayoutVars>
          <dgm:dir/>
          <dgm:resizeHandles val="exact"/>
        </dgm:presLayoutVars>
      </dgm:prSet>
      <dgm:spPr/>
    </dgm:pt>
    <dgm:pt modelId="{422D61A1-4128-4D74-8897-A7761CC9A8E6}" type="pres">
      <dgm:prSet presAssocID="{78FFE1EF-3FAE-42D3-AF21-6055F9D32F33}" presName="fgShape" presStyleLbl="fgShp" presStyleIdx="0" presStyleCnt="1"/>
      <dgm:spPr>
        <a:prstGeom prst="rightArrow">
          <a:avLst/>
        </a:prstGeom>
      </dgm:spPr>
    </dgm:pt>
    <dgm:pt modelId="{A9C3D43C-A529-49F6-A60B-CEA05D2A731A}" type="pres">
      <dgm:prSet presAssocID="{78FFE1EF-3FAE-42D3-AF21-6055F9D32F33}" presName="linComp" presStyleCnt="0"/>
      <dgm:spPr/>
    </dgm:pt>
    <dgm:pt modelId="{649C78C2-C534-4888-8B9E-533198BA0FA7}" type="pres">
      <dgm:prSet presAssocID="{2F7C2CDA-9E3E-4791-985C-1EE42DD5AAE9}" presName="compNode" presStyleCnt="0"/>
      <dgm:spPr/>
    </dgm:pt>
    <dgm:pt modelId="{2F380A2D-953E-49E8-93DC-61F54258C233}" type="pres">
      <dgm:prSet presAssocID="{2F7C2CDA-9E3E-4791-985C-1EE42DD5AAE9}" presName="bkgdShape" presStyleLbl="node1" presStyleIdx="0" presStyleCnt="6"/>
      <dgm:spPr/>
    </dgm:pt>
    <dgm:pt modelId="{8BA854BE-26E7-405A-B143-CB250CEDA4E2}" type="pres">
      <dgm:prSet presAssocID="{2F7C2CDA-9E3E-4791-985C-1EE42DD5AAE9}" presName="nodeTx" presStyleLbl="node1" presStyleIdx="0" presStyleCnt="6">
        <dgm:presLayoutVars>
          <dgm:bulletEnabled val="1"/>
        </dgm:presLayoutVars>
      </dgm:prSet>
      <dgm:spPr/>
    </dgm:pt>
    <dgm:pt modelId="{3604D736-58CE-479A-A9F4-043AB3EBC664}" type="pres">
      <dgm:prSet presAssocID="{2F7C2CDA-9E3E-4791-985C-1EE42DD5AAE9}" presName="invisiNode" presStyleLbl="node1" presStyleIdx="0" presStyleCnt="6"/>
      <dgm:spPr/>
    </dgm:pt>
    <dgm:pt modelId="{BC2CC902-DD80-48A7-98EF-F319BB36F5B7}" type="pres">
      <dgm:prSet presAssocID="{2F7C2CDA-9E3E-4791-985C-1EE42DD5AAE9}"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3DBA950-EC98-4C85-B3A3-E00DE2A2B27C}" type="pres">
      <dgm:prSet presAssocID="{52B822D3-039A-4832-814D-FA6B02A15410}" presName="sibTrans" presStyleLbl="sibTrans2D1" presStyleIdx="0" presStyleCnt="0"/>
      <dgm:spPr/>
    </dgm:pt>
    <dgm:pt modelId="{7E269F29-51E6-4619-A621-14FF165F1BA1}" type="pres">
      <dgm:prSet presAssocID="{41A57DE3-7F4D-4B1D-A982-096F96452BD6}" presName="compNode" presStyleCnt="0"/>
      <dgm:spPr/>
    </dgm:pt>
    <dgm:pt modelId="{C9F7AA22-75FF-477C-8FAD-339090D5B1AA}" type="pres">
      <dgm:prSet presAssocID="{41A57DE3-7F4D-4B1D-A982-096F96452BD6}" presName="bkgdShape" presStyleLbl="node1" presStyleIdx="1" presStyleCnt="6"/>
      <dgm:spPr/>
    </dgm:pt>
    <dgm:pt modelId="{BCADB294-5BFC-4B9C-8071-E3CC45B13021}" type="pres">
      <dgm:prSet presAssocID="{41A57DE3-7F4D-4B1D-A982-096F96452BD6}" presName="nodeTx" presStyleLbl="node1" presStyleIdx="1" presStyleCnt="6">
        <dgm:presLayoutVars>
          <dgm:bulletEnabled val="1"/>
        </dgm:presLayoutVars>
      </dgm:prSet>
      <dgm:spPr/>
    </dgm:pt>
    <dgm:pt modelId="{823EA525-CEAD-479F-9E5D-6E5E95836AB2}" type="pres">
      <dgm:prSet presAssocID="{41A57DE3-7F4D-4B1D-A982-096F96452BD6}" presName="invisiNode" presStyleLbl="node1" presStyleIdx="1" presStyleCnt="6"/>
      <dgm:spPr/>
    </dgm:pt>
    <dgm:pt modelId="{1595A2FC-133B-478B-805E-27347571CA2B}" type="pres">
      <dgm:prSet presAssocID="{41A57DE3-7F4D-4B1D-A982-096F96452BD6}" presName="imagNode" presStyleLbl="fgImgPlac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2FAF63EA-5C6A-46CC-B212-CD8D7D166E48}" type="pres">
      <dgm:prSet presAssocID="{44DC9A31-63F0-46BE-BB99-308778376C57}" presName="sibTrans" presStyleLbl="sibTrans2D1" presStyleIdx="0" presStyleCnt="0"/>
      <dgm:spPr/>
    </dgm:pt>
    <dgm:pt modelId="{753D12BE-0A1E-424E-A295-060BA45C16C3}" type="pres">
      <dgm:prSet presAssocID="{3CD90947-E6AE-4CD5-AB98-DA66FA24D7D8}" presName="compNode" presStyleCnt="0"/>
      <dgm:spPr/>
    </dgm:pt>
    <dgm:pt modelId="{18C7F802-8C2C-43BC-8FB5-11238E4175C9}" type="pres">
      <dgm:prSet presAssocID="{3CD90947-E6AE-4CD5-AB98-DA66FA24D7D8}" presName="bkgdShape" presStyleLbl="node1" presStyleIdx="2" presStyleCnt="6"/>
      <dgm:spPr/>
    </dgm:pt>
    <dgm:pt modelId="{B0FFA01C-480F-40C6-889F-EF521AEB8042}" type="pres">
      <dgm:prSet presAssocID="{3CD90947-E6AE-4CD5-AB98-DA66FA24D7D8}" presName="nodeTx" presStyleLbl="node1" presStyleIdx="2" presStyleCnt="6">
        <dgm:presLayoutVars>
          <dgm:bulletEnabled val="1"/>
        </dgm:presLayoutVars>
      </dgm:prSet>
      <dgm:spPr/>
    </dgm:pt>
    <dgm:pt modelId="{0577D180-7580-492B-A65C-EB7FB0A05349}" type="pres">
      <dgm:prSet presAssocID="{3CD90947-E6AE-4CD5-AB98-DA66FA24D7D8}" presName="invisiNode" presStyleLbl="node1" presStyleIdx="2" presStyleCnt="6"/>
      <dgm:spPr/>
    </dgm:pt>
    <dgm:pt modelId="{3AD0F5CF-B4B1-4907-8FAD-46C6B52137A1}" type="pres">
      <dgm:prSet presAssocID="{3CD90947-E6AE-4CD5-AB98-DA66FA24D7D8}"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DE15EC15-778C-44F9-A348-2FFEA68194F2}" type="pres">
      <dgm:prSet presAssocID="{E66B658B-989D-4F49-A8CB-D6EC5680517E}" presName="sibTrans" presStyleLbl="sibTrans2D1" presStyleIdx="0" presStyleCnt="0"/>
      <dgm:spPr/>
    </dgm:pt>
    <dgm:pt modelId="{BA8D0B7A-DB5D-4F93-9139-BB6EA7CEC3D6}" type="pres">
      <dgm:prSet presAssocID="{D0EBAFCD-5D32-47DC-8105-A1927DBE20A6}" presName="compNode" presStyleCnt="0"/>
      <dgm:spPr/>
    </dgm:pt>
    <dgm:pt modelId="{B8CC4578-8099-491D-BA82-21E99E529E33}" type="pres">
      <dgm:prSet presAssocID="{D0EBAFCD-5D32-47DC-8105-A1927DBE20A6}" presName="bkgdShape" presStyleLbl="node1" presStyleIdx="3" presStyleCnt="6"/>
      <dgm:spPr/>
    </dgm:pt>
    <dgm:pt modelId="{4454820F-2F33-4662-B685-07F9F9376561}" type="pres">
      <dgm:prSet presAssocID="{D0EBAFCD-5D32-47DC-8105-A1927DBE20A6}" presName="nodeTx" presStyleLbl="node1" presStyleIdx="3" presStyleCnt="6">
        <dgm:presLayoutVars>
          <dgm:bulletEnabled val="1"/>
        </dgm:presLayoutVars>
      </dgm:prSet>
      <dgm:spPr/>
    </dgm:pt>
    <dgm:pt modelId="{F0C6FA39-5824-4094-A76E-FBD6C5290B23}" type="pres">
      <dgm:prSet presAssocID="{D0EBAFCD-5D32-47DC-8105-A1927DBE20A6}" presName="invisiNode" presStyleLbl="node1" presStyleIdx="3" presStyleCnt="6"/>
      <dgm:spPr/>
    </dgm:pt>
    <dgm:pt modelId="{C66D34F4-B4A1-4F25-8BBB-492D1D0B4AE9}" type="pres">
      <dgm:prSet presAssocID="{D0EBAFCD-5D32-47DC-8105-A1927DBE20A6}" presName="imagNode" presStyleLbl="fgImgPlace1" presStyleIdx="3" presStyleCnt="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23027033-2EE4-4CBE-91FB-A3848903A121}" type="pres">
      <dgm:prSet presAssocID="{B6D2448F-331E-44D2-BBCC-E9217F3E6AFE}" presName="sibTrans" presStyleLbl="sibTrans2D1" presStyleIdx="0" presStyleCnt="0"/>
      <dgm:spPr/>
    </dgm:pt>
    <dgm:pt modelId="{BB672542-DA01-48AF-A671-462C311FA740}" type="pres">
      <dgm:prSet presAssocID="{211C83C7-252B-473E-979A-5A1E4E71D452}" presName="compNode" presStyleCnt="0"/>
      <dgm:spPr/>
    </dgm:pt>
    <dgm:pt modelId="{F29C2FF1-2724-421E-977D-C4E2D71C46A5}" type="pres">
      <dgm:prSet presAssocID="{211C83C7-252B-473E-979A-5A1E4E71D452}" presName="bkgdShape" presStyleLbl="node1" presStyleIdx="4" presStyleCnt="6"/>
      <dgm:spPr/>
    </dgm:pt>
    <dgm:pt modelId="{D5408D17-5F90-48F6-B4D9-F4CA34C3D4A8}" type="pres">
      <dgm:prSet presAssocID="{211C83C7-252B-473E-979A-5A1E4E71D452}" presName="nodeTx" presStyleLbl="node1" presStyleIdx="4" presStyleCnt="6">
        <dgm:presLayoutVars>
          <dgm:bulletEnabled val="1"/>
        </dgm:presLayoutVars>
      </dgm:prSet>
      <dgm:spPr/>
    </dgm:pt>
    <dgm:pt modelId="{61745F90-7BC8-49F2-88BA-57D29B0E9508}" type="pres">
      <dgm:prSet presAssocID="{211C83C7-252B-473E-979A-5A1E4E71D452}" presName="invisiNode" presStyleLbl="node1" presStyleIdx="4" presStyleCnt="6"/>
      <dgm:spPr/>
    </dgm:pt>
    <dgm:pt modelId="{5A6A6C3E-3624-42FE-8E50-D8E081D53BD5}" type="pres">
      <dgm:prSet presAssocID="{211C83C7-252B-473E-979A-5A1E4E71D452}" presName="imagNode" presStyleLbl="fg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48ABEA3C-D174-4AB0-8E13-DF35C23EF40F}" type="pres">
      <dgm:prSet presAssocID="{63A43343-3D7C-4746-B1D8-C170AD2B0F5C}" presName="sibTrans" presStyleLbl="sibTrans2D1" presStyleIdx="0" presStyleCnt="0"/>
      <dgm:spPr/>
    </dgm:pt>
    <dgm:pt modelId="{8070A1EB-65E2-416B-884C-49B4A6E3E481}" type="pres">
      <dgm:prSet presAssocID="{B5B7264C-76E8-43EB-853C-7EAF55D4ACA4}" presName="compNode" presStyleCnt="0"/>
      <dgm:spPr/>
    </dgm:pt>
    <dgm:pt modelId="{F735663C-02ED-4438-92FB-EF9D4EF6DA8E}" type="pres">
      <dgm:prSet presAssocID="{B5B7264C-76E8-43EB-853C-7EAF55D4ACA4}" presName="bkgdShape" presStyleLbl="node1" presStyleIdx="5" presStyleCnt="6"/>
      <dgm:spPr/>
    </dgm:pt>
    <dgm:pt modelId="{2624B238-E113-48EB-BB5C-3B3573E5625C}" type="pres">
      <dgm:prSet presAssocID="{B5B7264C-76E8-43EB-853C-7EAF55D4ACA4}" presName="nodeTx" presStyleLbl="node1" presStyleIdx="5" presStyleCnt="6">
        <dgm:presLayoutVars>
          <dgm:bulletEnabled val="1"/>
        </dgm:presLayoutVars>
      </dgm:prSet>
      <dgm:spPr/>
    </dgm:pt>
    <dgm:pt modelId="{026590C5-4086-4E8D-A6F7-B6BD973F0587}" type="pres">
      <dgm:prSet presAssocID="{B5B7264C-76E8-43EB-853C-7EAF55D4ACA4}" presName="invisiNode" presStyleLbl="node1" presStyleIdx="5" presStyleCnt="6"/>
      <dgm:spPr/>
    </dgm:pt>
    <dgm:pt modelId="{564528D2-C767-4357-9FDE-65F419485C2F}" type="pres">
      <dgm:prSet presAssocID="{B5B7264C-76E8-43EB-853C-7EAF55D4ACA4}" presName="imagNode" presStyleLbl="fgImgPlace1" presStyleIdx="5" presStyleCnt="6"/>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Lst>
  <dgm:cxnLst>
    <dgm:cxn modelId="{593CEB0F-B1F1-4F82-92F3-5C11BED2C207}" srcId="{78FFE1EF-3FAE-42D3-AF21-6055F9D32F33}" destId="{D0EBAFCD-5D32-47DC-8105-A1927DBE20A6}" srcOrd="3" destOrd="0" parTransId="{F2892B86-9568-4810-86A7-0BA528D3357B}" sibTransId="{B6D2448F-331E-44D2-BBCC-E9217F3E6AFE}"/>
    <dgm:cxn modelId="{7EA80D14-68E5-4C60-8B59-4C1E5C064AD9}" type="presOf" srcId="{41A57DE3-7F4D-4B1D-A982-096F96452BD6}" destId="{C9F7AA22-75FF-477C-8FAD-339090D5B1AA}" srcOrd="0" destOrd="0" presId="urn:microsoft.com/office/officeart/2005/8/layout/hList7"/>
    <dgm:cxn modelId="{012EFB1A-4C62-42BC-A27D-544927B3D2DC}" type="presOf" srcId="{78FFE1EF-3FAE-42D3-AF21-6055F9D32F33}" destId="{8B1D7D26-5DD3-45C9-848C-8E71383F6A96}" srcOrd="0" destOrd="0" presId="urn:microsoft.com/office/officeart/2005/8/layout/hList7"/>
    <dgm:cxn modelId="{43D56E1B-C608-4E2F-BEF2-D672E7F4C093}" type="presOf" srcId="{211C83C7-252B-473E-979A-5A1E4E71D452}" destId="{D5408D17-5F90-48F6-B4D9-F4CA34C3D4A8}" srcOrd="1" destOrd="0" presId="urn:microsoft.com/office/officeart/2005/8/layout/hList7"/>
    <dgm:cxn modelId="{90886521-0840-4DC9-BFDA-73C99D963D98}" type="presOf" srcId="{2F7C2CDA-9E3E-4791-985C-1EE42DD5AAE9}" destId="{8BA854BE-26E7-405A-B143-CB250CEDA4E2}" srcOrd="1" destOrd="0" presId="urn:microsoft.com/office/officeart/2005/8/layout/hList7"/>
    <dgm:cxn modelId="{A6A4DD26-ED9A-47AD-BF35-7F1924E5588A}" srcId="{78FFE1EF-3FAE-42D3-AF21-6055F9D32F33}" destId="{3CD90947-E6AE-4CD5-AB98-DA66FA24D7D8}" srcOrd="2" destOrd="0" parTransId="{D8E83D62-B9F8-402A-B804-E0B594AAB403}" sibTransId="{E66B658B-989D-4F49-A8CB-D6EC5680517E}"/>
    <dgm:cxn modelId="{89B9E627-E1D8-45AB-B1F0-0C1CA1B35182}" type="presOf" srcId="{D0EBAFCD-5D32-47DC-8105-A1927DBE20A6}" destId="{4454820F-2F33-4662-B685-07F9F9376561}" srcOrd="1" destOrd="0" presId="urn:microsoft.com/office/officeart/2005/8/layout/hList7"/>
    <dgm:cxn modelId="{00D67540-DBCE-4BE9-BA35-A72B546A1EDD}" srcId="{78FFE1EF-3FAE-42D3-AF21-6055F9D32F33}" destId="{2F7C2CDA-9E3E-4791-985C-1EE42DD5AAE9}" srcOrd="0" destOrd="0" parTransId="{100B49EF-DDA9-4460-804F-8C90E317A093}" sibTransId="{52B822D3-039A-4832-814D-FA6B02A15410}"/>
    <dgm:cxn modelId="{1ADAF05D-03DB-44A2-B254-27395270D86C}" type="presOf" srcId="{41A57DE3-7F4D-4B1D-A982-096F96452BD6}" destId="{BCADB294-5BFC-4B9C-8071-E3CC45B13021}" srcOrd="1" destOrd="0" presId="urn:microsoft.com/office/officeart/2005/8/layout/hList7"/>
    <dgm:cxn modelId="{C8C36361-2BE0-4D6D-808D-EB667A89C3A3}" type="presOf" srcId="{D0EBAFCD-5D32-47DC-8105-A1927DBE20A6}" destId="{B8CC4578-8099-491D-BA82-21E99E529E33}" srcOrd="0" destOrd="0" presId="urn:microsoft.com/office/officeart/2005/8/layout/hList7"/>
    <dgm:cxn modelId="{5C471A6C-00BD-4089-ADBB-78A1C81E9A73}" type="presOf" srcId="{211C83C7-252B-473E-979A-5A1E4E71D452}" destId="{F29C2FF1-2724-421E-977D-C4E2D71C46A5}" srcOrd="0" destOrd="0" presId="urn:microsoft.com/office/officeart/2005/8/layout/hList7"/>
    <dgm:cxn modelId="{4485526F-5E94-49C0-B17F-69C2F431A638}" type="presOf" srcId="{2F7C2CDA-9E3E-4791-985C-1EE42DD5AAE9}" destId="{2F380A2D-953E-49E8-93DC-61F54258C233}" srcOrd="0" destOrd="0" presId="urn:microsoft.com/office/officeart/2005/8/layout/hList7"/>
    <dgm:cxn modelId="{72CBE081-ABEF-44F5-A124-AEBC928AA8CE}" srcId="{78FFE1EF-3FAE-42D3-AF21-6055F9D32F33}" destId="{41A57DE3-7F4D-4B1D-A982-096F96452BD6}" srcOrd="1" destOrd="0" parTransId="{E1AABB1D-74FF-4400-9629-984D67F46E1E}" sibTransId="{44DC9A31-63F0-46BE-BB99-308778376C57}"/>
    <dgm:cxn modelId="{D9F8DB86-368B-4773-9225-09A35E451321}" type="presOf" srcId="{52B822D3-039A-4832-814D-FA6B02A15410}" destId="{23DBA950-EC98-4C85-B3A3-E00DE2A2B27C}" srcOrd="0" destOrd="0" presId="urn:microsoft.com/office/officeart/2005/8/layout/hList7"/>
    <dgm:cxn modelId="{3BCC058D-8A91-4E5A-B443-93B5801B6286}" type="presOf" srcId="{3CD90947-E6AE-4CD5-AB98-DA66FA24D7D8}" destId="{18C7F802-8C2C-43BC-8FB5-11238E4175C9}" srcOrd="0" destOrd="0" presId="urn:microsoft.com/office/officeart/2005/8/layout/hList7"/>
    <dgm:cxn modelId="{4FC6AD9F-1744-4C5C-B6E6-B529CB77B713}" type="presOf" srcId="{B5B7264C-76E8-43EB-853C-7EAF55D4ACA4}" destId="{F735663C-02ED-4438-92FB-EF9D4EF6DA8E}" srcOrd="0" destOrd="0" presId="urn:microsoft.com/office/officeart/2005/8/layout/hList7"/>
    <dgm:cxn modelId="{2B80B1AB-5870-4C86-B8AB-0542F53A51EE}" type="presOf" srcId="{3CD90947-E6AE-4CD5-AB98-DA66FA24D7D8}" destId="{B0FFA01C-480F-40C6-889F-EF521AEB8042}" srcOrd="1" destOrd="0" presId="urn:microsoft.com/office/officeart/2005/8/layout/hList7"/>
    <dgm:cxn modelId="{0807A6B8-C1ED-44DD-9250-901BEB2F02B3}" srcId="{78FFE1EF-3FAE-42D3-AF21-6055F9D32F33}" destId="{B5B7264C-76E8-43EB-853C-7EAF55D4ACA4}" srcOrd="5" destOrd="0" parTransId="{F8ADF5B5-D89C-48F7-BC4C-304160B7F247}" sibTransId="{7C7F3FAD-101B-4FDA-9C15-E47BD94CF722}"/>
    <dgm:cxn modelId="{9A3F14BB-69AB-4C42-BA4F-3BEA936C48F7}" type="presOf" srcId="{B6D2448F-331E-44D2-BBCC-E9217F3E6AFE}" destId="{23027033-2EE4-4CBE-91FB-A3848903A121}" srcOrd="0" destOrd="0" presId="urn:microsoft.com/office/officeart/2005/8/layout/hList7"/>
    <dgm:cxn modelId="{30D568C2-6A26-4D02-8658-85597569DFF3}" srcId="{78FFE1EF-3FAE-42D3-AF21-6055F9D32F33}" destId="{211C83C7-252B-473E-979A-5A1E4E71D452}" srcOrd="4" destOrd="0" parTransId="{3A041134-2E06-493B-8578-B065B6A6340D}" sibTransId="{63A43343-3D7C-4746-B1D8-C170AD2B0F5C}"/>
    <dgm:cxn modelId="{266065CA-FD58-459F-83F3-262F8C98734F}" type="presOf" srcId="{E66B658B-989D-4F49-A8CB-D6EC5680517E}" destId="{DE15EC15-778C-44F9-A348-2FFEA68194F2}" srcOrd="0" destOrd="0" presId="urn:microsoft.com/office/officeart/2005/8/layout/hList7"/>
    <dgm:cxn modelId="{C117A3CC-94C2-48A9-A118-A356D25800F2}" type="presOf" srcId="{44DC9A31-63F0-46BE-BB99-308778376C57}" destId="{2FAF63EA-5C6A-46CC-B212-CD8D7D166E48}" srcOrd="0" destOrd="0" presId="urn:microsoft.com/office/officeart/2005/8/layout/hList7"/>
    <dgm:cxn modelId="{75D059F2-A608-42CE-8802-1895BB9A6F5A}" type="presOf" srcId="{63A43343-3D7C-4746-B1D8-C170AD2B0F5C}" destId="{48ABEA3C-D174-4AB0-8E13-DF35C23EF40F}" srcOrd="0" destOrd="0" presId="urn:microsoft.com/office/officeart/2005/8/layout/hList7"/>
    <dgm:cxn modelId="{FDC3BFF3-35A5-4CD9-9BCB-DA58642CA578}" type="presOf" srcId="{B5B7264C-76E8-43EB-853C-7EAF55D4ACA4}" destId="{2624B238-E113-48EB-BB5C-3B3573E5625C}" srcOrd="1" destOrd="0" presId="urn:microsoft.com/office/officeart/2005/8/layout/hList7"/>
    <dgm:cxn modelId="{0286214F-104C-44F6-8855-9BB91151D214}" type="presParOf" srcId="{8B1D7D26-5DD3-45C9-848C-8E71383F6A96}" destId="{422D61A1-4128-4D74-8897-A7761CC9A8E6}" srcOrd="0" destOrd="0" presId="urn:microsoft.com/office/officeart/2005/8/layout/hList7"/>
    <dgm:cxn modelId="{9775DD95-38A4-41C1-8120-FC1D166DF491}" type="presParOf" srcId="{8B1D7D26-5DD3-45C9-848C-8E71383F6A96}" destId="{A9C3D43C-A529-49F6-A60B-CEA05D2A731A}" srcOrd="1" destOrd="0" presId="urn:microsoft.com/office/officeart/2005/8/layout/hList7"/>
    <dgm:cxn modelId="{61CA659D-4019-466D-8636-51CCE1CF6548}" type="presParOf" srcId="{A9C3D43C-A529-49F6-A60B-CEA05D2A731A}" destId="{649C78C2-C534-4888-8B9E-533198BA0FA7}" srcOrd="0" destOrd="0" presId="urn:microsoft.com/office/officeart/2005/8/layout/hList7"/>
    <dgm:cxn modelId="{30806123-BDF6-4964-8678-0DCD75436899}" type="presParOf" srcId="{649C78C2-C534-4888-8B9E-533198BA0FA7}" destId="{2F380A2D-953E-49E8-93DC-61F54258C233}" srcOrd="0" destOrd="0" presId="urn:microsoft.com/office/officeart/2005/8/layout/hList7"/>
    <dgm:cxn modelId="{8FE55C93-FF64-4AB9-A407-65F9D70F558A}" type="presParOf" srcId="{649C78C2-C534-4888-8B9E-533198BA0FA7}" destId="{8BA854BE-26E7-405A-B143-CB250CEDA4E2}" srcOrd="1" destOrd="0" presId="urn:microsoft.com/office/officeart/2005/8/layout/hList7"/>
    <dgm:cxn modelId="{17578606-E96E-4A09-93AD-66ADA7CE37B2}" type="presParOf" srcId="{649C78C2-C534-4888-8B9E-533198BA0FA7}" destId="{3604D736-58CE-479A-A9F4-043AB3EBC664}" srcOrd="2" destOrd="0" presId="urn:microsoft.com/office/officeart/2005/8/layout/hList7"/>
    <dgm:cxn modelId="{A146776C-E880-425B-A564-4706579B8A1C}" type="presParOf" srcId="{649C78C2-C534-4888-8B9E-533198BA0FA7}" destId="{BC2CC902-DD80-48A7-98EF-F319BB36F5B7}" srcOrd="3" destOrd="0" presId="urn:microsoft.com/office/officeart/2005/8/layout/hList7"/>
    <dgm:cxn modelId="{5BD920C1-5F2C-4773-88A0-DCC6B80CC653}" type="presParOf" srcId="{A9C3D43C-A529-49F6-A60B-CEA05D2A731A}" destId="{23DBA950-EC98-4C85-B3A3-E00DE2A2B27C}" srcOrd="1" destOrd="0" presId="urn:microsoft.com/office/officeart/2005/8/layout/hList7"/>
    <dgm:cxn modelId="{76AFBF03-4E54-4C2F-8C70-8CA3ED493193}" type="presParOf" srcId="{A9C3D43C-A529-49F6-A60B-CEA05D2A731A}" destId="{7E269F29-51E6-4619-A621-14FF165F1BA1}" srcOrd="2" destOrd="0" presId="urn:microsoft.com/office/officeart/2005/8/layout/hList7"/>
    <dgm:cxn modelId="{B3693CD7-9CEC-4BCD-A7E7-80F908461E55}" type="presParOf" srcId="{7E269F29-51E6-4619-A621-14FF165F1BA1}" destId="{C9F7AA22-75FF-477C-8FAD-339090D5B1AA}" srcOrd="0" destOrd="0" presId="urn:microsoft.com/office/officeart/2005/8/layout/hList7"/>
    <dgm:cxn modelId="{B4D1D5C4-DD01-4AF2-9064-86B224F3B41A}" type="presParOf" srcId="{7E269F29-51E6-4619-A621-14FF165F1BA1}" destId="{BCADB294-5BFC-4B9C-8071-E3CC45B13021}" srcOrd="1" destOrd="0" presId="urn:microsoft.com/office/officeart/2005/8/layout/hList7"/>
    <dgm:cxn modelId="{E042AB87-6444-4175-9D6E-9113C588D8FB}" type="presParOf" srcId="{7E269F29-51E6-4619-A621-14FF165F1BA1}" destId="{823EA525-CEAD-479F-9E5D-6E5E95836AB2}" srcOrd="2" destOrd="0" presId="urn:microsoft.com/office/officeart/2005/8/layout/hList7"/>
    <dgm:cxn modelId="{6CEA9665-0F8D-4BF5-A173-AF173CAD38A5}" type="presParOf" srcId="{7E269F29-51E6-4619-A621-14FF165F1BA1}" destId="{1595A2FC-133B-478B-805E-27347571CA2B}" srcOrd="3" destOrd="0" presId="urn:microsoft.com/office/officeart/2005/8/layout/hList7"/>
    <dgm:cxn modelId="{864F8EA5-8E22-432A-AF89-BEDF400F19A6}" type="presParOf" srcId="{A9C3D43C-A529-49F6-A60B-CEA05D2A731A}" destId="{2FAF63EA-5C6A-46CC-B212-CD8D7D166E48}" srcOrd="3" destOrd="0" presId="urn:microsoft.com/office/officeart/2005/8/layout/hList7"/>
    <dgm:cxn modelId="{673A73A0-CBA8-4C77-A2F6-F7EBB6D8A6FA}" type="presParOf" srcId="{A9C3D43C-A529-49F6-A60B-CEA05D2A731A}" destId="{753D12BE-0A1E-424E-A295-060BA45C16C3}" srcOrd="4" destOrd="0" presId="urn:microsoft.com/office/officeart/2005/8/layout/hList7"/>
    <dgm:cxn modelId="{74EE9D94-A321-4397-9EE2-441C0D1A3AE0}" type="presParOf" srcId="{753D12BE-0A1E-424E-A295-060BA45C16C3}" destId="{18C7F802-8C2C-43BC-8FB5-11238E4175C9}" srcOrd="0" destOrd="0" presId="urn:microsoft.com/office/officeart/2005/8/layout/hList7"/>
    <dgm:cxn modelId="{A80FCCC3-B7AC-47E8-ABAB-0D0B7EC9C410}" type="presParOf" srcId="{753D12BE-0A1E-424E-A295-060BA45C16C3}" destId="{B0FFA01C-480F-40C6-889F-EF521AEB8042}" srcOrd="1" destOrd="0" presId="urn:microsoft.com/office/officeart/2005/8/layout/hList7"/>
    <dgm:cxn modelId="{9018251A-C7AA-4965-AB50-C10F545F18F3}" type="presParOf" srcId="{753D12BE-0A1E-424E-A295-060BA45C16C3}" destId="{0577D180-7580-492B-A65C-EB7FB0A05349}" srcOrd="2" destOrd="0" presId="urn:microsoft.com/office/officeart/2005/8/layout/hList7"/>
    <dgm:cxn modelId="{68C6C450-CBE4-48A2-B0E2-C4A6FDB508F3}" type="presParOf" srcId="{753D12BE-0A1E-424E-A295-060BA45C16C3}" destId="{3AD0F5CF-B4B1-4907-8FAD-46C6B52137A1}" srcOrd="3" destOrd="0" presId="urn:microsoft.com/office/officeart/2005/8/layout/hList7"/>
    <dgm:cxn modelId="{04FDD8E3-8F48-4DB0-A5AD-EB0418BC55A8}" type="presParOf" srcId="{A9C3D43C-A529-49F6-A60B-CEA05D2A731A}" destId="{DE15EC15-778C-44F9-A348-2FFEA68194F2}" srcOrd="5" destOrd="0" presId="urn:microsoft.com/office/officeart/2005/8/layout/hList7"/>
    <dgm:cxn modelId="{FA03374C-1222-43DE-83BF-FD9F8C23E871}" type="presParOf" srcId="{A9C3D43C-A529-49F6-A60B-CEA05D2A731A}" destId="{BA8D0B7A-DB5D-4F93-9139-BB6EA7CEC3D6}" srcOrd="6" destOrd="0" presId="urn:microsoft.com/office/officeart/2005/8/layout/hList7"/>
    <dgm:cxn modelId="{2FA1436B-0471-42E0-8117-D3FD5CA7ADAE}" type="presParOf" srcId="{BA8D0B7A-DB5D-4F93-9139-BB6EA7CEC3D6}" destId="{B8CC4578-8099-491D-BA82-21E99E529E33}" srcOrd="0" destOrd="0" presId="urn:microsoft.com/office/officeart/2005/8/layout/hList7"/>
    <dgm:cxn modelId="{9534BFD6-7774-4AB7-B1CF-14EA67F46E42}" type="presParOf" srcId="{BA8D0B7A-DB5D-4F93-9139-BB6EA7CEC3D6}" destId="{4454820F-2F33-4662-B685-07F9F9376561}" srcOrd="1" destOrd="0" presId="urn:microsoft.com/office/officeart/2005/8/layout/hList7"/>
    <dgm:cxn modelId="{CFBBC7FD-C211-4428-BCF6-A31DE441DA33}" type="presParOf" srcId="{BA8D0B7A-DB5D-4F93-9139-BB6EA7CEC3D6}" destId="{F0C6FA39-5824-4094-A76E-FBD6C5290B23}" srcOrd="2" destOrd="0" presId="urn:microsoft.com/office/officeart/2005/8/layout/hList7"/>
    <dgm:cxn modelId="{E55C7FA3-4376-4FC4-8DFC-18666A733E2A}" type="presParOf" srcId="{BA8D0B7A-DB5D-4F93-9139-BB6EA7CEC3D6}" destId="{C66D34F4-B4A1-4F25-8BBB-492D1D0B4AE9}" srcOrd="3" destOrd="0" presId="urn:microsoft.com/office/officeart/2005/8/layout/hList7"/>
    <dgm:cxn modelId="{1D6F9F3A-01C1-4367-9369-574ECCE92C59}" type="presParOf" srcId="{A9C3D43C-A529-49F6-A60B-CEA05D2A731A}" destId="{23027033-2EE4-4CBE-91FB-A3848903A121}" srcOrd="7" destOrd="0" presId="urn:microsoft.com/office/officeart/2005/8/layout/hList7"/>
    <dgm:cxn modelId="{D52FBE4D-2545-4AFF-A0B5-6D80105FDF4C}" type="presParOf" srcId="{A9C3D43C-A529-49F6-A60B-CEA05D2A731A}" destId="{BB672542-DA01-48AF-A671-462C311FA740}" srcOrd="8" destOrd="0" presId="urn:microsoft.com/office/officeart/2005/8/layout/hList7"/>
    <dgm:cxn modelId="{93A6582E-72F8-4878-9DD9-B298926A44FC}" type="presParOf" srcId="{BB672542-DA01-48AF-A671-462C311FA740}" destId="{F29C2FF1-2724-421E-977D-C4E2D71C46A5}" srcOrd="0" destOrd="0" presId="urn:microsoft.com/office/officeart/2005/8/layout/hList7"/>
    <dgm:cxn modelId="{B78377BE-5A92-4960-984C-745A7DB7750C}" type="presParOf" srcId="{BB672542-DA01-48AF-A671-462C311FA740}" destId="{D5408D17-5F90-48F6-B4D9-F4CA34C3D4A8}" srcOrd="1" destOrd="0" presId="urn:microsoft.com/office/officeart/2005/8/layout/hList7"/>
    <dgm:cxn modelId="{C2C62AE4-7F00-45DA-AE67-B15857549A02}" type="presParOf" srcId="{BB672542-DA01-48AF-A671-462C311FA740}" destId="{61745F90-7BC8-49F2-88BA-57D29B0E9508}" srcOrd="2" destOrd="0" presId="urn:microsoft.com/office/officeart/2005/8/layout/hList7"/>
    <dgm:cxn modelId="{A10D3BD2-5CC7-47F0-AB39-787697C47218}" type="presParOf" srcId="{BB672542-DA01-48AF-A671-462C311FA740}" destId="{5A6A6C3E-3624-42FE-8E50-D8E081D53BD5}" srcOrd="3" destOrd="0" presId="urn:microsoft.com/office/officeart/2005/8/layout/hList7"/>
    <dgm:cxn modelId="{90622ACC-88B8-487D-8C0D-848EC72E3458}" type="presParOf" srcId="{A9C3D43C-A529-49F6-A60B-CEA05D2A731A}" destId="{48ABEA3C-D174-4AB0-8E13-DF35C23EF40F}" srcOrd="9" destOrd="0" presId="urn:microsoft.com/office/officeart/2005/8/layout/hList7"/>
    <dgm:cxn modelId="{235D54F0-2F8F-40EF-B748-D841E54C05C9}" type="presParOf" srcId="{A9C3D43C-A529-49F6-A60B-CEA05D2A731A}" destId="{8070A1EB-65E2-416B-884C-49B4A6E3E481}" srcOrd="10" destOrd="0" presId="urn:microsoft.com/office/officeart/2005/8/layout/hList7"/>
    <dgm:cxn modelId="{2DA753FF-E224-44BD-ADE7-426DEA362F6A}" type="presParOf" srcId="{8070A1EB-65E2-416B-884C-49B4A6E3E481}" destId="{F735663C-02ED-4438-92FB-EF9D4EF6DA8E}" srcOrd="0" destOrd="0" presId="urn:microsoft.com/office/officeart/2005/8/layout/hList7"/>
    <dgm:cxn modelId="{3DF0AF56-A778-460E-82F7-B22DE93E78EB}" type="presParOf" srcId="{8070A1EB-65E2-416B-884C-49B4A6E3E481}" destId="{2624B238-E113-48EB-BB5C-3B3573E5625C}" srcOrd="1" destOrd="0" presId="urn:microsoft.com/office/officeart/2005/8/layout/hList7"/>
    <dgm:cxn modelId="{2FA72170-9BB2-4D5C-886B-33879B8D2DC9}" type="presParOf" srcId="{8070A1EB-65E2-416B-884C-49B4A6E3E481}" destId="{026590C5-4086-4E8D-A6F7-B6BD973F0587}" srcOrd="2" destOrd="0" presId="urn:microsoft.com/office/officeart/2005/8/layout/hList7"/>
    <dgm:cxn modelId="{244E86BD-C652-4E53-891A-06508125A119}" type="presParOf" srcId="{8070A1EB-65E2-416B-884C-49B4A6E3E481}" destId="{564528D2-C767-4357-9FDE-65F419485C2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AB63684-A150-4271-8960-541D270BDF62}" type="doc">
      <dgm:prSet loTypeId="urn:microsoft.com/office/officeart/2008/layout/PictureStrips" loCatId="list" qsTypeId="urn:microsoft.com/office/officeart/2005/8/quickstyle/simple1" qsCatId="simple" csTypeId="urn:microsoft.com/office/officeart/2005/8/colors/accent0_3" csCatId="mainScheme" phldr="1"/>
      <dgm:spPr/>
      <dgm:t>
        <a:bodyPr/>
        <a:lstStyle/>
        <a:p>
          <a:endParaRPr lang="en-AU"/>
        </a:p>
      </dgm:t>
    </dgm:pt>
    <dgm:pt modelId="{3D34C0B4-A8A8-46FF-8D6C-2E407BBD99A9}">
      <dgm:prSet phldrT="[Text]" custT="1"/>
      <dgm:spPr/>
      <dgm:t>
        <a:bodyPr/>
        <a:lstStyle/>
        <a:p>
          <a:r>
            <a:rPr lang="en-US" sz="1200" dirty="0"/>
            <a:t>Western </a:t>
          </a:r>
          <a:r>
            <a:rPr lang="en-US" sz="1200" dirty="0" err="1"/>
            <a:t>Grasswren</a:t>
          </a:r>
          <a:r>
            <a:rPr lang="en-US" sz="1200" dirty="0"/>
            <a:t> (Insectivore and Seed Eater):</a:t>
          </a:r>
          <a:endParaRPr lang="en-AU" sz="1200" dirty="0"/>
        </a:p>
      </dgm:t>
    </dgm:pt>
    <dgm:pt modelId="{A1A6434B-4C0B-4BD5-8263-8E981BED7542}" type="parTrans" cxnId="{A71A6555-4410-407E-AF2A-DD36E7443302}">
      <dgm:prSet/>
      <dgm:spPr/>
      <dgm:t>
        <a:bodyPr/>
        <a:lstStyle/>
        <a:p>
          <a:endParaRPr lang="en-AU" sz="1800">
            <a:solidFill>
              <a:schemeClr val="tx1"/>
            </a:solidFill>
          </a:endParaRPr>
        </a:p>
      </dgm:t>
    </dgm:pt>
    <dgm:pt modelId="{54B68F9B-0F34-4B79-95A3-8E87DA726111}" type="sibTrans" cxnId="{A71A6555-4410-407E-AF2A-DD36E7443302}">
      <dgm:prSet/>
      <dgm:spPr/>
      <dgm:t>
        <a:bodyPr/>
        <a:lstStyle/>
        <a:p>
          <a:endParaRPr lang="en-AU" sz="1800">
            <a:solidFill>
              <a:schemeClr val="tx1"/>
            </a:solidFill>
          </a:endParaRPr>
        </a:p>
      </dgm:t>
    </dgm:pt>
    <dgm:pt modelId="{7CA24C14-E454-41C0-A0AA-C259714D9255}">
      <dgm:prSet custT="1"/>
      <dgm:spPr/>
      <dgm:t>
        <a:bodyPr/>
        <a:lstStyle/>
        <a:p>
          <a:r>
            <a:rPr lang="en-US" sz="900" dirty="0"/>
            <a:t>Consumes a variety of invertebrates (termites, bugs, beetles, ants, centipedes, grasshoppers, caterpillars, spiders).</a:t>
          </a:r>
        </a:p>
      </dgm:t>
    </dgm:pt>
    <dgm:pt modelId="{94DA1F5A-1143-47C0-B039-CC3B6BE9188C}" type="parTrans" cxnId="{71B4CDE3-33FA-436E-B2F9-76F13D293E67}">
      <dgm:prSet/>
      <dgm:spPr/>
      <dgm:t>
        <a:bodyPr/>
        <a:lstStyle/>
        <a:p>
          <a:endParaRPr lang="en-AU" sz="1800">
            <a:solidFill>
              <a:schemeClr val="tx1"/>
            </a:solidFill>
          </a:endParaRPr>
        </a:p>
      </dgm:t>
    </dgm:pt>
    <dgm:pt modelId="{D9893680-9C9A-4A3B-97AC-087252900E41}" type="sibTrans" cxnId="{71B4CDE3-33FA-436E-B2F9-76F13D293E67}">
      <dgm:prSet/>
      <dgm:spPr/>
      <dgm:t>
        <a:bodyPr/>
        <a:lstStyle/>
        <a:p>
          <a:endParaRPr lang="en-AU" sz="1800">
            <a:solidFill>
              <a:schemeClr val="tx1"/>
            </a:solidFill>
          </a:endParaRPr>
        </a:p>
      </dgm:t>
    </dgm:pt>
    <dgm:pt modelId="{673E2039-8E48-44D4-A611-2005F5403A59}">
      <dgm:prSet custT="1"/>
      <dgm:spPr/>
      <dgm:t>
        <a:bodyPr/>
        <a:lstStyle/>
        <a:p>
          <a:r>
            <a:rPr lang="en-US" sz="900" dirty="0"/>
            <a:t>Also feeds on seeds of grasses and various dicotyledons, as well as small berries.</a:t>
          </a:r>
        </a:p>
      </dgm:t>
    </dgm:pt>
    <dgm:pt modelId="{327A8E6B-6D21-49B2-8E4C-D3BEAA582F32}" type="parTrans" cxnId="{C5446750-1FC8-4B1E-930E-6F5CC20B87DD}">
      <dgm:prSet/>
      <dgm:spPr/>
      <dgm:t>
        <a:bodyPr/>
        <a:lstStyle/>
        <a:p>
          <a:endParaRPr lang="en-AU" sz="1800">
            <a:solidFill>
              <a:schemeClr val="tx1"/>
            </a:solidFill>
          </a:endParaRPr>
        </a:p>
      </dgm:t>
    </dgm:pt>
    <dgm:pt modelId="{A66F5F4A-27FE-4C4B-8108-3E66024093A5}" type="sibTrans" cxnId="{C5446750-1FC8-4B1E-930E-6F5CC20B87DD}">
      <dgm:prSet/>
      <dgm:spPr/>
      <dgm:t>
        <a:bodyPr/>
        <a:lstStyle/>
        <a:p>
          <a:endParaRPr lang="en-AU" sz="1800">
            <a:solidFill>
              <a:schemeClr val="tx1"/>
            </a:solidFill>
          </a:endParaRPr>
        </a:p>
      </dgm:t>
    </dgm:pt>
    <dgm:pt modelId="{EB2BF2F4-C669-4990-80E0-56F7A98E7F14}">
      <dgm:prSet custT="1"/>
      <dgm:spPr/>
      <dgm:t>
        <a:bodyPr/>
        <a:lstStyle/>
        <a:p>
          <a:r>
            <a:rPr lang="en-US" sz="1200" dirty="0"/>
            <a:t>Greater Stick-nest Rat (Herbivore):</a:t>
          </a:r>
        </a:p>
      </dgm:t>
    </dgm:pt>
    <dgm:pt modelId="{F6178516-4F4C-4B8D-948D-78668977F8DC}" type="parTrans" cxnId="{B1BD1826-6674-4521-8B43-27A7326C0D51}">
      <dgm:prSet/>
      <dgm:spPr/>
      <dgm:t>
        <a:bodyPr/>
        <a:lstStyle/>
        <a:p>
          <a:endParaRPr lang="en-AU" sz="1800">
            <a:solidFill>
              <a:schemeClr val="tx1"/>
            </a:solidFill>
          </a:endParaRPr>
        </a:p>
      </dgm:t>
    </dgm:pt>
    <dgm:pt modelId="{A6511048-5594-40BB-AF1F-544A19C4A7FA}" type="sibTrans" cxnId="{B1BD1826-6674-4521-8B43-27A7326C0D51}">
      <dgm:prSet/>
      <dgm:spPr/>
      <dgm:t>
        <a:bodyPr/>
        <a:lstStyle/>
        <a:p>
          <a:endParaRPr lang="en-AU" sz="1800">
            <a:solidFill>
              <a:schemeClr val="tx1"/>
            </a:solidFill>
          </a:endParaRPr>
        </a:p>
      </dgm:t>
    </dgm:pt>
    <dgm:pt modelId="{C44D07C2-8850-46F9-86E1-30B75C6FD0C3}">
      <dgm:prSet custT="1"/>
      <dgm:spPr/>
      <dgm:t>
        <a:bodyPr/>
        <a:lstStyle/>
        <a:p>
          <a:r>
            <a:rPr lang="en-US" sz="900" dirty="0"/>
            <a:t>Feeds on leaves and shoots of succulent and semi-succulent shrubs.</a:t>
          </a:r>
        </a:p>
      </dgm:t>
    </dgm:pt>
    <dgm:pt modelId="{4A981003-1D8E-42C7-8F83-4E2C32D948FA}" type="parTrans" cxnId="{27F4B3A4-65AF-453C-96DB-3FC059FA57E4}">
      <dgm:prSet/>
      <dgm:spPr/>
      <dgm:t>
        <a:bodyPr/>
        <a:lstStyle/>
        <a:p>
          <a:endParaRPr lang="en-AU" sz="1800">
            <a:solidFill>
              <a:schemeClr val="tx1"/>
            </a:solidFill>
          </a:endParaRPr>
        </a:p>
      </dgm:t>
    </dgm:pt>
    <dgm:pt modelId="{9122397A-90A3-4173-A856-989CF729A530}" type="sibTrans" cxnId="{27F4B3A4-65AF-453C-96DB-3FC059FA57E4}">
      <dgm:prSet/>
      <dgm:spPr/>
      <dgm:t>
        <a:bodyPr/>
        <a:lstStyle/>
        <a:p>
          <a:endParaRPr lang="en-AU" sz="1800">
            <a:solidFill>
              <a:schemeClr val="tx1"/>
            </a:solidFill>
          </a:endParaRPr>
        </a:p>
      </dgm:t>
    </dgm:pt>
    <dgm:pt modelId="{FB4F80C1-789D-4E3A-AD68-D706C332A2FB}">
      <dgm:prSet custT="1"/>
      <dgm:spPr/>
      <dgm:t>
        <a:bodyPr/>
        <a:lstStyle/>
        <a:p>
          <a:r>
            <a:rPr lang="en-US" sz="900" dirty="0"/>
            <a:t>Plays a role in the ecosystem by shaping vegetation and creating habitat.</a:t>
          </a:r>
        </a:p>
      </dgm:t>
    </dgm:pt>
    <dgm:pt modelId="{D02800F7-057C-4CFD-A4D1-7085A81F1A2C}" type="parTrans" cxnId="{2991BAED-DC5C-4986-88D6-2011F2B86B35}">
      <dgm:prSet/>
      <dgm:spPr/>
      <dgm:t>
        <a:bodyPr/>
        <a:lstStyle/>
        <a:p>
          <a:endParaRPr lang="en-AU" sz="1800">
            <a:solidFill>
              <a:schemeClr val="tx1"/>
            </a:solidFill>
          </a:endParaRPr>
        </a:p>
      </dgm:t>
    </dgm:pt>
    <dgm:pt modelId="{2F58D21B-7DCB-429A-8062-EA9AE290B219}" type="sibTrans" cxnId="{2991BAED-DC5C-4986-88D6-2011F2B86B35}">
      <dgm:prSet/>
      <dgm:spPr/>
      <dgm:t>
        <a:bodyPr/>
        <a:lstStyle/>
        <a:p>
          <a:endParaRPr lang="en-AU" sz="1800">
            <a:solidFill>
              <a:schemeClr val="tx1"/>
            </a:solidFill>
          </a:endParaRPr>
        </a:p>
      </dgm:t>
    </dgm:pt>
    <dgm:pt modelId="{D6B8291F-C084-49F0-B5D2-1D673265A2BD}">
      <dgm:prSet custT="1"/>
      <dgm:spPr/>
      <dgm:t>
        <a:bodyPr/>
        <a:lstStyle/>
        <a:p>
          <a:r>
            <a:rPr lang="en-US" sz="1200" dirty="0"/>
            <a:t>Banded Hare-wallaby (Browsing Herbivore):</a:t>
          </a:r>
        </a:p>
      </dgm:t>
    </dgm:pt>
    <dgm:pt modelId="{F6BB9A6D-E25C-47D0-A744-3A1FAFFD7E38}" type="parTrans" cxnId="{DF19692D-B154-4021-AD1E-AEF95013D560}">
      <dgm:prSet/>
      <dgm:spPr/>
      <dgm:t>
        <a:bodyPr/>
        <a:lstStyle/>
        <a:p>
          <a:endParaRPr lang="en-AU" sz="1800">
            <a:solidFill>
              <a:schemeClr val="tx1"/>
            </a:solidFill>
          </a:endParaRPr>
        </a:p>
      </dgm:t>
    </dgm:pt>
    <dgm:pt modelId="{91E33A33-4697-4C89-9B25-DD086D623EA7}" type="sibTrans" cxnId="{DF19692D-B154-4021-AD1E-AEF95013D560}">
      <dgm:prSet/>
      <dgm:spPr/>
      <dgm:t>
        <a:bodyPr/>
        <a:lstStyle/>
        <a:p>
          <a:endParaRPr lang="en-AU" sz="1800">
            <a:solidFill>
              <a:schemeClr val="tx1"/>
            </a:solidFill>
          </a:endParaRPr>
        </a:p>
      </dgm:t>
    </dgm:pt>
    <dgm:pt modelId="{238C8821-AE52-4DEC-9A4C-9B77324CF627}">
      <dgm:prSet custT="1"/>
      <dgm:spPr/>
      <dgm:t>
        <a:bodyPr/>
        <a:lstStyle/>
        <a:p>
          <a:r>
            <a:rPr lang="en-US" sz="900" dirty="0"/>
            <a:t>Broad and varied diet, including grasses, shrubs, and other dicotyledonous plants.</a:t>
          </a:r>
        </a:p>
      </dgm:t>
    </dgm:pt>
    <dgm:pt modelId="{65B8EEA7-EB9C-4C61-86F1-718C43974631}" type="parTrans" cxnId="{26650689-40BB-460C-9DDC-6BEE3523E9E5}">
      <dgm:prSet/>
      <dgm:spPr/>
      <dgm:t>
        <a:bodyPr/>
        <a:lstStyle/>
        <a:p>
          <a:endParaRPr lang="en-AU" sz="1800">
            <a:solidFill>
              <a:schemeClr val="tx1"/>
            </a:solidFill>
          </a:endParaRPr>
        </a:p>
      </dgm:t>
    </dgm:pt>
    <dgm:pt modelId="{8DD8AB70-04C6-429F-960A-6336000B4147}" type="sibTrans" cxnId="{26650689-40BB-460C-9DDC-6BEE3523E9E5}">
      <dgm:prSet/>
      <dgm:spPr/>
      <dgm:t>
        <a:bodyPr/>
        <a:lstStyle/>
        <a:p>
          <a:endParaRPr lang="en-AU" sz="1800">
            <a:solidFill>
              <a:schemeClr val="tx1"/>
            </a:solidFill>
          </a:endParaRPr>
        </a:p>
      </dgm:t>
    </dgm:pt>
    <dgm:pt modelId="{4ACBF50B-8D54-4404-84BF-493661948271}">
      <dgm:prSet custT="1"/>
      <dgm:spPr/>
      <dgm:t>
        <a:bodyPr/>
        <a:lstStyle/>
        <a:p>
          <a:r>
            <a:rPr lang="en-US" sz="900" dirty="0"/>
            <a:t>Prefers species like</a:t>
          </a:r>
          <a:r>
            <a:rPr lang="en-US" sz="900" i="1" dirty="0"/>
            <a:t> </a:t>
          </a:r>
          <a:r>
            <a:rPr lang="en-US" sz="900" i="1" dirty="0">
              <a:latin typeface="Arial" panose="020B0604020202020204"/>
            </a:rPr>
            <a:t>Acacia</a:t>
          </a:r>
          <a:r>
            <a:rPr lang="en-US" sz="900" i="1" dirty="0"/>
            <a:t> </a:t>
          </a:r>
          <a:r>
            <a:rPr lang="en-US" sz="900" i="1" dirty="0" err="1"/>
            <a:t>ligulata</a:t>
          </a:r>
          <a:r>
            <a:rPr lang="en-US" sz="900" i="1" dirty="0"/>
            <a:t>, A. </a:t>
          </a:r>
          <a:r>
            <a:rPr lang="en-US" sz="900" i="1" dirty="0" err="1"/>
            <a:t>ramulosa</a:t>
          </a:r>
          <a:r>
            <a:rPr lang="en-US" sz="900" i="1" dirty="0"/>
            <a:t>, A. </a:t>
          </a:r>
          <a:r>
            <a:rPr lang="en-US" sz="900" i="1" dirty="0" err="1"/>
            <a:t>sclerosperma</a:t>
          </a:r>
          <a:r>
            <a:rPr lang="en-US" sz="900" i="1" dirty="0"/>
            <a:t>, and A. </a:t>
          </a:r>
          <a:r>
            <a:rPr lang="en-US" sz="900" i="1" dirty="0" err="1"/>
            <a:t>tetragonophylla</a:t>
          </a:r>
          <a:r>
            <a:rPr lang="en-US" sz="900" dirty="0"/>
            <a:t>.</a:t>
          </a:r>
        </a:p>
      </dgm:t>
    </dgm:pt>
    <dgm:pt modelId="{C16909A3-D935-49AA-A3F3-CC6730D09E8D}" type="parTrans" cxnId="{45A05361-049A-41CD-9B8E-30E0972EF61F}">
      <dgm:prSet/>
      <dgm:spPr/>
      <dgm:t>
        <a:bodyPr/>
        <a:lstStyle/>
        <a:p>
          <a:endParaRPr lang="en-AU" sz="1800">
            <a:solidFill>
              <a:schemeClr val="tx1"/>
            </a:solidFill>
          </a:endParaRPr>
        </a:p>
      </dgm:t>
    </dgm:pt>
    <dgm:pt modelId="{D172E28F-CF30-459A-877A-07F878179529}" type="sibTrans" cxnId="{45A05361-049A-41CD-9B8E-30E0972EF61F}">
      <dgm:prSet/>
      <dgm:spPr/>
      <dgm:t>
        <a:bodyPr/>
        <a:lstStyle/>
        <a:p>
          <a:endParaRPr lang="en-AU" sz="1800">
            <a:solidFill>
              <a:schemeClr val="tx1"/>
            </a:solidFill>
          </a:endParaRPr>
        </a:p>
      </dgm:t>
    </dgm:pt>
    <dgm:pt modelId="{63B8E1C8-8779-4959-8156-059186DC5329}">
      <dgm:prSet custT="1"/>
      <dgm:spPr/>
      <dgm:t>
        <a:bodyPr/>
        <a:lstStyle/>
        <a:p>
          <a:r>
            <a:rPr lang="en-US" sz="1200" dirty="0"/>
            <a:t>Rufous Hare-wallaby (Flexible Herbivore):</a:t>
          </a:r>
        </a:p>
      </dgm:t>
    </dgm:pt>
    <dgm:pt modelId="{39338591-A5B2-44FF-B545-3422260ECC7B}" type="parTrans" cxnId="{9A88A0E7-DB6D-4A64-99F3-B7D2353CCEC5}">
      <dgm:prSet/>
      <dgm:spPr/>
      <dgm:t>
        <a:bodyPr/>
        <a:lstStyle/>
        <a:p>
          <a:endParaRPr lang="en-AU" sz="1800">
            <a:solidFill>
              <a:schemeClr val="tx1"/>
            </a:solidFill>
          </a:endParaRPr>
        </a:p>
      </dgm:t>
    </dgm:pt>
    <dgm:pt modelId="{A0BB70FC-8369-4FB2-AEFF-1BA04CDDDD7D}" type="sibTrans" cxnId="{9A88A0E7-DB6D-4A64-99F3-B7D2353CCEC5}">
      <dgm:prSet/>
      <dgm:spPr/>
      <dgm:t>
        <a:bodyPr/>
        <a:lstStyle/>
        <a:p>
          <a:endParaRPr lang="en-AU" sz="1800">
            <a:solidFill>
              <a:schemeClr val="tx1"/>
            </a:solidFill>
          </a:endParaRPr>
        </a:p>
      </dgm:t>
    </dgm:pt>
    <dgm:pt modelId="{E6A2655F-1AA2-4E60-A243-98B07CBA15AC}">
      <dgm:prSet custT="1"/>
      <dgm:spPr/>
      <dgm:t>
        <a:bodyPr/>
        <a:lstStyle/>
        <a:p>
          <a:r>
            <a:rPr lang="en-US" sz="900" dirty="0"/>
            <a:t>Consumes perennial grasses, grass seeds, and seeds of sedges.</a:t>
          </a:r>
        </a:p>
      </dgm:t>
    </dgm:pt>
    <dgm:pt modelId="{E4B99D81-F7BC-439F-96EC-E96AD27AA102}" type="parTrans" cxnId="{4D520305-D2FD-45D2-9520-5508B68FD937}">
      <dgm:prSet/>
      <dgm:spPr/>
      <dgm:t>
        <a:bodyPr/>
        <a:lstStyle/>
        <a:p>
          <a:endParaRPr lang="en-AU" sz="1800">
            <a:solidFill>
              <a:schemeClr val="tx1"/>
            </a:solidFill>
          </a:endParaRPr>
        </a:p>
      </dgm:t>
    </dgm:pt>
    <dgm:pt modelId="{265DA9F7-BF1F-4561-8261-9AA55E75F350}" type="sibTrans" cxnId="{4D520305-D2FD-45D2-9520-5508B68FD937}">
      <dgm:prSet/>
      <dgm:spPr/>
      <dgm:t>
        <a:bodyPr/>
        <a:lstStyle/>
        <a:p>
          <a:endParaRPr lang="en-AU" sz="1800">
            <a:solidFill>
              <a:schemeClr val="tx1"/>
            </a:solidFill>
          </a:endParaRPr>
        </a:p>
      </dgm:t>
    </dgm:pt>
    <dgm:pt modelId="{13D330A8-5FD5-48B1-AE8A-ED5647A54952}">
      <dgm:prSet custT="1"/>
      <dgm:spPr/>
      <dgm:t>
        <a:bodyPr/>
        <a:lstStyle/>
        <a:p>
          <a:r>
            <a:rPr lang="en-US" sz="900" dirty="0"/>
            <a:t>May also eat insects during dry periods.</a:t>
          </a:r>
        </a:p>
      </dgm:t>
    </dgm:pt>
    <dgm:pt modelId="{491B43EC-989F-4570-86FE-467CA1D52C8D}" type="parTrans" cxnId="{6B359929-7144-4DD3-80A3-1C0134995D99}">
      <dgm:prSet/>
      <dgm:spPr/>
      <dgm:t>
        <a:bodyPr/>
        <a:lstStyle/>
        <a:p>
          <a:endParaRPr lang="en-AU" sz="1800">
            <a:solidFill>
              <a:schemeClr val="tx1"/>
            </a:solidFill>
          </a:endParaRPr>
        </a:p>
      </dgm:t>
    </dgm:pt>
    <dgm:pt modelId="{E1AF1C69-D05D-4B6E-89B0-41041EEAA18F}" type="sibTrans" cxnId="{6B359929-7144-4DD3-80A3-1C0134995D99}">
      <dgm:prSet/>
      <dgm:spPr/>
      <dgm:t>
        <a:bodyPr/>
        <a:lstStyle/>
        <a:p>
          <a:endParaRPr lang="en-AU" sz="1800">
            <a:solidFill>
              <a:schemeClr val="tx1"/>
            </a:solidFill>
          </a:endParaRPr>
        </a:p>
      </dgm:t>
    </dgm:pt>
    <dgm:pt modelId="{C001E97A-8A60-4640-9320-5EAE5F00F9C4}">
      <dgm:prSet custT="1"/>
      <dgm:spPr/>
      <dgm:t>
        <a:bodyPr/>
        <a:lstStyle/>
        <a:p>
          <a:r>
            <a:rPr lang="en-US" sz="900" dirty="0"/>
            <a:t>Adapts to available food sources.</a:t>
          </a:r>
        </a:p>
      </dgm:t>
    </dgm:pt>
    <dgm:pt modelId="{58C433BD-3934-41CD-9D1D-E37CBBB36272}" type="parTrans" cxnId="{7150BFEA-A65C-41F5-B8F2-65DA5F6A5DC8}">
      <dgm:prSet/>
      <dgm:spPr/>
      <dgm:t>
        <a:bodyPr/>
        <a:lstStyle/>
        <a:p>
          <a:endParaRPr lang="en-AU" sz="1800">
            <a:solidFill>
              <a:schemeClr val="tx1"/>
            </a:solidFill>
          </a:endParaRPr>
        </a:p>
      </dgm:t>
    </dgm:pt>
    <dgm:pt modelId="{E401236A-1E27-456A-BBD1-856848DBB68F}" type="sibTrans" cxnId="{7150BFEA-A65C-41F5-B8F2-65DA5F6A5DC8}">
      <dgm:prSet/>
      <dgm:spPr/>
      <dgm:t>
        <a:bodyPr/>
        <a:lstStyle/>
        <a:p>
          <a:endParaRPr lang="en-AU" sz="1800">
            <a:solidFill>
              <a:schemeClr val="tx1"/>
            </a:solidFill>
          </a:endParaRPr>
        </a:p>
      </dgm:t>
    </dgm:pt>
    <dgm:pt modelId="{547A8A68-0E4A-417C-86E1-F06CCD92B363}">
      <dgm:prSet custT="1"/>
      <dgm:spPr/>
      <dgm:t>
        <a:bodyPr/>
        <a:lstStyle/>
        <a:p>
          <a:pPr rtl="0"/>
          <a:r>
            <a:rPr lang="en-US" sz="1200" dirty="0"/>
            <a:t>Shark Bay Mouse (Vegetarian</a:t>
          </a:r>
          <a:r>
            <a:rPr lang="en-US" sz="1200" dirty="0">
              <a:latin typeface="Arial" panose="020B0604020202020204"/>
            </a:rPr>
            <a:t> / </a:t>
          </a:r>
          <a:r>
            <a:rPr lang="en-US" sz="1200" dirty="0"/>
            <a:t>Omnivore):</a:t>
          </a:r>
        </a:p>
      </dgm:t>
    </dgm:pt>
    <dgm:pt modelId="{E642D4B4-BC67-476E-9F07-7EE9C75D4536}" type="parTrans" cxnId="{870C510D-5C76-451F-ABC0-138D63C5F2C2}">
      <dgm:prSet/>
      <dgm:spPr/>
      <dgm:t>
        <a:bodyPr/>
        <a:lstStyle/>
        <a:p>
          <a:endParaRPr lang="en-AU" sz="1800">
            <a:solidFill>
              <a:schemeClr val="tx1"/>
            </a:solidFill>
          </a:endParaRPr>
        </a:p>
      </dgm:t>
    </dgm:pt>
    <dgm:pt modelId="{84089B3B-1B19-4958-8587-9FD0865001D7}" type="sibTrans" cxnId="{870C510D-5C76-451F-ABC0-138D63C5F2C2}">
      <dgm:prSet/>
      <dgm:spPr/>
      <dgm:t>
        <a:bodyPr/>
        <a:lstStyle/>
        <a:p>
          <a:endParaRPr lang="en-AU" sz="1800">
            <a:solidFill>
              <a:schemeClr val="tx1"/>
            </a:solidFill>
          </a:endParaRPr>
        </a:p>
      </dgm:t>
    </dgm:pt>
    <dgm:pt modelId="{B6328C8A-674E-4424-A060-97FE88C2D941}">
      <dgm:prSet custT="1"/>
      <dgm:spPr/>
      <dgm:t>
        <a:bodyPr/>
        <a:lstStyle/>
        <a:p>
          <a:r>
            <a:rPr lang="en-US" sz="900" dirty="0"/>
            <a:t>Stomach and scat content includes plant materials (petals, flowers, leaf fragments) and invertebrate fragments (spiders).</a:t>
          </a:r>
        </a:p>
      </dgm:t>
    </dgm:pt>
    <dgm:pt modelId="{E85B2396-A2AB-46BB-BD39-08FD86282452}" type="parTrans" cxnId="{31B41048-FE4B-4F7E-B25C-EC26769118C1}">
      <dgm:prSet/>
      <dgm:spPr/>
      <dgm:t>
        <a:bodyPr/>
        <a:lstStyle/>
        <a:p>
          <a:endParaRPr lang="en-AU" sz="1800">
            <a:solidFill>
              <a:schemeClr val="tx1"/>
            </a:solidFill>
          </a:endParaRPr>
        </a:p>
      </dgm:t>
    </dgm:pt>
    <dgm:pt modelId="{8ADCA8F3-AC4B-4C12-A028-F07AB0308FAB}" type="sibTrans" cxnId="{31B41048-FE4B-4F7E-B25C-EC26769118C1}">
      <dgm:prSet/>
      <dgm:spPr/>
      <dgm:t>
        <a:bodyPr/>
        <a:lstStyle/>
        <a:p>
          <a:endParaRPr lang="en-AU" sz="1800">
            <a:solidFill>
              <a:schemeClr val="tx1"/>
            </a:solidFill>
          </a:endParaRPr>
        </a:p>
      </dgm:t>
    </dgm:pt>
    <dgm:pt modelId="{FBEE2A1F-89A6-451E-B5F7-E8FA6F9F156B}">
      <dgm:prSet custT="1"/>
      <dgm:spPr/>
      <dgm:t>
        <a:bodyPr/>
        <a:lstStyle/>
        <a:p>
          <a:r>
            <a:rPr lang="en-US" sz="900" dirty="0"/>
            <a:t>Plays a role in nutrient cycling.</a:t>
          </a:r>
        </a:p>
      </dgm:t>
    </dgm:pt>
    <dgm:pt modelId="{329768C3-E899-436B-B6A8-30BDCC757096}" type="parTrans" cxnId="{71EDC4FE-92E6-4529-B38A-E43E44685CD6}">
      <dgm:prSet/>
      <dgm:spPr/>
      <dgm:t>
        <a:bodyPr/>
        <a:lstStyle/>
        <a:p>
          <a:endParaRPr lang="en-AU" sz="1800">
            <a:solidFill>
              <a:schemeClr val="tx1"/>
            </a:solidFill>
          </a:endParaRPr>
        </a:p>
      </dgm:t>
    </dgm:pt>
    <dgm:pt modelId="{8B65B9AC-5079-40F2-B32A-997605716583}" type="sibTrans" cxnId="{71EDC4FE-92E6-4529-B38A-E43E44685CD6}">
      <dgm:prSet/>
      <dgm:spPr/>
      <dgm:t>
        <a:bodyPr/>
        <a:lstStyle/>
        <a:p>
          <a:endParaRPr lang="en-AU" sz="1800">
            <a:solidFill>
              <a:schemeClr val="tx1"/>
            </a:solidFill>
          </a:endParaRPr>
        </a:p>
      </dgm:t>
    </dgm:pt>
    <dgm:pt modelId="{708A2D44-4580-4D31-828A-B2EDE24267B7}">
      <dgm:prSet custT="1"/>
      <dgm:spPr/>
      <dgm:t>
        <a:bodyPr/>
        <a:lstStyle/>
        <a:p>
          <a:r>
            <a:rPr lang="en-US" sz="1200" dirty="0"/>
            <a:t>Mulgara (Generalist Predator):</a:t>
          </a:r>
        </a:p>
      </dgm:t>
    </dgm:pt>
    <dgm:pt modelId="{1C518EE4-2937-4BFD-88EB-5FD956357C0C}" type="parTrans" cxnId="{1F94F447-5C85-4D4D-B167-2D314BD83DE4}">
      <dgm:prSet/>
      <dgm:spPr/>
      <dgm:t>
        <a:bodyPr/>
        <a:lstStyle/>
        <a:p>
          <a:endParaRPr lang="en-AU" sz="1800">
            <a:solidFill>
              <a:schemeClr val="tx1"/>
            </a:solidFill>
          </a:endParaRPr>
        </a:p>
      </dgm:t>
    </dgm:pt>
    <dgm:pt modelId="{1F7C9196-F518-4A5D-B077-DB9E8C69C536}" type="sibTrans" cxnId="{1F94F447-5C85-4D4D-B167-2D314BD83DE4}">
      <dgm:prSet/>
      <dgm:spPr/>
      <dgm:t>
        <a:bodyPr/>
        <a:lstStyle/>
        <a:p>
          <a:endParaRPr lang="en-AU" sz="1800">
            <a:solidFill>
              <a:schemeClr val="tx1"/>
            </a:solidFill>
          </a:endParaRPr>
        </a:p>
      </dgm:t>
    </dgm:pt>
    <dgm:pt modelId="{89355CC1-0953-4228-A48F-968EAE9A3C56}">
      <dgm:prSet custT="1"/>
      <dgm:spPr/>
      <dgm:t>
        <a:bodyPr/>
        <a:lstStyle/>
        <a:p>
          <a:r>
            <a:rPr lang="en-US" sz="900" dirty="0"/>
            <a:t>Eats a wide range of prey items that fit in its mouth.</a:t>
          </a:r>
        </a:p>
      </dgm:t>
    </dgm:pt>
    <dgm:pt modelId="{AE77FE6A-CC50-4A27-ABEA-23578E9C00D3}" type="parTrans" cxnId="{249C1F51-AF0D-48C8-BF0F-02D2C0E562B0}">
      <dgm:prSet/>
      <dgm:spPr/>
      <dgm:t>
        <a:bodyPr/>
        <a:lstStyle/>
        <a:p>
          <a:endParaRPr lang="en-AU" sz="1800">
            <a:solidFill>
              <a:schemeClr val="tx1"/>
            </a:solidFill>
          </a:endParaRPr>
        </a:p>
      </dgm:t>
    </dgm:pt>
    <dgm:pt modelId="{89643AEC-043B-4696-A9B5-34908AE35250}" type="sibTrans" cxnId="{249C1F51-AF0D-48C8-BF0F-02D2C0E562B0}">
      <dgm:prSet/>
      <dgm:spPr/>
      <dgm:t>
        <a:bodyPr/>
        <a:lstStyle/>
        <a:p>
          <a:endParaRPr lang="en-AU" sz="1800">
            <a:solidFill>
              <a:schemeClr val="tx1"/>
            </a:solidFill>
          </a:endParaRPr>
        </a:p>
      </dgm:t>
    </dgm:pt>
    <dgm:pt modelId="{933BB761-7243-4F43-B043-8F176CC9770A}">
      <dgm:prSet custT="1"/>
      <dgm:spPr/>
      <dgm:t>
        <a:bodyPr/>
        <a:lstStyle/>
        <a:p>
          <a:r>
            <a:rPr lang="en-US" sz="900" dirty="0"/>
            <a:t>Includes invertebrates and small </a:t>
          </a:r>
          <a:r>
            <a:rPr lang="en-US" sz="900" dirty="0">
              <a:latin typeface="Arial" panose="020B0604020202020204"/>
            </a:rPr>
            <a:t>vertebrate</a:t>
          </a:r>
          <a:r>
            <a:rPr lang="en-US" sz="900" dirty="0"/>
            <a:t> animals.</a:t>
          </a:r>
        </a:p>
      </dgm:t>
    </dgm:pt>
    <dgm:pt modelId="{3F1A56F7-B556-4BEF-89B7-BBC6DE97C1E4}" type="parTrans" cxnId="{E02328DA-1933-47FB-876A-2DF985213B0B}">
      <dgm:prSet/>
      <dgm:spPr/>
      <dgm:t>
        <a:bodyPr/>
        <a:lstStyle/>
        <a:p>
          <a:endParaRPr lang="en-AU" sz="1800">
            <a:solidFill>
              <a:schemeClr val="tx1"/>
            </a:solidFill>
          </a:endParaRPr>
        </a:p>
      </dgm:t>
    </dgm:pt>
    <dgm:pt modelId="{9DE00D88-9B9C-4F5B-9637-E369A8344880}" type="sibTrans" cxnId="{E02328DA-1933-47FB-876A-2DF985213B0B}">
      <dgm:prSet/>
      <dgm:spPr/>
      <dgm:t>
        <a:bodyPr/>
        <a:lstStyle/>
        <a:p>
          <a:endParaRPr lang="en-AU" sz="1800">
            <a:solidFill>
              <a:schemeClr val="tx1"/>
            </a:solidFill>
          </a:endParaRPr>
        </a:p>
      </dgm:t>
    </dgm:pt>
    <dgm:pt modelId="{4ACED7ED-8B49-420F-B547-52C0E3B1BB40}">
      <dgm:prSet custT="1"/>
      <dgm:spPr/>
      <dgm:t>
        <a:bodyPr/>
        <a:lstStyle/>
        <a:p>
          <a:r>
            <a:rPr lang="en-US" sz="900" dirty="0"/>
            <a:t>Influences prey populations.</a:t>
          </a:r>
        </a:p>
      </dgm:t>
    </dgm:pt>
    <dgm:pt modelId="{3D800000-9CFC-406C-BA4D-61A103C550DC}" type="parTrans" cxnId="{EBA76E75-620A-416A-BE36-DA405A9E73FD}">
      <dgm:prSet/>
      <dgm:spPr/>
      <dgm:t>
        <a:bodyPr/>
        <a:lstStyle/>
        <a:p>
          <a:endParaRPr lang="en-AU" sz="1800">
            <a:solidFill>
              <a:schemeClr val="tx1"/>
            </a:solidFill>
          </a:endParaRPr>
        </a:p>
      </dgm:t>
    </dgm:pt>
    <dgm:pt modelId="{558594AB-9394-4EA0-B113-747627191105}" type="sibTrans" cxnId="{EBA76E75-620A-416A-BE36-DA405A9E73FD}">
      <dgm:prSet/>
      <dgm:spPr/>
      <dgm:t>
        <a:bodyPr/>
        <a:lstStyle/>
        <a:p>
          <a:endParaRPr lang="en-AU" sz="1800">
            <a:solidFill>
              <a:schemeClr val="tx1"/>
            </a:solidFill>
          </a:endParaRPr>
        </a:p>
      </dgm:t>
    </dgm:pt>
    <dgm:pt modelId="{5D3960C5-BAFF-42EB-8392-F95D52CB6689}">
      <dgm:prSet custT="1"/>
      <dgm:spPr/>
      <dgm:t>
        <a:bodyPr/>
        <a:lstStyle/>
        <a:p>
          <a:r>
            <a:rPr lang="en-US" sz="1200" dirty="0"/>
            <a:t>Dibbler (Generalist Omnivore):</a:t>
          </a:r>
        </a:p>
      </dgm:t>
    </dgm:pt>
    <dgm:pt modelId="{2F7517BE-F187-4FB8-B4CD-36B1692FDDFA}" type="parTrans" cxnId="{306A5C89-5BD9-41AB-BAAD-F671B0DBC863}">
      <dgm:prSet/>
      <dgm:spPr/>
      <dgm:t>
        <a:bodyPr/>
        <a:lstStyle/>
        <a:p>
          <a:endParaRPr lang="en-AU" sz="1800">
            <a:solidFill>
              <a:schemeClr val="tx1"/>
            </a:solidFill>
          </a:endParaRPr>
        </a:p>
      </dgm:t>
    </dgm:pt>
    <dgm:pt modelId="{C73929CD-2FEF-4375-8C69-DEC7899D53DC}" type="sibTrans" cxnId="{306A5C89-5BD9-41AB-BAAD-F671B0DBC863}">
      <dgm:prSet/>
      <dgm:spPr/>
      <dgm:t>
        <a:bodyPr/>
        <a:lstStyle/>
        <a:p>
          <a:endParaRPr lang="en-AU" sz="1800">
            <a:solidFill>
              <a:schemeClr val="tx1"/>
            </a:solidFill>
          </a:endParaRPr>
        </a:p>
      </dgm:t>
    </dgm:pt>
    <dgm:pt modelId="{BF329379-4CA6-4559-AB5C-EF42DB9BAE45}">
      <dgm:prSet custT="1"/>
      <dgm:spPr/>
      <dgm:t>
        <a:bodyPr/>
        <a:lstStyle/>
        <a:p>
          <a:r>
            <a:rPr lang="en-US" sz="900" dirty="0"/>
            <a:t>Consumes arthropods (75%) and plant matter (25%).</a:t>
          </a:r>
        </a:p>
      </dgm:t>
    </dgm:pt>
    <dgm:pt modelId="{5CB86195-0E93-45DE-8377-9F50D6C6F07E}" type="parTrans" cxnId="{92F6A167-EC9C-4325-A0EE-3BDADDFDF7C4}">
      <dgm:prSet/>
      <dgm:spPr/>
      <dgm:t>
        <a:bodyPr/>
        <a:lstStyle/>
        <a:p>
          <a:endParaRPr lang="en-AU" sz="1800">
            <a:solidFill>
              <a:schemeClr val="tx1"/>
            </a:solidFill>
          </a:endParaRPr>
        </a:p>
      </dgm:t>
    </dgm:pt>
    <dgm:pt modelId="{87093FFB-A497-4010-A459-1B5E8629F0C9}" type="sibTrans" cxnId="{92F6A167-EC9C-4325-A0EE-3BDADDFDF7C4}">
      <dgm:prSet/>
      <dgm:spPr/>
      <dgm:t>
        <a:bodyPr/>
        <a:lstStyle/>
        <a:p>
          <a:endParaRPr lang="en-AU" sz="1800">
            <a:solidFill>
              <a:schemeClr val="tx1"/>
            </a:solidFill>
          </a:endParaRPr>
        </a:p>
      </dgm:t>
    </dgm:pt>
    <dgm:pt modelId="{D3834367-FE39-40EB-82D4-26CC16A72F6C}">
      <dgm:prSet custT="1"/>
      <dgm:spPr/>
      <dgm:t>
        <a:bodyPr/>
        <a:lstStyle/>
        <a:p>
          <a:pPr rtl="0"/>
          <a:r>
            <a:rPr lang="en-US" sz="900" dirty="0">
              <a:latin typeface="Arial" panose="020B0604020202020204"/>
            </a:rPr>
            <a:t>Eats </a:t>
          </a:r>
          <a:r>
            <a:rPr lang="en-US" sz="900" dirty="0"/>
            <a:t>flowers, invertebrates, berries, and succulents.</a:t>
          </a:r>
        </a:p>
      </dgm:t>
    </dgm:pt>
    <dgm:pt modelId="{508E3BA8-9BBD-4C96-A8DC-9ED18CA48691}" type="parTrans" cxnId="{4D10BC5D-9754-4459-B3FF-6025BFDDB00B}">
      <dgm:prSet/>
      <dgm:spPr/>
      <dgm:t>
        <a:bodyPr/>
        <a:lstStyle/>
        <a:p>
          <a:endParaRPr lang="en-AU" sz="1800">
            <a:solidFill>
              <a:schemeClr val="tx1"/>
            </a:solidFill>
          </a:endParaRPr>
        </a:p>
      </dgm:t>
    </dgm:pt>
    <dgm:pt modelId="{9A8CEA4A-45BF-4B88-8793-CFB75EE1EE58}" type="sibTrans" cxnId="{4D10BC5D-9754-4459-B3FF-6025BFDDB00B}">
      <dgm:prSet/>
      <dgm:spPr/>
      <dgm:t>
        <a:bodyPr/>
        <a:lstStyle/>
        <a:p>
          <a:endParaRPr lang="en-AU" sz="1800">
            <a:solidFill>
              <a:schemeClr val="tx1"/>
            </a:solidFill>
          </a:endParaRPr>
        </a:p>
      </dgm:t>
    </dgm:pt>
    <dgm:pt modelId="{FF37A69C-10F6-4BAF-899D-9A30A329DAD7}" type="pres">
      <dgm:prSet presAssocID="{1AB63684-A150-4271-8960-541D270BDF62}" presName="Name0" presStyleCnt="0">
        <dgm:presLayoutVars>
          <dgm:dir/>
          <dgm:resizeHandles val="exact"/>
        </dgm:presLayoutVars>
      </dgm:prSet>
      <dgm:spPr/>
    </dgm:pt>
    <dgm:pt modelId="{D3FE2888-2E24-421A-BA73-88C43F365053}" type="pres">
      <dgm:prSet presAssocID="{3D34C0B4-A8A8-46FF-8D6C-2E407BBD99A9}" presName="composite" presStyleCnt="0"/>
      <dgm:spPr/>
    </dgm:pt>
    <dgm:pt modelId="{D642BA46-E652-4FD6-8215-80D87D5DA77B}" type="pres">
      <dgm:prSet presAssocID="{3D34C0B4-A8A8-46FF-8D6C-2E407BBD99A9}" presName="rect1" presStyleLbl="trAlignAcc1" presStyleIdx="0" presStyleCnt="7">
        <dgm:presLayoutVars>
          <dgm:bulletEnabled val="1"/>
        </dgm:presLayoutVars>
      </dgm:prSet>
      <dgm:spPr/>
    </dgm:pt>
    <dgm:pt modelId="{C5CC6237-B6AC-43B0-AF8B-2ADA83E3977F}" type="pres">
      <dgm:prSet presAssocID="{3D34C0B4-A8A8-46FF-8D6C-2E407BBD99A9}" presName="rect2" presStyleLbl="fgImgPlace1" presStyleIdx="0" presStyleCnt="7"/>
      <dgm:spPr>
        <a:blipFill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7F948457-75C2-4E92-A500-DFFEC2AD30D6}" type="pres">
      <dgm:prSet presAssocID="{54B68F9B-0F34-4B79-95A3-8E87DA726111}" presName="sibTrans" presStyleCnt="0"/>
      <dgm:spPr/>
    </dgm:pt>
    <dgm:pt modelId="{7450DC89-F120-4058-93DC-F41CE9717F91}" type="pres">
      <dgm:prSet presAssocID="{EB2BF2F4-C669-4990-80E0-56F7A98E7F14}" presName="composite" presStyleCnt="0"/>
      <dgm:spPr/>
    </dgm:pt>
    <dgm:pt modelId="{9D92ECE4-4209-4F26-B4F1-B63F7630FD49}" type="pres">
      <dgm:prSet presAssocID="{EB2BF2F4-C669-4990-80E0-56F7A98E7F14}" presName="rect1" presStyleLbl="trAlignAcc1" presStyleIdx="1" presStyleCnt="7">
        <dgm:presLayoutVars>
          <dgm:bulletEnabled val="1"/>
        </dgm:presLayoutVars>
      </dgm:prSet>
      <dgm:spPr/>
    </dgm:pt>
    <dgm:pt modelId="{709A3EF4-60CC-4681-976A-87FDC4CBBF71}" type="pres">
      <dgm:prSet presAssocID="{EB2BF2F4-C669-4990-80E0-56F7A98E7F14}" presName="rect2" presStyleLbl="fgImgPlace1" presStyleIdx="1" presStyleCnt="7"/>
      <dgm:spPr>
        <a:blipFill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9CCB39C6-16C4-4858-89C5-E0D92C9A8285}" type="pres">
      <dgm:prSet presAssocID="{A6511048-5594-40BB-AF1F-544A19C4A7FA}" presName="sibTrans" presStyleCnt="0"/>
      <dgm:spPr/>
    </dgm:pt>
    <dgm:pt modelId="{823957E7-50D5-45C0-85D4-6BE246B5423D}" type="pres">
      <dgm:prSet presAssocID="{D6B8291F-C084-49F0-B5D2-1D673265A2BD}" presName="composite" presStyleCnt="0"/>
      <dgm:spPr/>
    </dgm:pt>
    <dgm:pt modelId="{95531DA3-D569-485D-9B49-8121F73B1BBD}" type="pres">
      <dgm:prSet presAssocID="{D6B8291F-C084-49F0-B5D2-1D673265A2BD}" presName="rect1" presStyleLbl="trAlignAcc1" presStyleIdx="2" presStyleCnt="7">
        <dgm:presLayoutVars>
          <dgm:bulletEnabled val="1"/>
        </dgm:presLayoutVars>
      </dgm:prSet>
      <dgm:spPr/>
    </dgm:pt>
    <dgm:pt modelId="{9E4DD2D7-C771-4987-8EC6-D62D7E1F92C1}" type="pres">
      <dgm:prSet presAssocID="{D6B8291F-C084-49F0-B5D2-1D673265A2BD}" presName="rect2" presStyleLbl="fgImgPlace1" presStyleIdx="2" presStyleCnt="7"/>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DB54A322-B9D0-4C1D-A487-CF9E0D1F0696}" type="pres">
      <dgm:prSet presAssocID="{91E33A33-4697-4C89-9B25-DD086D623EA7}" presName="sibTrans" presStyleCnt="0"/>
      <dgm:spPr/>
    </dgm:pt>
    <dgm:pt modelId="{0891342B-DE74-4D87-9950-129606656DE3}" type="pres">
      <dgm:prSet presAssocID="{63B8E1C8-8779-4959-8156-059186DC5329}" presName="composite" presStyleCnt="0"/>
      <dgm:spPr/>
    </dgm:pt>
    <dgm:pt modelId="{E678674B-FF68-4800-81CB-B0B2D0F6C5D2}" type="pres">
      <dgm:prSet presAssocID="{63B8E1C8-8779-4959-8156-059186DC5329}" presName="rect1" presStyleLbl="trAlignAcc1" presStyleIdx="3" presStyleCnt="7">
        <dgm:presLayoutVars>
          <dgm:bulletEnabled val="1"/>
        </dgm:presLayoutVars>
      </dgm:prSet>
      <dgm:spPr/>
    </dgm:pt>
    <dgm:pt modelId="{7958F89C-0F55-43D5-8FC9-ED99E30B123D}" type="pres">
      <dgm:prSet presAssocID="{63B8E1C8-8779-4959-8156-059186DC5329}" presName="rect2" presStyleLbl="fgImgPlace1" presStyleIdx="3" presStyleCnt="7"/>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A62D8253-53F5-4F04-A5FA-B5B3C0F9ED87}" type="pres">
      <dgm:prSet presAssocID="{A0BB70FC-8369-4FB2-AEFF-1BA04CDDDD7D}" presName="sibTrans" presStyleCnt="0"/>
      <dgm:spPr/>
    </dgm:pt>
    <dgm:pt modelId="{CD61EC4C-366D-45EF-8E13-7BFB4D42C8FA}" type="pres">
      <dgm:prSet presAssocID="{547A8A68-0E4A-417C-86E1-F06CCD92B363}" presName="composite" presStyleCnt="0"/>
      <dgm:spPr/>
    </dgm:pt>
    <dgm:pt modelId="{5BDD2207-B4C8-4881-9A65-958663BCFA76}" type="pres">
      <dgm:prSet presAssocID="{547A8A68-0E4A-417C-86E1-F06CCD92B363}" presName="rect1" presStyleLbl="trAlignAcc1" presStyleIdx="4" presStyleCnt="7">
        <dgm:presLayoutVars>
          <dgm:bulletEnabled val="1"/>
        </dgm:presLayoutVars>
      </dgm:prSet>
      <dgm:spPr/>
    </dgm:pt>
    <dgm:pt modelId="{7D46CBF2-CCC0-4AEE-A263-9C2E954E5020}" type="pres">
      <dgm:prSet presAssocID="{547A8A68-0E4A-417C-86E1-F06CCD92B363}" presName="rect2" presStyleLbl="fgImgPlace1" presStyleIdx="4" presStyleCnt="7"/>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5AB245D7-5E4D-46CB-B0A1-D077B33A2CBB}" type="pres">
      <dgm:prSet presAssocID="{84089B3B-1B19-4958-8587-9FD0865001D7}" presName="sibTrans" presStyleCnt="0"/>
      <dgm:spPr/>
    </dgm:pt>
    <dgm:pt modelId="{A6A14E9B-C81D-41A2-A695-C82CE5028902}" type="pres">
      <dgm:prSet presAssocID="{708A2D44-4580-4D31-828A-B2EDE24267B7}" presName="composite" presStyleCnt="0"/>
      <dgm:spPr/>
    </dgm:pt>
    <dgm:pt modelId="{D99CD246-E6DA-4A1C-A541-1E117AB391B0}" type="pres">
      <dgm:prSet presAssocID="{708A2D44-4580-4D31-828A-B2EDE24267B7}" presName="rect1" presStyleLbl="trAlignAcc1" presStyleIdx="5" presStyleCnt="7">
        <dgm:presLayoutVars>
          <dgm:bulletEnabled val="1"/>
        </dgm:presLayoutVars>
      </dgm:prSet>
      <dgm:spPr/>
    </dgm:pt>
    <dgm:pt modelId="{93FB448A-02E8-4CE3-9135-480F5C7564CA}" type="pres">
      <dgm:prSet presAssocID="{708A2D44-4580-4D31-828A-B2EDE24267B7}" presName="rect2" presStyleLbl="fgImgPlace1" presStyleIdx="5" presStyleCnt="7"/>
      <dgm:spPr>
        <a:blipFill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dgm:spPr>
    </dgm:pt>
    <dgm:pt modelId="{67F65EF9-1018-492B-A4BF-6604953B5F40}" type="pres">
      <dgm:prSet presAssocID="{1F7C9196-F518-4A5D-B077-DB9E8C69C536}" presName="sibTrans" presStyleCnt="0"/>
      <dgm:spPr/>
    </dgm:pt>
    <dgm:pt modelId="{97F87778-E261-4872-865A-6D399DD84BFD}" type="pres">
      <dgm:prSet presAssocID="{5D3960C5-BAFF-42EB-8392-F95D52CB6689}" presName="composite" presStyleCnt="0"/>
      <dgm:spPr/>
    </dgm:pt>
    <dgm:pt modelId="{77126783-BDF0-4D2A-9883-25836F54CFB8}" type="pres">
      <dgm:prSet presAssocID="{5D3960C5-BAFF-42EB-8392-F95D52CB6689}" presName="rect1" presStyleLbl="trAlignAcc1" presStyleIdx="6" presStyleCnt="7">
        <dgm:presLayoutVars>
          <dgm:bulletEnabled val="1"/>
        </dgm:presLayoutVars>
      </dgm:prSet>
      <dgm:spPr/>
    </dgm:pt>
    <dgm:pt modelId="{A087F752-E2E4-4FE4-B165-7E8104B3D051}" type="pres">
      <dgm:prSet presAssocID="{5D3960C5-BAFF-42EB-8392-F95D52CB6689}" presName="rect2" presStyleLbl="fgImgPlace1" presStyleIdx="6" presStyleCnt="7"/>
      <dgm:spPr>
        <a:blipFill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dgm:spPr>
    </dgm:pt>
  </dgm:ptLst>
  <dgm:cxnLst>
    <dgm:cxn modelId="{75A29003-2F83-4C5C-843D-DD978EA3BE06}" type="presOf" srcId="{63B8E1C8-8779-4959-8156-059186DC5329}" destId="{E678674B-FF68-4800-81CB-B0B2D0F6C5D2}" srcOrd="0" destOrd="0" presId="urn:microsoft.com/office/officeart/2008/layout/PictureStrips"/>
    <dgm:cxn modelId="{4D520305-D2FD-45D2-9520-5508B68FD937}" srcId="{63B8E1C8-8779-4959-8156-059186DC5329}" destId="{E6A2655F-1AA2-4E60-A243-98B07CBA15AC}" srcOrd="0" destOrd="0" parTransId="{E4B99D81-F7BC-439F-96EC-E96AD27AA102}" sibTransId="{265DA9F7-BF1F-4561-8261-9AA55E75F350}"/>
    <dgm:cxn modelId="{C2915805-C6DE-44ED-8FBA-0E9DCDCDFE2B}" type="presOf" srcId="{1AB63684-A150-4271-8960-541D270BDF62}" destId="{FF37A69C-10F6-4BAF-899D-9A30A329DAD7}" srcOrd="0" destOrd="0" presId="urn:microsoft.com/office/officeart/2008/layout/PictureStrips"/>
    <dgm:cxn modelId="{870C510D-5C76-451F-ABC0-138D63C5F2C2}" srcId="{1AB63684-A150-4271-8960-541D270BDF62}" destId="{547A8A68-0E4A-417C-86E1-F06CCD92B363}" srcOrd="4" destOrd="0" parTransId="{E642D4B4-BC67-476E-9F07-7EE9C75D4536}" sibTransId="{84089B3B-1B19-4958-8587-9FD0865001D7}"/>
    <dgm:cxn modelId="{AFCA351F-5004-4862-9F9E-9EA3B7EDA86E}" type="presOf" srcId="{3D34C0B4-A8A8-46FF-8D6C-2E407BBD99A9}" destId="{D642BA46-E652-4FD6-8215-80D87D5DA77B}" srcOrd="0" destOrd="0" presId="urn:microsoft.com/office/officeart/2008/layout/PictureStrips"/>
    <dgm:cxn modelId="{77FF8D24-2684-4D65-93AE-195DC5E4572A}" type="presOf" srcId="{13D330A8-5FD5-48B1-AE8A-ED5647A54952}" destId="{E678674B-FF68-4800-81CB-B0B2D0F6C5D2}" srcOrd="0" destOrd="2" presId="urn:microsoft.com/office/officeart/2008/layout/PictureStrips"/>
    <dgm:cxn modelId="{B1BD1826-6674-4521-8B43-27A7326C0D51}" srcId="{1AB63684-A150-4271-8960-541D270BDF62}" destId="{EB2BF2F4-C669-4990-80E0-56F7A98E7F14}" srcOrd="1" destOrd="0" parTransId="{F6178516-4F4C-4B8D-948D-78668977F8DC}" sibTransId="{A6511048-5594-40BB-AF1F-544A19C4A7FA}"/>
    <dgm:cxn modelId="{6B359929-7144-4DD3-80A3-1C0134995D99}" srcId="{63B8E1C8-8779-4959-8156-059186DC5329}" destId="{13D330A8-5FD5-48B1-AE8A-ED5647A54952}" srcOrd="1" destOrd="0" parTransId="{491B43EC-989F-4570-86FE-467CA1D52C8D}" sibTransId="{E1AF1C69-D05D-4B6E-89B0-41041EEAA18F}"/>
    <dgm:cxn modelId="{DF19692D-B154-4021-AD1E-AEF95013D560}" srcId="{1AB63684-A150-4271-8960-541D270BDF62}" destId="{D6B8291F-C084-49F0-B5D2-1D673265A2BD}" srcOrd="2" destOrd="0" parTransId="{F6BB9A6D-E25C-47D0-A744-3A1FAFFD7E38}" sibTransId="{91E33A33-4697-4C89-9B25-DD086D623EA7}"/>
    <dgm:cxn modelId="{F3A4163E-571E-4837-977E-D8086235B8F0}" type="presOf" srcId="{D3834367-FE39-40EB-82D4-26CC16A72F6C}" destId="{77126783-BDF0-4D2A-9883-25836F54CFB8}" srcOrd="0" destOrd="2" presId="urn:microsoft.com/office/officeart/2008/layout/PictureStrips"/>
    <dgm:cxn modelId="{4D10BC5D-9754-4459-B3FF-6025BFDDB00B}" srcId="{5D3960C5-BAFF-42EB-8392-F95D52CB6689}" destId="{D3834367-FE39-40EB-82D4-26CC16A72F6C}" srcOrd="1" destOrd="0" parTransId="{508E3BA8-9BBD-4C96-A8DC-9ED18CA48691}" sibTransId="{9A8CEA4A-45BF-4B88-8793-CFB75EE1EE58}"/>
    <dgm:cxn modelId="{45A05361-049A-41CD-9B8E-30E0972EF61F}" srcId="{D6B8291F-C084-49F0-B5D2-1D673265A2BD}" destId="{4ACBF50B-8D54-4404-84BF-493661948271}" srcOrd="1" destOrd="0" parTransId="{C16909A3-D935-49AA-A3F3-CC6730D09E8D}" sibTransId="{D172E28F-CF30-459A-877A-07F878179529}"/>
    <dgm:cxn modelId="{F3E14364-C4F8-4DF5-9A38-ECEC084FFC2E}" type="presOf" srcId="{C001E97A-8A60-4640-9320-5EAE5F00F9C4}" destId="{E678674B-FF68-4800-81CB-B0B2D0F6C5D2}" srcOrd="0" destOrd="3" presId="urn:microsoft.com/office/officeart/2008/layout/PictureStrips"/>
    <dgm:cxn modelId="{92F6A167-EC9C-4325-A0EE-3BDADDFDF7C4}" srcId="{5D3960C5-BAFF-42EB-8392-F95D52CB6689}" destId="{BF329379-4CA6-4559-AB5C-EF42DB9BAE45}" srcOrd="0" destOrd="0" parTransId="{5CB86195-0E93-45DE-8377-9F50D6C6F07E}" sibTransId="{87093FFB-A497-4010-A459-1B5E8629F0C9}"/>
    <dgm:cxn modelId="{1F94F447-5C85-4D4D-B167-2D314BD83DE4}" srcId="{1AB63684-A150-4271-8960-541D270BDF62}" destId="{708A2D44-4580-4D31-828A-B2EDE24267B7}" srcOrd="5" destOrd="0" parTransId="{1C518EE4-2937-4BFD-88EB-5FD956357C0C}" sibTransId="{1F7C9196-F518-4A5D-B077-DB9E8C69C536}"/>
    <dgm:cxn modelId="{31B41048-FE4B-4F7E-B25C-EC26769118C1}" srcId="{547A8A68-0E4A-417C-86E1-F06CCD92B363}" destId="{B6328C8A-674E-4424-A060-97FE88C2D941}" srcOrd="0" destOrd="0" parTransId="{E85B2396-A2AB-46BB-BD39-08FD86282452}" sibTransId="{8ADCA8F3-AC4B-4C12-A028-F07AB0308FAB}"/>
    <dgm:cxn modelId="{6E686250-80BE-40B6-A2B8-E39DA9020FC1}" type="presOf" srcId="{EB2BF2F4-C669-4990-80E0-56F7A98E7F14}" destId="{9D92ECE4-4209-4F26-B4F1-B63F7630FD49}" srcOrd="0" destOrd="0" presId="urn:microsoft.com/office/officeart/2008/layout/PictureStrips"/>
    <dgm:cxn modelId="{C5446750-1FC8-4B1E-930E-6F5CC20B87DD}" srcId="{3D34C0B4-A8A8-46FF-8D6C-2E407BBD99A9}" destId="{673E2039-8E48-44D4-A611-2005F5403A59}" srcOrd="1" destOrd="0" parTransId="{327A8E6B-6D21-49B2-8E4C-D3BEAA582F32}" sibTransId="{A66F5F4A-27FE-4C4B-8108-3E66024093A5}"/>
    <dgm:cxn modelId="{249C1F51-AF0D-48C8-BF0F-02D2C0E562B0}" srcId="{708A2D44-4580-4D31-828A-B2EDE24267B7}" destId="{89355CC1-0953-4228-A48F-968EAE9A3C56}" srcOrd="0" destOrd="0" parTransId="{AE77FE6A-CC50-4A27-ABEA-23578E9C00D3}" sibTransId="{89643AEC-043B-4696-A9B5-34908AE35250}"/>
    <dgm:cxn modelId="{E3B7D272-2A6F-4A4F-9398-DD015A725B47}" type="presOf" srcId="{547A8A68-0E4A-417C-86E1-F06CCD92B363}" destId="{5BDD2207-B4C8-4881-9A65-958663BCFA76}" srcOrd="0" destOrd="0" presId="urn:microsoft.com/office/officeart/2008/layout/PictureStrips"/>
    <dgm:cxn modelId="{BF3F6473-0E34-4B66-9F04-8A0FC3BB4D8E}" type="presOf" srcId="{673E2039-8E48-44D4-A611-2005F5403A59}" destId="{D642BA46-E652-4FD6-8215-80D87D5DA77B}" srcOrd="0" destOrd="2" presId="urn:microsoft.com/office/officeart/2008/layout/PictureStrips"/>
    <dgm:cxn modelId="{8B9BA474-E161-45DF-98CD-829D52B2806B}" type="presOf" srcId="{4ACBF50B-8D54-4404-84BF-493661948271}" destId="{95531DA3-D569-485D-9B49-8121F73B1BBD}" srcOrd="0" destOrd="2" presId="urn:microsoft.com/office/officeart/2008/layout/PictureStrips"/>
    <dgm:cxn modelId="{A71A6555-4410-407E-AF2A-DD36E7443302}" srcId="{1AB63684-A150-4271-8960-541D270BDF62}" destId="{3D34C0B4-A8A8-46FF-8D6C-2E407BBD99A9}" srcOrd="0" destOrd="0" parTransId="{A1A6434B-4C0B-4BD5-8263-8E981BED7542}" sibTransId="{54B68F9B-0F34-4B79-95A3-8E87DA726111}"/>
    <dgm:cxn modelId="{EBA76E75-620A-416A-BE36-DA405A9E73FD}" srcId="{708A2D44-4580-4D31-828A-B2EDE24267B7}" destId="{4ACED7ED-8B49-420F-B547-52C0E3B1BB40}" srcOrd="2" destOrd="0" parTransId="{3D800000-9CFC-406C-BA4D-61A103C550DC}" sibTransId="{558594AB-9394-4EA0-B113-747627191105}"/>
    <dgm:cxn modelId="{4E0F6B57-C63B-4C3A-BBC8-2A12997D7D4B}" type="presOf" srcId="{4ACED7ED-8B49-420F-B547-52C0E3B1BB40}" destId="{D99CD246-E6DA-4A1C-A541-1E117AB391B0}" srcOrd="0" destOrd="3" presId="urn:microsoft.com/office/officeart/2008/layout/PictureStrips"/>
    <dgm:cxn modelId="{26650689-40BB-460C-9DDC-6BEE3523E9E5}" srcId="{D6B8291F-C084-49F0-B5D2-1D673265A2BD}" destId="{238C8821-AE52-4DEC-9A4C-9B77324CF627}" srcOrd="0" destOrd="0" parTransId="{65B8EEA7-EB9C-4C61-86F1-718C43974631}" sibTransId="{8DD8AB70-04C6-429F-960A-6336000B4147}"/>
    <dgm:cxn modelId="{306A5C89-5BD9-41AB-BAAD-F671B0DBC863}" srcId="{1AB63684-A150-4271-8960-541D270BDF62}" destId="{5D3960C5-BAFF-42EB-8392-F95D52CB6689}" srcOrd="6" destOrd="0" parTransId="{2F7517BE-F187-4FB8-B4CD-36B1692FDDFA}" sibTransId="{C73929CD-2FEF-4375-8C69-DEC7899D53DC}"/>
    <dgm:cxn modelId="{DEE63B95-97B0-4FC9-B8D6-E16A411063F2}" type="presOf" srcId="{933BB761-7243-4F43-B043-8F176CC9770A}" destId="{D99CD246-E6DA-4A1C-A541-1E117AB391B0}" srcOrd="0" destOrd="2" presId="urn:microsoft.com/office/officeart/2008/layout/PictureStrips"/>
    <dgm:cxn modelId="{0A8A35A0-767E-419B-9471-06B684BA2982}" type="presOf" srcId="{FBEE2A1F-89A6-451E-B5F7-E8FA6F9F156B}" destId="{5BDD2207-B4C8-4881-9A65-958663BCFA76}" srcOrd="0" destOrd="2" presId="urn:microsoft.com/office/officeart/2008/layout/PictureStrips"/>
    <dgm:cxn modelId="{27F4B3A4-65AF-453C-96DB-3FC059FA57E4}" srcId="{EB2BF2F4-C669-4990-80E0-56F7A98E7F14}" destId="{C44D07C2-8850-46F9-86E1-30B75C6FD0C3}" srcOrd="0" destOrd="0" parTransId="{4A981003-1D8E-42C7-8F83-4E2C32D948FA}" sibTransId="{9122397A-90A3-4173-A856-989CF729A530}"/>
    <dgm:cxn modelId="{461D94B6-9DD4-43C3-BC2D-28A4B84776B3}" type="presOf" srcId="{FB4F80C1-789D-4E3A-AD68-D706C332A2FB}" destId="{9D92ECE4-4209-4F26-B4F1-B63F7630FD49}" srcOrd="0" destOrd="2" presId="urn:microsoft.com/office/officeart/2008/layout/PictureStrips"/>
    <dgm:cxn modelId="{8822D2CB-2CED-42BF-8F96-E5701A64F844}" type="presOf" srcId="{238C8821-AE52-4DEC-9A4C-9B77324CF627}" destId="{95531DA3-D569-485D-9B49-8121F73B1BBD}" srcOrd="0" destOrd="1" presId="urn:microsoft.com/office/officeart/2008/layout/PictureStrips"/>
    <dgm:cxn modelId="{6E85E3CB-6B78-414E-8422-73AA92263EF0}" type="presOf" srcId="{7CA24C14-E454-41C0-A0AA-C259714D9255}" destId="{D642BA46-E652-4FD6-8215-80D87D5DA77B}" srcOrd="0" destOrd="1" presId="urn:microsoft.com/office/officeart/2008/layout/PictureStrips"/>
    <dgm:cxn modelId="{FD2CC5CC-4660-4A16-9990-84D3985DD706}" type="presOf" srcId="{C44D07C2-8850-46F9-86E1-30B75C6FD0C3}" destId="{9D92ECE4-4209-4F26-B4F1-B63F7630FD49}" srcOrd="0" destOrd="1" presId="urn:microsoft.com/office/officeart/2008/layout/PictureStrips"/>
    <dgm:cxn modelId="{4933F3D0-8196-4DA1-AFA9-FA37520DF66B}" type="presOf" srcId="{708A2D44-4580-4D31-828A-B2EDE24267B7}" destId="{D99CD246-E6DA-4A1C-A541-1E117AB391B0}" srcOrd="0" destOrd="0" presId="urn:microsoft.com/office/officeart/2008/layout/PictureStrips"/>
    <dgm:cxn modelId="{BF15DFD4-E71C-4462-A67B-3BB6877DF7E1}" type="presOf" srcId="{BF329379-4CA6-4559-AB5C-EF42DB9BAE45}" destId="{77126783-BDF0-4D2A-9883-25836F54CFB8}" srcOrd="0" destOrd="1" presId="urn:microsoft.com/office/officeart/2008/layout/PictureStrips"/>
    <dgm:cxn modelId="{54564DD6-EEA1-44D4-809C-A966504EA2DA}" type="presOf" srcId="{D6B8291F-C084-49F0-B5D2-1D673265A2BD}" destId="{95531DA3-D569-485D-9B49-8121F73B1BBD}" srcOrd="0" destOrd="0" presId="urn:microsoft.com/office/officeart/2008/layout/PictureStrips"/>
    <dgm:cxn modelId="{61F2C2D9-FB38-417B-B92F-F42C39F6DC8B}" type="presOf" srcId="{89355CC1-0953-4228-A48F-968EAE9A3C56}" destId="{D99CD246-E6DA-4A1C-A541-1E117AB391B0}" srcOrd="0" destOrd="1" presId="urn:microsoft.com/office/officeart/2008/layout/PictureStrips"/>
    <dgm:cxn modelId="{E02328DA-1933-47FB-876A-2DF985213B0B}" srcId="{708A2D44-4580-4D31-828A-B2EDE24267B7}" destId="{933BB761-7243-4F43-B043-8F176CC9770A}" srcOrd="1" destOrd="0" parTransId="{3F1A56F7-B556-4BEF-89B7-BBC6DE97C1E4}" sibTransId="{9DE00D88-9B9C-4F5B-9637-E369A8344880}"/>
    <dgm:cxn modelId="{4CC872DD-77F1-4CFE-8848-C57285DE8AB3}" type="presOf" srcId="{B6328C8A-674E-4424-A060-97FE88C2D941}" destId="{5BDD2207-B4C8-4881-9A65-958663BCFA76}" srcOrd="0" destOrd="1" presId="urn:microsoft.com/office/officeart/2008/layout/PictureStrips"/>
    <dgm:cxn modelId="{71B4CDE3-33FA-436E-B2F9-76F13D293E67}" srcId="{3D34C0B4-A8A8-46FF-8D6C-2E407BBD99A9}" destId="{7CA24C14-E454-41C0-A0AA-C259714D9255}" srcOrd="0" destOrd="0" parTransId="{94DA1F5A-1143-47C0-B039-CC3B6BE9188C}" sibTransId="{D9893680-9C9A-4A3B-97AC-087252900E41}"/>
    <dgm:cxn modelId="{9A88A0E7-DB6D-4A64-99F3-B7D2353CCEC5}" srcId="{1AB63684-A150-4271-8960-541D270BDF62}" destId="{63B8E1C8-8779-4959-8156-059186DC5329}" srcOrd="3" destOrd="0" parTransId="{39338591-A5B2-44FF-B545-3422260ECC7B}" sibTransId="{A0BB70FC-8369-4FB2-AEFF-1BA04CDDDD7D}"/>
    <dgm:cxn modelId="{5450D0E8-B906-498E-BB27-77227F410F4F}" type="presOf" srcId="{E6A2655F-1AA2-4E60-A243-98B07CBA15AC}" destId="{E678674B-FF68-4800-81CB-B0B2D0F6C5D2}" srcOrd="0" destOrd="1" presId="urn:microsoft.com/office/officeart/2008/layout/PictureStrips"/>
    <dgm:cxn modelId="{7150BFEA-A65C-41F5-B8F2-65DA5F6A5DC8}" srcId="{63B8E1C8-8779-4959-8156-059186DC5329}" destId="{C001E97A-8A60-4640-9320-5EAE5F00F9C4}" srcOrd="2" destOrd="0" parTransId="{58C433BD-3934-41CD-9D1D-E37CBBB36272}" sibTransId="{E401236A-1E27-456A-BBD1-856848DBB68F}"/>
    <dgm:cxn modelId="{2991BAED-DC5C-4986-88D6-2011F2B86B35}" srcId="{EB2BF2F4-C669-4990-80E0-56F7A98E7F14}" destId="{FB4F80C1-789D-4E3A-AD68-D706C332A2FB}" srcOrd="1" destOrd="0" parTransId="{D02800F7-057C-4CFD-A4D1-7085A81F1A2C}" sibTransId="{2F58D21B-7DCB-429A-8062-EA9AE290B219}"/>
    <dgm:cxn modelId="{731AD4F9-2B7E-4659-AAD3-31238B330040}" type="presOf" srcId="{5D3960C5-BAFF-42EB-8392-F95D52CB6689}" destId="{77126783-BDF0-4D2A-9883-25836F54CFB8}" srcOrd="0" destOrd="0" presId="urn:microsoft.com/office/officeart/2008/layout/PictureStrips"/>
    <dgm:cxn modelId="{71EDC4FE-92E6-4529-B38A-E43E44685CD6}" srcId="{547A8A68-0E4A-417C-86E1-F06CCD92B363}" destId="{FBEE2A1F-89A6-451E-B5F7-E8FA6F9F156B}" srcOrd="1" destOrd="0" parTransId="{329768C3-E899-436B-B6A8-30BDCC757096}" sibTransId="{8B65B9AC-5079-40F2-B32A-997605716583}"/>
    <dgm:cxn modelId="{03FA2E5D-6A7E-424D-A569-157A813CEBEA}" type="presParOf" srcId="{FF37A69C-10F6-4BAF-899D-9A30A329DAD7}" destId="{D3FE2888-2E24-421A-BA73-88C43F365053}" srcOrd="0" destOrd="0" presId="urn:microsoft.com/office/officeart/2008/layout/PictureStrips"/>
    <dgm:cxn modelId="{AB3CCAED-737B-471C-986D-F39AB6580CE8}" type="presParOf" srcId="{D3FE2888-2E24-421A-BA73-88C43F365053}" destId="{D642BA46-E652-4FD6-8215-80D87D5DA77B}" srcOrd="0" destOrd="0" presId="urn:microsoft.com/office/officeart/2008/layout/PictureStrips"/>
    <dgm:cxn modelId="{987DD23B-CA40-48F5-8578-950844EA4D0D}" type="presParOf" srcId="{D3FE2888-2E24-421A-BA73-88C43F365053}" destId="{C5CC6237-B6AC-43B0-AF8B-2ADA83E3977F}" srcOrd="1" destOrd="0" presId="urn:microsoft.com/office/officeart/2008/layout/PictureStrips"/>
    <dgm:cxn modelId="{33E51FD4-77B3-4EF2-BFAE-E593A456F757}" type="presParOf" srcId="{FF37A69C-10F6-4BAF-899D-9A30A329DAD7}" destId="{7F948457-75C2-4E92-A500-DFFEC2AD30D6}" srcOrd="1" destOrd="0" presId="urn:microsoft.com/office/officeart/2008/layout/PictureStrips"/>
    <dgm:cxn modelId="{8E0A9429-D22C-4151-B844-8980A011C551}" type="presParOf" srcId="{FF37A69C-10F6-4BAF-899D-9A30A329DAD7}" destId="{7450DC89-F120-4058-93DC-F41CE9717F91}" srcOrd="2" destOrd="0" presId="urn:microsoft.com/office/officeart/2008/layout/PictureStrips"/>
    <dgm:cxn modelId="{7A788D87-4EA4-420D-AC0E-E76F51429812}" type="presParOf" srcId="{7450DC89-F120-4058-93DC-F41CE9717F91}" destId="{9D92ECE4-4209-4F26-B4F1-B63F7630FD49}" srcOrd="0" destOrd="0" presId="urn:microsoft.com/office/officeart/2008/layout/PictureStrips"/>
    <dgm:cxn modelId="{699C12E8-37E4-4301-BE38-3CFE47E7C986}" type="presParOf" srcId="{7450DC89-F120-4058-93DC-F41CE9717F91}" destId="{709A3EF4-60CC-4681-976A-87FDC4CBBF71}" srcOrd="1" destOrd="0" presId="urn:microsoft.com/office/officeart/2008/layout/PictureStrips"/>
    <dgm:cxn modelId="{FAA0C131-AE80-4758-A63F-84581889BB60}" type="presParOf" srcId="{FF37A69C-10F6-4BAF-899D-9A30A329DAD7}" destId="{9CCB39C6-16C4-4858-89C5-E0D92C9A8285}" srcOrd="3" destOrd="0" presId="urn:microsoft.com/office/officeart/2008/layout/PictureStrips"/>
    <dgm:cxn modelId="{7F07F7CC-0C8C-4349-9B0C-CF7D7CADA7FA}" type="presParOf" srcId="{FF37A69C-10F6-4BAF-899D-9A30A329DAD7}" destId="{823957E7-50D5-45C0-85D4-6BE246B5423D}" srcOrd="4" destOrd="0" presId="urn:microsoft.com/office/officeart/2008/layout/PictureStrips"/>
    <dgm:cxn modelId="{FCA31392-C2D8-4B95-8D2A-1A78A4894D9F}" type="presParOf" srcId="{823957E7-50D5-45C0-85D4-6BE246B5423D}" destId="{95531DA3-D569-485D-9B49-8121F73B1BBD}" srcOrd="0" destOrd="0" presId="urn:microsoft.com/office/officeart/2008/layout/PictureStrips"/>
    <dgm:cxn modelId="{4A7F2CB6-9218-41D1-990A-41494BCFD7C6}" type="presParOf" srcId="{823957E7-50D5-45C0-85D4-6BE246B5423D}" destId="{9E4DD2D7-C771-4987-8EC6-D62D7E1F92C1}" srcOrd="1" destOrd="0" presId="urn:microsoft.com/office/officeart/2008/layout/PictureStrips"/>
    <dgm:cxn modelId="{61676C34-E402-408F-BF50-60FA28324D8F}" type="presParOf" srcId="{FF37A69C-10F6-4BAF-899D-9A30A329DAD7}" destId="{DB54A322-B9D0-4C1D-A487-CF9E0D1F0696}" srcOrd="5" destOrd="0" presId="urn:microsoft.com/office/officeart/2008/layout/PictureStrips"/>
    <dgm:cxn modelId="{2747CC8F-8484-40B7-9963-0E89BCDB2DDE}" type="presParOf" srcId="{FF37A69C-10F6-4BAF-899D-9A30A329DAD7}" destId="{0891342B-DE74-4D87-9950-129606656DE3}" srcOrd="6" destOrd="0" presId="urn:microsoft.com/office/officeart/2008/layout/PictureStrips"/>
    <dgm:cxn modelId="{7721286C-335A-4ACC-830B-52E694F4D88C}" type="presParOf" srcId="{0891342B-DE74-4D87-9950-129606656DE3}" destId="{E678674B-FF68-4800-81CB-B0B2D0F6C5D2}" srcOrd="0" destOrd="0" presId="urn:microsoft.com/office/officeart/2008/layout/PictureStrips"/>
    <dgm:cxn modelId="{70129C15-78CD-467A-AC4A-971DB60B69D0}" type="presParOf" srcId="{0891342B-DE74-4D87-9950-129606656DE3}" destId="{7958F89C-0F55-43D5-8FC9-ED99E30B123D}" srcOrd="1" destOrd="0" presId="urn:microsoft.com/office/officeart/2008/layout/PictureStrips"/>
    <dgm:cxn modelId="{74AC86DE-12A7-4CA0-B1DF-88BC947DCFF4}" type="presParOf" srcId="{FF37A69C-10F6-4BAF-899D-9A30A329DAD7}" destId="{A62D8253-53F5-4F04-A5FA-B5B3C0F9ED87}" srcOrd="7" destOrd="0" presId="urn:microsoft.com/office/officeart/2008/layout/PictureStrips"/>
    <dgm:cxn modelId="{B876569F-31BC-4C98-B2D8-3BAAF2A60D9D}" type="presParOf" srcId="{FF37A69C-10F6-4BAF-899D-9A30A329DAD7}" destId="{CD61EC4C-366D-45EF-8E13-7BFB4D42C8FA}" srcOrd="8" destOrd="0" presId="urn:microsoft.com/office/officeart/2008/layout/PictureStrips"/>
    <dgm:cxn modelId="{A32BB5B8-41D1-414A-9E6B-26E360D31FD8}" type="presParOf" srcId="{CD61EC4C-366D-45EF-8E13-7BFB4D42C8FA}" destId="{5BDD2207-B4C8-4881-9A65-958663BCFA76}" srcOrd="0" destOrd="0" presId="urn:microsoft.com/office/officeart/2008/layout/PictureStrips"/>
    <dgm:cxn modelId="{B22372DE-2280-4A7D-BB5E-A603E500A687}" type="presParOf" srcId="{CD61EC4C-366D-45EF-8E13-7BFB4D42C8FA}" destId="{7D46CBF2-CCC0-4AEE-A263-9C2E954E5020}" srcOrd="1" destOrd="0" presId="urn:microsoft.com/office/officeart/2008/layout/PictureStrips"/>
    <dgm:cxn modelId="{2142790E-1415-4C04-9E9E-6E5C402F84F7}" type="presParOf" srcId="{FF37A69C-10F6-4BAF-899D-9A30A329DAD7}" destId="{5AB245D7-5E4D-46CB-B0A1-D077B33A2CBB}" srcOrd="9" destOrd="0" presId="urn:microsoft.com/office/officeart/2008/layout/PictureStrips"/>
    <dgm:cxn modelId="{1147689A-53DF-421F-A548-B68E479F2738}" type="presParOf" srcId="{FF37A69C-10F6-4BAF-899D-9A30A329DAD7}" destId="{A6A14E9B-C81D-41A2-A695-C82CE5028902}" srcOrd="10" destOrd="0" presId="urn:microsoft.com/office/officeart/2008/layout/PictureStrips"/>
    <dgm:cxn modelId="{42F7ADFB-FCFC-48EC-B4D0-DCD88EF6A0DE}" type="presParOf" srcId="{A6A14E9B-C81D-41A2-A695-C82CE5028902}" destId="{D99CD246-E6DA-4A1C-A541-1E117AB391B0}" srcOrd="0" destOrd="0" presId="urn:microsoft.com/office/officeart/2008/layout/PictureStrips"/>
    <dgm:cxn modelId="{2144422D-9649-44B3-B075-9C470BD2A1F0}" type="presParOf" srcId="{A6A14E9B-C81D-41A2-A695-C82CE5028902}" destId="{93FB448A-02E8-4CE3-9135-480F5C7564CA}" srcOrd="1" destOrd="0" presId="urn:microsoft.com/office/officeart/2008/layout/PictureStrips"/>
    <dgm:cxn modelId="{12D96DA6-415F-49BE-831B-B0963A86EA50}" type="presParOf" srcId="{FF37A69C-10F6-4BAF-899D-9A30A329DAD7}" destId="{67F65EF9-1018-492B-A4BF-6604953B5F40}" srcOrd="11" destOrd="0" presId="urn:microsoft.com/office/officeart/2008/layout/PictureStrips"/>
    <dgm:cxn modelId="{12DC118D-4179-4103-A0F2-F45E5BEE19DF}" type="presParOf" srcId="{FF37A69C-10F6-4BAF-899D-9A30A329DAD7}" destId="{97F87778-E261-4872-865A-6D399DD84BFD}" srcOrd="12" destOrd="0" presId="urn:microsoft.com/office/officeart/2008/layout/PictureStrips"/>
    <dgm:cxn modelId="{46ED65E4-0461-4875-BEC2-CF779C38DF33}" type="presParOf" srcId="{97F87778-E261-4872-865A-6D399DD84BFD}" destId="{77126783-BDF0-4D2A-9883-25836F54CFB8}" srcOrd="0" destOrd="0" presId="urn:microsoft.com/office/officeart/2008/layout/PictureStrips"/>
    <dgm:cxn modelId="{78C85416-3A1E-4895-9DC3-C5BA7F0475FB}" type="presParOf" srcId="{97F87778-E261-4872-865A-6D399DD84BFD}" destId="{A087F752-E2E4-4FE4-B165-7E8104B3D051}"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AB63684-A150-4271-8960-541D270BDF62}" type="doc">
      <dgm:prSet loTypeId="urn:microsoft.com/office/officeart/2008/layout/PictureStrips" loCatId="list" qsTypeId="urn:microsoft.com/office/officeart/2005/8/quickstyle/simple1" qsCatId="simple" csTypeId="urn:microsoft.com/office/officeart/2005/8/colors/accent0_3" csCatId="mainScheme" phldr="1"/>
      <dgm:spPr/>
      <dgm:t>
        <a:bodyPr/>
        <a:lstStyle/>
        <a:p>
          <a:endParaRPr lang="en-AU"/>
        </a:p>
      </dgm:t>
    </dgm:pt>
    <dgm:pt modelId="{229E9D5E-8A35-4E45-95EE-38A255A6768B}">
      <dgm:prSet/>
      <dgm:spPr/>
      <dgm:t>
        <a:bodyPr/>
        <a:lstStyle/>
        <a:p>
          <a:pPr>
            <a:buFont typeface="+mj-lt"/>
            <a:buAutoNum type="arabicPeriod"/>
          </a:pPr>
          <a:r>
            <a:rPr lang="en-AU" b="1" i="0" dirty="0"/>
            <a:t>Berries:</a:t>
          </a:r>
          <a:endParaRPr lang="en-AU" b="0" i="0" dirty="0"/>
        </a:p>
      </dgm:t>
    </dgm:pt>
    <dgm:pt modelId="{0E9CDF45-7C7C-4F2B-887E-E45095B54533}" type="parTrans" cxnId="{027A8ED0-D53F-4B0D-81F1-1CB69B60FA21}">
      <dgm:prSet/>
      <dgm:spPr/>
      <dgm:t>
        <a:bodyPr/>
        <a:lstStyle/>
        <a:p>
          <a:endParaRPr lang="en-AU"/>
        </a:p>
      </dgm:t>
    </dgm:pt>
    <dgm:pt modelId="{742B15F9-5590-41FB-B434-2D5D56135DD7}" type="sibTrans" cxnId="{027A8ED0-D53F-4B0D-81F1-1CB69B60FA21}">
      <dgm:prSet/>
      <dgm:spPr/>
      <dgm:t>
        <a:bodyPr/>
        <a:lstStyle/>
        <a:p>
          <a:endParaRPr lang="en-AU"/>
        </a:p>
      </dgm:t>
    </dgm:pt>
    <dgm:pt modelId="{446F6B06-DC07-4F7B-BA30-DC5F0A50CC67}">
      <dgm:prSet/>
      <dgm:spPr/>
      <dgm:t>
        <a:bodyPr/>
        <a:lstStyle/>
        <a:p>
          <a:pPr>
            <a:buFont typeface="+mj-lt"/>
            <a:buAutoNum type="arabicPeriod"/>
          </a:pPr>
          <a:r>
            <a:rPr lang="en-US" b="0" i="0" dirty="0"/>
            <a:t>These juicy fruits are an essential food source for various animals on the island.</a:t>
          </a:r>
        </a:p>
      </dgm:t>
    </dgm:pt>
    <dgm:pt modelId="{80899D32-4E76-467E-97D1-EDBD5CDCA938}" type="parTrans" cxnId="{D81FC305-1EA5-4D7F-B01A-C1388819F844}">
      <dgm:prSet/>
      <dgm:spPr/>
      <dgm:t>
        <a:bodyPr/>
        <a:lstStyle/>
        <a:p>
          <a:endParaRPr lang="en-AU"/>
        </a:p>
      </dgm:t>
    </dgm:pt>
    <dgm:pt modelId="{1F333DC5-AEFE-4E9A-AD7B-980DCFC16A95}" type="sibTrans" cxnId="{D81FC305-1EA5-4D7F-B01A-C1388819F844}">
      <dgm:prSet/>
      <dgm:spPr/>
      <dgm:t>
        <a:bodyPr/>
        <a:lstStyle/>
        <a:p>
          <a:endParaRPr lang="en-AU"/>
        </a:p>
      </dgm:t>
    </dgm:pt>
    <dgm:pt modelId="{A193D15B-53C3-4188-8DDD-8964769C7E8D}">
      <dgm:prSet/>
      <dgm:spPr/>
      <dgm:t>
        <a:bodyPr/>
        <a:lstStyle/>
        <a:p>
          <a:pPr>
            <a:buFont typeface="+mj-lt"/>
            <a:buAutoNum type="arabicPeriod"/>
          </a:pPr>
          <a:r>
            <a:rPr lang="en-US" b="0" i="0" dirty="0"/>
            <a:t>Consider which species might rely on berries for energy.</a:t>
          </a:r>
        </a:p>
      </dgm:t>
    </dgm:pt>
    <dgm:pt modelId="{CFF292FD-3003-42AD-BCEF-B204E620AA62}" type="parTrans" cxnId="{F4485CA9-DCD7-43D5-8443-A6BFD0E5538E}">
      <dgm:prSet/>
      <dgm:spPr/>
      <dgm:t>
        <a:bodyPr/>
        <a:lstStyle/>
        <a:p>
          <a:endParaRPr lang="en-AU"/>
        </a:p>
      </dgm:t>
    </dgm:pt>
    <dgm:pt modelId="{83C76A23-B88F-4F65-ADA2-69797AC5CB16}" type="sibTrans" cxnId="{F4485CA9-DCD7-43D5-8443-A6BFD0E5538E}">
      <dgm:prSet/>
      <dgm:spPr/>
      <dgm:t>
        <a:bodyPr/>
        <a:lstStyle/>
        <a:p>
          <a:endParaRPr lang="en-AU"/>
        </a:p>
      </dgm:t>
    </dgm:pt>
    <dgm:pt modelId="{E2B6A41F-948F-4B2F-8E73-2F806BA2C711}">
      <dgm:prSet/>
      <dgm:spPr/>
      <dgm:t>
        <a:bodyPr/>
        <a:lstStyle/>
        <a:p>
          <a:pPr>
            <a:buFont typeface="+mj-lt"/>
            <a:buAutoNum type="arabicPeriod"/>
          </a:pPr>
          <a:r>
            <a:rPr lang="en-AU" b="1" i="0" dirty="0"/>
            <a:t>Bushes:</a:t>
          </a:r>
          <a:endParaRPr lang="en-AU" b="0" i="0" dirty="0"/>
        </a:p>
      </dgm:t>
    </dgm:pt>
    <dgm:pt modelId="{AA89BB05-B241-49C8-904B-DC9C8C2B5E98}" type="parTrans" cxnId="{EC37FAD8-5BF5-4788-A801-534FFFD11C4B}">
      <dgm:prSet/>
      <dgm:spPr/>
      <dgm:t>
        <a:bodyPr/>
        <a:lstStyle/>
        <a:p>
          <a:endParaRPr lang="en-AU"/>
        </a:p>
      </dgm:t>
    </dgm:pt>
    <dgm:pt modelId="{8BEF692B-3D1F-4FE3-A937-D373DE1D23EE}" type="sibTrans" cxnId="{EC37FAD8-5BF5-4788-A801-534FFFD11C4B}">
      <dgm:prSet/>
      <dgm:spPr/>
      <dgm:t>
        <a:bodyPr/>
        <a:lstStyle/>
        <a:p>
          <a:endParaRPr lang="en-AU"/>
        </a:p>
      </dgm:t>
    </dgm:pt>
    <dgm:pt modelId="{5832B2D9-ADA8-4419-B03B-7FC914F2A32D}">
      <dgm:prSet/>
      <dgm:spPr/>
      <dgm:t>
        <a:bodyPr/>
        <a:lstStyle/>
        <a:p>
          <a:pPr>
            <a:buFont typeface="+mj-lt"/>
            <a:buAutoNum type="arabicPeriod"/>
          </a:pPr>
          <a:r>
            <a:rPr lang="en-US" b="0" i="0" dirty="0"/>
            <a:t>Bushes provide shelter, nesting sites, and food for both herbivores and insectivores.</a:t>
          </a:r>
        </a:p>
      </dgm:t>
    </dgm:pt>
    <dgm:pt modelId="{8622505D-8E7E-42D0-9352-20E97997FE5C}" type="parTrans" cxnId="{3B46E7E6-8D1A-4FA2-BE81-07C7B68C4EF1}">
      <dgm:prSet/>
      <dgm:spPr/>
      <dgm:t>
        <a:bodyPr/>
        <a:lstStyle/>
        <a:p>
          <a:endParaRPr lang="en-AU"/>
        </a:p>
      </dgm:t>
    </dgm:pt>
    <dgm:pt modelId="{4113C99A-AE1F-47DF-9C7A-70F056D982E9}" type="sibTrans" cxnId="{3B46E7E6-8D1A-4FA2-BE81-07C7B68C4EF1}">
      <dgm:prSet/>
      <dgm:spPr/>
      <dgm:t>
        <a:bodyPr/>
        <a:lstStyle/>
        <a:p>
          <a:endParaRPr lang="en-AU"/>
        </a:p>
      </dgm:t>
    </dgm:pt>
    <dgm:pt modelId="{928B6A7F-EDD4-4589-926A-E63D3935F370}">
      <dgm:prSet/>
      <dgm:spPr/>
      <dgm:t>
        <a:bodyPr/>
        <a:lstStyle/>
        <a:p>
          <a:pPr>
            <a:buFont typeface="+mj-lt"/>
            <a:buAutoNum type="arabicPeriod"/>
          </a:pPr>
          <a:r>
            <a:rPr lang="en-US" b="0" i="0" dirty="0"/>
            <a:t>Think about which animals interact with the bushy vegetation.</a:t>
          </a:r>
        </a:p>
      </dgm:t>
    </dgm:pt>
    <dgm:pt modelId="{A618832E-6000-49F5-A2EC-586CB150BB12}" type="parTrans" cxnId="{3594FDCC-2138-4735-964F-B6EA85E06E23}">
      <dgm:prSet/>
      <dgm:spPr/>
      <dgm:t>
        <a:bodyPr/>
        <a:lstStyle/>
        <a:p>
          <a:endParaRPr lang="en-AU"/>
        </a:p>
      </dgm:t>
    </dgm:pt>
    <dgm:pt modelId="{02D68718-E185-44C7-A397-3EF62B759728}" type="sibTrans" cxnId="{3594FDCC-2138-4735-964F-B6EA85E06E23}">
      <dgm:prSet/>
      <dgm:spPr/>
      <dgm:t>
        <a:bodyPr/>
        <a:lstStyle/>
        <a:p>
          <a:endParaRPr lang="en-AU"/>
        </a:p>
      </dgm:t>
    </dgm:pt>
    <dgm:pt modelId="{5E6CD039-78B5-4D72-8522-F2D7432C1D33}">
      <dgm:prSet/>
      <dgm:spPr/>
      <dgm:t>
        <a:bodyPr/>
        <a:lstStyle/>
        <a:p>
          <a:pPr>
            <a:buFont typeface="+mj-lt"/>
            <a:buAutoNum type="arabicPeriod"/>
          </a:pPr>
          <a:r>
            <a:rPr lang="en-AU" b="1" i="0" dirty="0"/>
            <a:t>Flowers:</a:t>
          </a:r>
          <a:endParaRPr lang="en-AU" b="0" i="0" dirty="0"/>
        </a:p>
      </dgm:t>
    </dgm:pt>
    <dgm:pt modelId="{9FBAE895-191C-4ECC-99FC-AC69E2EF69C7}" type="parTrans" cxnId="{74BA05BE-BABE-4237-B07F-4DC612F7BB92}">
      <dgm:prSet/>
      <dgm:spPr/>
      <dgm:t>
        <a:bodyPr/>
        <a:lstStyle/>
        <a:p>
          <a:endParaRPr lang="en-AU"/>
        </a:p>
      </dgm:t>
    </dgm:pt>
    <dgm:pt modelId="{E79492C8-C07A-4C6B-BBA1-C3297465CD69}" type="sibTrans" cxnId="{74BA05BE-BABE-4237-B07F-4DC612F7BB92}">
      <dgm:prSet/>
      <dgm:spPr/>
      <dgm:t>
        <a:bodyPr/>
        <a:lstStyle/>
        <a:p>
          <a:endParaRPr lang="en-AU"/>
        </a:p>
      </dgm:t>
    </dgm:pt>
    <dgm:pt modelId="{9FAE82C7-CE55-4061-8917-541677C5A8E6}">
      <dgm:prSet/>
      <dgm:spPr/>
      <dgm:t>
        <a:bodyPr/>
        <a:lstStyle/>
        <a:p>
          <a:pPr>
            <a:buFont typeface="+mj-lt"/>
            <a:buAutoNum type="arabicPeriod"/>
          </a:pPr>
          <a:r>
            <a:rPr lang="en-US" b="0" i="0">
              <a:latin typeface="Arial" panose="020B0604020202020204"/>
            </a:rPr>
            <a:t>Flowers</a:t>
          </a:r>
          <a:r>
            <a:rPr lang="en-US" b="0" i="0" dirty="0"/>
            <a:t> attract pollinators like bees, butterflies, and birds.</a:t>
          </a:r>
        </a:p>
      </dgm:t>
    </dgm:pt>
    <dgm:pt modelId="{83F081DA-6E12-48A8-B693-B82242428730}" type="parTrans" cxnId="{E0EE9280-74B7-415E-B1D1-2F71B75A0D48}">
      <dgm:prSet/>
      <dgm:spPr/>
      <dgm:t>
        <a:bodyPr/>
        <a:lstStyle/>
        <a:p>
          <a:endParaRPr lang="en-AU"/>
        </a:p>
      </dgm:t>
    </dgm:pt>
    <dgm:pt modelId="{568C2605-8363-4B87-A3BD-C2088E87BB6F}" type="sibTrans" cxnId="{E0EE9280-74B7-415E-B1D1-2F71B75A0D48}">
      <dgm:prSet/>
      <dgm:spPr/>
      <dgm:t>
        <a:bodyPr/>
        <a:lstStyle/>
        <a:p>
          <a:endParaRPr lang="en-AU"/>
        </a:p>
      </dgm:t>
    </dgm:pt>
    <dgm:pt modelId="{313E6358-C01C-49BB-B60F-929803F278E0}">
      <dgm:prSet/>
      <dgm:spPr/>
      <dgm:t>
        <a:bodyPr/>
        <a:lstStyle/>
        <a:p>
          <a:pPr>
            <a:buFont typeface="+mj-lt"/>
            <a:buAutoNum type="arabicPeriod"/>
          </a:pPr>
          <a:r>
            <a:rPr lang="en-US" b="0" i="0" dirty="0"/>
            <a:t>Explore the connections between flowering plants and their visitors.</a:t>
          </a:r>
        </a:p>
      </dgm:t>
    </dgm:pt>
    <dgm:pt modelId="{4448B688-4C4E-456F-98EA-6693BD9A662E}" type="parTrans" cxnId="{209EF379-3139-4704-B20D-4C814258B6CD}">
      <dgm:prSet/>
      <dgm:spPr/>
      <dgm:t>
        <a:bodyPr/>
        <a:lstStyle/>
        <a:p>
          <a:endParaRPr lang="en-AU"/>
        </a:p>
      </dgm:t>
    </dgm:pt>
    <dgm:pt modelId="{7D74DB76-3E5C-4920-A806-2516B083B4F7}" type="sibTrans" cxnId="{209EF379-3139-4704-B20D-4C814258B6CD}">
      <dgm:prSet/>
      <dgm:spPr/>
      <dgm:t>
        <a:bodyPr/>
        <a:lstStyle/>
        <a:p>
          <a:endParaRPr lang="en-AU"/>
        </a:p>
      </dgm:t>
    </dgm:pt>
    <dgm:pt modelId="{56D56241-16CF-4FB7-9F4D-EEDC4B476491}">
      <dgm:prSet/>
      <dgm:spPr/>
      <dgm:t>
        <a:bodyPr/>
        <a:lstStyle/>
        <a:p>
          <a:pPr>
            <a:buFont typeface="+mj-lt"/>
            <a:buAutoNum type="arabicPeriod"/>
          </a:pPr>
          <a:r>
            <a:rPr lang="en-AU" b="1" i="0" dirty="0"/>
            <a:t>Fungi:</a:t>
          </a:r>
          <a:endParaRPr lang="en-AU" b="0" i="0" dirty="0"/>
        </a:p>
      </dgm:t>
    </dgm:pt>
    <dgm:pt modelId="{C9E95EFB-025F-4F96-AB45-4F6FC1DB346D}" type="parTrans" cxnId="{0D3506A4-C54F-4088-A046-BFF9C4AD9A2B}">
      <dgm:prSet/>
      <dgm:spPr/>
      <dgm:t>
        <a:bodyPr/>
        <a:lstStyle/>
        <a:p>
          <a:endParaRPr lang="en-AU"/>
        </a:p>
      </dgm:t>
    </dgm:pt>
    <dgm:pt modelId="{1CBC66CB-FA57-4673-897C-DC37E06413A6}" type="sibTrans" cxnId="{0D3506A4-C54F-4088-A046-BFF9C4AD9A2B}">
      <dgm:prSet/>
      <dgm:spPr/>
      <dgm:t>
        <a:bodyPr/>
        <a:lstStyle/>
        <a:p>
          <a:endParaRPr lang="en-AU"/>
        </a:p>
      </dgm:t>
    </dgm:pt>
    <dgm:pt modelId="{4D24B215-B77A-45FC-BB16-1F7B8EEE51C8}">
      <dgm:prSet/>
      <dgm:spPr/>
      <dgm:t>
        <a:bodyPr/>
        <a:lstStyle/>
        <a:p>
          <a:pPr rtl="0">
            <a:buFont typeface="+mj-lt"/>
            <a:buAutoNum type="arabicPeriod"/>
          </a:pPr>
          <a:r>
            <a:rPr lang="en-US" b="0" i="0" dirty="0">
              <a:latin typeface="Arial" panose="020B0604020202020204"/>
            </a:rPr>
            <a:t>Some mammals consume fungi and spread spores in their scats.</a:t>
          </a:r>
        </a:p>
      </dgm:t>
    </dgm:pt>
    <dgm:pt modelId="{FB46CDB9-CA8D-4CEB-B649-9A9263ECDDDA}" type="parTrans" cxnId="{B7183649-E385-43C6-9045-304BBE69393B}">
      <dgm:prSet/>
      <dgm:spPr/>
      <dgm:t>
        <a:bodyPr/>
        <a:lstStyle/>
        <a:p>
          <a:endParaRPr lang="en-AU"/>
        </a:p>
      </dgm:t>
    </dgm:pt>
    <dgm:pt modelId="{DA7B2260-3797-4ACB-84CD-D28E83180539}" type="sibTrans" cxnId="{B7183649-E385-43C6-9045-304BBE69393B}">
      <dgm:prSet/>
      <dgm:spPr/>
      <dgm:t>
        <a:bodyPr/>
        <a:lstStyle/>
        <a:p>
          <a:endParaRPr lang="en-AU"/>
        </a:p>
      </dgm:t>
    </dgm:pt>
    <dgm:pt modelId="{A20BFD6C-F6EE-49DF-8270-FB945E5CCEDD}">
      <dgm:prSet/>
      <dgm:spPr/>
      <dgm:t>
        <a:bodyPr/>
        <a:lstStyle/>
        <a:p>
          <a:pPr>
            <a:buFont typeface="+mj-lt"/>
            <a:buAutoNum type="arabicPeriod"/>
          </a:pPr>
          <a:r>
            <a:rPr lang="en-US" b="0" i="0" dirty="0"/>
            <a:t>Consider how fungi break down organic matter and impact other organisms.</a:t>
          </a:r>
        </a:p>
      </dgm:t>
    </dgm:pt>
    <dgm:pt modelId="{4CCD9D9F-B97E-432A-9A9C-E1E340A5C493}" type="parTrans" cxnId="{D6619B17-7D58-452B-BF03-3B8B0CFDA4CB}">
      <dgm:prSet/>
      <dgm:spPr/>
      <dgm:t>
        <a:bodyPr/>
        <a:lstStyle/>
        <a:p>
          <a:endParaRPr lang="en-AU"/>
        </a:p>
      </dgm:t>
    </dgm:pt>
    <dgm:pt modelId="{FB9F8A9D-A590-432D-B0EA-EA904B46D670}" type="sibTrans" cxnId="{D6619B17-7D58-452B-BF03-3B8B0CFDA4CB}">
      <dgm:prSet/>
      <dgm:spPr/>
      <dgm:t>
        <a:bodyPr/>
        <a:lstStyle/>
        <a:p>
          <a:endParaRPr lang="en-AU"/>
        </a:p>
      </dgm:t>
    </dgm:pt>
    <dgm:pt modelId="{DB19D7A7-DC42-4657-9145-8AE4B8B74744}">
      <dgm:prSet/>
      <dgm:spPr/>
      <dgm:t>
        <a:bodyPr/>
        <a:lstStyle/>
        <a:p>
          <a:pPr>
            <a:buFont typeface="+mj-lt"/>
            <a:buAutoNum type="arabicPeriod"/>
          </a:pPr>
          <a:r>
            <a:rPr lang="en-AU" b="1" i="0" dirty="0"/>
            <a:t>Grasses:</a:t>
          </a:r>
          <a:endParaRPr lang="en-AU" b="0" i="0" dirty="0"/>
        </a:p>
      </dgm:t>
    </dgm:pt>
    <dgm:pt modelId="{4A368744-0B7D-48D4-AAF0-F754B427EBBF}" type="parTrans" cxnId="{2CC1A75A-C602-4D36-9DA6-37BFAFB294DE}">
      <dgm:prSet/>
      <dgm:spPr/>
      <dgm:t>
        <a:bodyPr/>
        <a:lstStyle/>
        <a:p>
          <a:endParaRPr lang="en-AU"/>
        </a:p>
      </dgm:t>
    </dgm:pt>
    <dgm:pt modelId="{DF5F7CD6-3301-47E4-9C8C-073177A01338}" type="sibTrans" cxnId="{2CC1A75A-C602-4D36-9DA6-37BFAFB294DE}">
      <dgm:prSet/>
      <dgm:spPr/>
      <dgm:t>
        <a:bodyPr/>
        <a:lstStyle/>
        <a:p>
          <a:endParaRPr lang="en-AU"/>
        </a:p>
      </dgm:t>
    </dgm:pt>
    <dgm:pt modelId="{089F9B62-7855-4116-9C16-6911FAD626C6}">
      <dgm:prSet/>
      <dgm:spPr/>
      <dgm:t>
        <a:bodyPr/>
        <a:lstStyle/>
        <a:p>
          <a:pPr rtl="0">
            <a:buFont typeface="+mj-lt"/>
            <a:buAutoNum type="arabicPeriod"/>
          </a:pPr>
          <a:r>
            <a:rPr lang="en-US" b="0" i="0" dirty="0">
              <a:latin typeface="Arial" panose="020B0604020202020204"/>
            </a:rPr>
            <a:t>Spinifex and other  grasses are</a:t>
          </a:r>
          <a:r>
            <a:rPr lang="en-US" b="0" i="0" dirty="0"/>
            <a:t> producers, forming the base of the food web.</a:t>
          </a:r>
        </a:p>
      </dgm:t>
    </dgm:pt>
    <dgm:pt modelId="{7FC588FB-492A-4985-ACDB-7F81F8EC4970}" type="parTrans" cxnId="{76157A3B-F80F-4362-AE3C-E7B5A97C1F3B}">
      <dgm:prSet/>
      <dgm:spPr/>
      <dgm:t>
        <a:bodyPr/>
        <a:lstStyle/>
        <a:p>
          <a:endParaRPr lang="en-AU"/>
        </a:p>
      </dgm:t>
    </dgm:pt>
    <dgm:pt modelId="{BC6FDFEC-EF73-4A6E-ABB7-A3786B572BBB}" type="sibTrans" cxnId="{76157A3B-F80F-4362-AE3C-E7B5A97C1F3B}">
      <dgm:prSet/>
      <dgm:spPr/>
      <dgm:t>
        <a:bodyPr/>
        <a:lstStyle/>
        <a:p>
          <a:endParaRPr lang="en-AU"/>
        </a:p>
      </dgm:t>
    </dgm:pt>
    <dgm:pt modelId="{581B027C-2D47-458C-B687-89359FFA6E26}">
      <dgm:prSet/>
      <dgm:spPr/>
      <dgm:t>
        <a:bodyPr/>
        <a:lstStyle/>
        <a:p>
          <a:pPr rtl="0">
            <a:buFont typeface="+mj-lt"/>
            <a:buAutoNum type="arabicPeriod"/>
          </a:pPr>
          <a:r>
            <a:rPr lang="en-US" b="0" i="0" dirty="0">
              <a:latin typeface="Arial" panose="020B0604020202020204"/>
            </a:rPr>
            <a:t>Grasses are important food for many herbivores and omnivores</a:t>
          </a:r>
          <a:r>
            <a:rPr lang="en-US" b="0" i="0" dirty="0"/>
            <a:t>.</a:t>
          </a:r>
        </a:p>
      </dgm:t>
    </dgm:pt>
    <dgm:pt modelId="{790D2FC5-D32C-4953-9A7F-46C2C34DE8E3}" type="parTrans" cxnId="{F7D2A831-5414-4756-9A1F-C4C73EC223EF}">
      <dgm:prSet/>
      <dgm:spPr/>
      <dgm:t>
        <a:bodyPr/>
        <a:lstStyle/>
        <a:p>
          <a:endParaRPr lang="en-AU"/>
        </a:p>
      </dgm:t>
    </dgm:pt>
    <dgm:pt modelId="{5A979673-B8D1-4B71-A3ED-229B12ECFB97}" type="sibTrans" cxnId="{F7D2A831-5414-4756-9A1F-C4C73EC223EF}">
      <dgm:prSet/>
      <dgm:spPr/>
      <dgm:t>
        <a:bodyPr/>
        <a:lstStyle/>
        <a:p>
          <a:endParaRPr lang="en-AU"/>
        </a:p>
      </dgm:t>
    </dgm:pt>
    <dgm:pt modelId="{D65B462F-D25B-41B8-AD8D-BDDE15F1B5A7}">
      <dgm:prSet/>
      <dgm:spPr/>
      <dgm:t>
        <a:bodyPr/>
        <a:lstStyle/>
        <a:p>
          <a:pPr>
            <a:buFont typeface="+mj-lt"/>
            <a:buAutoNum type="arabicPeriod"/>
          </a:pPr>
          <a:r>
            <a:rPr lang="en-AU" b="1" i="0" dirty="0"/>
            <a:t>Invertebrates:</a:t>
          </a:r>
          <a:endParaRPr lang="en-AU" b="0" i="0" dirty="0"/>
        </a:p>
      </dgm:t>
    </dgm:pt>
    <dgm:pt modelId="{156B65C4-BEE7-4D42-AC22-BB3A123EB032}" type="parTrans" cxnId="{B26274AB-AA98-40D7-ADE9-A4DF52FF73A9}">
      <dgm:prSet/>
      <dgm:spPr/>
      <dgm:t>
        <a:bodyPr/>
        <a:lstStyle/>
        <a:p>
          <a:endParaRPr lang="en-AU"/>
        </a:p>
      </dgm:t>
    </dgm:pt>
    <dgm:pt modelId="{64F1739D-1332-4F29-8A27-D2F41337A2A5}" type="sibTrans" cxnId="{B26274AB-AA98-40D7-ADE9-A4DF52FF73A9}">
      <dgm:prSet/>
      <dgm:spPr/>
      <dgm:t>
        <a:bodyPr/>
        <a:lstStyle/>
        <a:p>
          <a:endParaRPr lang="en-AU"/>
        </a:p>
      </dgm:t>
    </dgm:pt>
    <dgm:pt modelId="{BCCE40B2-03CE-48B1-9E53-93B78E8D1361}">
      <dgm:prSet/>
      <dgm:spPr/>
      <dgm:t>
        <a:bodyPr/>
        <a:lstStyle/>
        <a:p>
          <a:pPr>
            <a:buFont typeface="+mj-lt"/>
            <a:buAutoNum type="arabicPeriod"/>
          </a:pPr>
          <a:r>
            <a:rPr lang="en-US" b="0" i="0" dirty="0"/>
            <a:t>Insects, spiders, and other invertebrates are abundant on the island.</a:t>
          </a:r>
        </a:p>
      </dgm:t>
    </dgm:pt>
    <dgm:pt modelId="{84083E8A-2BCC-4D95-86BE-A4E87E805A8A}" type="parTrans" cxnId="{E6F2B0F9-4E5A-4733-BE9F-E0F3DA90A356}">
      <dgm:prSet/>
      <dgm:spPr/>
      <dgm:t>
        <a:bodyPr/>
        <a:lstStyle/>
        <a:p>
          <a:endParaRPr lang="en-AU"/>
        </a:p>
      </dgm:t>
    </dgm:pt>
    <dgm:pt modelId="{B6DECBC1-975F-4250-B475-7F1724BA6DA8}" type="sibTrans" cxnId="{E6F2B0F9-4E5A-4733-BE9F-E0F3DA90A356}">
      <dgm:prSet/>
      <dgm:spPr/>
      <dgm:t>
        <a:bodyPr/>
        <a:lstStyle/>
        <a:p>
          <a:endParaRPr lang="en-AU"/>
        </a:p>
      </dgm:t>
    </dgm:pt>
    <dgm:pt modelId="{1CA6A3B7-84B7-4632-AC9F-B8D4D9DBCFD3}">
      <dgm:prSet/>
      <dgm:spPr/>
      <dgm:t>
        <a:bodyPr/>
        <a:lstStyle/>
        <a:p>
          <a:pPr>
            <a:buFont typeface="+mj-lt"/>
            <a:buAutoNum type="arabicPeriod"/>
          </a:pPr>
          <a:r>
            <a:rPr lang="en-US" b="0" i="0" dirty="0"/>
            <a:t>Explore predator-prey relationships involving these small creatures.</a:t>
          </a:r>
        </a:p>
      </dgm:t>
    </dgm:pt>
    <dgm:pt modelId="{114CA591-8CDD-43AC-B03B-EEEF21D5A685}" type="parTrans" cxnId="{89416466-46F0-4211-9F5F-F8E3275CF39D}">
      <dgm:prSet/>
      <dgm:spPr/>
      <dgm:t>
        <a:bodyPr/>
        <a:lstStyle/>
        <a:p>
          <a:endParaRPr lang="en-AU"/>
        </a:p>
      </dgm:t>
    </dgm:pt>
    <dgm:pt modelId="{90B01B44-BCE0-4F7A-9478-4112F08C9F1E}" type="sibTrans" cxnId="{89416466-46F0-4211-9F5F-F8E3275CF39D}">
      <dgm:prSet/>
      <dgm:spPr/>
      <dgm:t>
        <a:bodyPr/>
        <a:lstStyle/>
        <a:p>
          <a:endParaRPr lang="en-AU"/>
        </a:p>
      </dgm:t>
    </dgm:pt>
    <dgm:pt modelId="{2CAD313A-8BDE-42CD-A072-054CE62DCA40}">
      <dgm:prSet/>
      <dgm:spPr/>
      <dgm:t>
        <a:bodyPr/>
        <a:lstStyle/>
        <a:p>
          <a:pPr>
            <a:buFont typeface="+mj-lt"/>
            <a:buAutoNum type="arabicPeriod"/>
          </a:pPr>
          <a:r>
            <a:rPr lang="en-AU" b="1" i="0" dirty="0"/>
            <a:t>Seeds:</a:t>
          </a:r>
          <a:endParaRPr lang="en-AU" b="0" i="0" dirty="0"/>
        </a:p>
      </dgm:t>
    </dgm:pt>
    <dgm:pt modelId="{9790F209-159E-4976-AA17-9A5F8DAD89C7}" type="parTrans" cxnId="{24E3D76B-1591-4DC8-BC86-EDB31F0A87E9}">
      <dgm:prSet/>
      <dgm:spPr/>
      <dgm:t>
        <a:bodyPr/>
        <a:lstStyle/>
        <a:p>
          <a:endParaRPr lang="en-AU"/>
        </a:p>
      </dgm:t>
    </dgm:pt>
    <dgm:pt modelId="{B0E1135F-BBBC-4454-95BE-AA5436E54C26}" type="sibTrans" cxnId="{24E3D76B-1591-4DC8-BC86-EDB31F0A87E9}">
      <dgm:prSet/>
      <dgm:spPr/>
      <dgm:t>
        <a:bodyPr/>
        <a:lstStyle/>
        <a:p>
          <a:endParaRPr lang="en-AU"/>
        </a:p>
      </dgm:t>
    </dgm:pt>
    <dgm:pt modelId="{8D1EB36C-CC33-4C21-97B2-BC52BA40F3DF}">
      <dgm:prSet/>
      <dgm:spPr/>
      <dgm:t>
        <a:bodyPr/>
        <a:lstStyle/>
        <a:p>
          <a:pPr>
            <a:buFont typeface="+mj-lt"/>
            <a:buAutoNum type="arabicPeriod"/>
          </a:pPr>
          <a:r>
            <a:rPr lang="en-US" b="0" i="0" dirty="0"/>
            <a:t>Seeds from various plants contribute to the diet of seed-eating animals.</a:t>
          </a:r>
        </a:p>
      </dgm:t>
    </dgm:pt>
    <dgm:pt modelId="{D139C51C-E46C-4FFA-A231-276B6DFE6779}" type="parTrans" cxnId="{5AB7ECBD-E589-481C-A725-BF19FD866B4E}">
      <dgm:prSet/>
      <dgm:spPr/>
      <dgm:t>
        <a:bodyPr/>
        <a:lstStyle/>
        <a:p>
          <a:endParaRPr lang="en-AU"/>
        </a:p>
      </dgm:t>
    </dgm:pt>
    <dgm:pt modelId="{8C05093C-4238-4729-8B00-F2232EDA540B}" type="sibTrans" cxnId="{5AB7ECBD-E589-481C-A725-BF19FD866B4E}">
      <dgm:prSet/>
      <dgm:spPr/>
      <dgm:t>
        <a:bodyPr/>
        <a:lstStyle/>
        <a:p>
          <a:endParaRPr lang="en-AU"/>
        </a:p>
      </dgm:t>
    </dgm:pt>
    <dgm:pt modelId="{2E75EBBC-613D-4AFA-B29E-03A7EEFDA008}">
      <dgm:prSet/>
      <dgm:spPr/>
      <dgm:t>
        <a:bodyPr/>
        <a:lstStyle/>
        <a:p>
          <a:pPr>
            <a:buFont typeface="+mj-lt"/>
            <a:buAutoNum type="arabicPeriod"/>
          </a:pPr>
          <a:r>
            <a:rPr lang="en-US" b="0" i="0" dirty="0"/>
            <a:t>Investigate which species rely on seeds for survival.</a:t>
          </a:r>
        </a:p>
      </dgm:t>
    </dgm:pt>
    <dgm:pt modelId="{3E0C738E-D3F5-48D4-BEBB-295178A64173}" type="parTrans" cxnId="{D10885AB-14CD-4905-8096-280C6F8B56EE}">
      <dgm:prSet/>
      <dgm:spPr/>
      <dgm:t>
        <a:bodyPr/>
        <a:lstStyle/>
        <a:p>
          <a:endParaRPr lang="en-AU"/>
        </a:p>
      </dgm:t>
    </dgm:pt>
    <dgm:pt modelId="{7991B8CD-CD8B-41C5-AB59-FBDA8AF674D2}" type="sibTrans" cxnId="{D10885AB-14CD-4905-8096-280C6F8B56EE}">
      <dgm:prSet/>
      <dgm:spPr/>
      <dgm:t>
        <a:bodyPr/>
        <a:lstStyle/>
        <a:p>
          <a:endParaRPr lang="en-AU"/>
        </a:p>
      </dgm:t>
    </dgm:pt>
    <dgm:pt modelId="{F0590433-FD3F-4376-9418-C404AF350E65}">
      <dgm:prSet/>
      <dgm:spPr/>
      <dgm:t>
        <a:bodyPr/>
        <a:lstStyle/>
        <a:p>
          <a:pPr>
            <a:buFont typeface="+mj-lt"/>
            <a:buAutoNum type="arabicPeriod"/>
          </a:pPr>
          <a:r>
            <a:rPr lang="en-AU" b="1" i="0" dirty="0"/>
            <a:t>Small Vertebrate Animals:</a:t>
          </a:r>
          <a:endParaRPr lang="en-AU" b="0" i="0" dirty="0"/>
        </a:p>
      </dgm:t>
    </dgm:pt>
    <dgm:pt modelId="{6A2F2D91-FA1C-451A-8270-A5D7C4A51FE8}" type="parTrans" cxnId="{88BEB51A-D723-4D8E-AB32-7B4DF2E2EE16}">
      <dgm:prSet/>
      <dgm:spPr/>
      <dgm:t>
        <a:bodyPr/>
        <a:lstStyle/>
        <a:p>
          <a:endParaRPr lang="en-AU"/>
        </a:p>
      </dgm:t>
    </dgm:pt>
    <dgm:pt modelId="{DE92FBA3-B167-4869-B916-42526FBBC07E}" type="sibTrans" cxnId="{88BEB51A-D723-4D8E-AB32-7B4DF2E2EE16}">
      <dgm:prSet/>
      <dgm:spPr/>
      <dgm:t>
        <a:bodyPr/>
        <a:lstStyle/>
        <a:p>
          <a:endParaRPr lang="en-AU"/>
        </a:p>
      </dgm:t>
    </dgm:pt>
    <dgm:pt modelId="{DB5D3333-4F54-410B-A127-63F5D8E50AE6}">
      <dgm:prSet/>
      <dgm:spPr/>
      <dgm:t>
        <a:bodyPr/>
        <a:lstStyle/>
        <a:p>
          <a:pPr rtl="0">
            <a:buFont typeface="+mj-lt"/>
            <a:buAutoNum type="arabicPeriod"/>
          </a:pPr>
          <a:r>
            <a:rPr lang="en-US" b="0" i="0" dirty="0"/>
            <a:t>These include small mammals, reptiles, </a:t>
          </a:r>
          <a:r>
            <a:rPr lang="en-US" b="0" i="0" dirty="0">
              <a:latin typeface="Arial" panose="020B0604020202020204"/>
            </a:rPr>
            <a:t>frogs </a:t>
          </a:r>
          <a:r>
            <a:rPr lang="en-US" b="0" i="0" dirty="0"/>
            <a:t>and birds.</a:t>
          </a:r>
        </a:p>
      </dgm:t>
    </dgm:pt>
    <dgm:pt modelId="{9AF40533-2FED-43D2-A969-6598A1F9F184}" type="parTrans" cxnId="{3223B7D8-1B2E-418D-BD23-C9EC42885B43}">
      <dgm:prSet/>
      <dgm:spPr/>
      <dgm:t>
        <a:bodyPr/>
        <a:lstStyle/>
        <a:p>
          <a:endParaRPr lang="en-AU"/>
        </a:p>
      </dgm:t>
    </dgm:pt>
    <dgm:pt modelId="{53A690C7-707D-47FE-A48D-EAC4AEEB0F52}" type="sibTrans" cxnId="{3223B7D8-1B2E-418D-BD23-C9EC42885B43}">
      <dgm:prSet/>
      <dgm:spPr/>
      <dgm:t>
        <a:bodyPr/>
        <a:lstStyle/>
        <a:p>
          <a:endParaRPr lang="en-AU"/>
        </a:p>
      </dgm:t>
    </dgm:pt>
    <dgm:pt modelId="{20890905-D195-4729-82F6-1EEACD5A7785}">
      <dgm:prSet/>
      <dgm:spPr/>
      <dgm:t>
        <a:bodyPr/>
        <a:lstStyle/>
        <a:p>
          <a:pPr>
            <a:buFont typeface="+mj-lt"/>
            <a:buAutoNum type="arabicPeriod"/>
          </a:pPr>
          <a:r>
            <a:rPr lang="en-US" b="0" i="0" dirty="0"/>
            <a:t>Think about who preys on these vertebrates and how they fit into the web.</a:t>
          </a:r>
        </a:p>
      </dgm:t>
    </dgm:pt>
    <dgm:pt modelId="{A47F3D70-1F5D-49BE-9B91-ACA8BD4091F3}" type="parTrans" cxnId="{052A4B26-80DF-4662-AED7-91B9625560A4}">
      <dgm:prSet/>
      <dgm:spPr/>
      <dgm:t>
        <a:bodyPr/>
        <a:lstStyle/>
        <a:p>
          <a:endParaRPr lang="en-AU"/>
        </a:p>
      </dgm:t>
    </dgm:pt>
    <dgm:pt modelId="{366E2D55-AB47-48B9-9B6F-378B5061850A}" type="sibTrans" cxnId="{052A4B26-80DF-4662-AED7-91B9625560A4}">
      <dgm:prSet/>
      <dgm:spPr/>
      <dgm:t>
        <a:bodyPr/>
        <a:lstStyle/>
        <a:p>
          <a:endParaRPr lang="en-AU"/>
        </a:p>
      </dgm:t>
    </dgm:pt>
    <dgm:pt modelId="{DB3379E2-DCDE-4767-8D45-9DBD2544AF60}">
      <dgm:prSet/>
      <dgm:spPr/>
      <dgm:t>
        <a:bodyPr/>
        <a:lstStyle/>
        <a:p>
          <a:pPr>
            <a:buFont typeface="+mj-lt"/>
            <a:buAutoNum type="arabicPeriod"/>
          </a:pPr>
          <a:r>
            <a:rPr lang="en-AU" b="1" i="0" dirty="0"/>
            <a:t>Succulent Shrubs:</a:t>
          </a:r>
          <a:endParaRPr lang="en-AU" b="0" i="0" dirty="0"/>
        </a:p>
      </dgm:t>
    </dgm:pt>
    <dgm:pt modelId="{A352CDC5-ACBF-42ED-B2EB-A4EBB3F78F26}" type="parTrans" cxnId="{5FF3F6F9-CEC3-4143-AC9F-C4A221D21043}">
      <dgm:prSet/>
      <dgm:spPr/>
      <dgm:t>
        <a:bodyPr/>
        <a:lstStyle/>
        <a:p>
          <a:endParaRPr lang="en-AU"/>
        </a:p>
      </dgm:t>
    </dgm:pt>
    <dgm:pt modelId="{AF7B6331-4BB5-4037-BAC8-5FB4DDCF15B1}" type="sibTrans" cxnId="{5FF3F6F9-CEC3-4143-AC9F-C4A221D21043}">
      <dgm:prSet/>
      <dgm:spPr/>
      <dgm:t>
        <a:bodyPr/>
        <a:lstStyle/>
        <a:p>
          <a:endParaRPr lang="en-AU"/>
        </a:p>
      </dgm:t>
    </dgm:pt>
    <dgm:pt modelId="{4F3A347A-A1DE-4C38-A22E-CA5673DEC44F}">
      <dgm:prSet/>
      <dgm:spPr/>
      <dgm:t>
        <a:bodyPr/>
        <a:lstStyle/>
        <a:p>
          <a:pPr rtl="0">
            <a:buFont typeface="+mj-lt"/>
            <a:buAutoNum type="arabicPeriod"/>
          </a:pPr>
          <a:r>
            <a:rPr lang="en-US" b="0" i="0" dirty="0">
              <a:latin typeface="Arial" panose="020B0604020202020204"/>
            </a:rPr>
            <a:t>Succulent shrubs</a:t>
          </a:r>
          <a:r>
            <a:rPr lang="en-US" b="0" i="0" dirty="0"/>
            <a:t> store water and provide sustenance for herbivores.</a:t>
          </a:r>
        </a:p>
      </dgm:t>
    </dgm:pt>
    <dgm:pt modelId="{2B84BF1B-E75D-4C1E-8B91-528622A7BF01}" type="parTrans" cxnId="{F223DE8B-5B6E-4573-AEB4-66A365AF9653}">
      <dgm:prSet/>
      <dgm:spPr/>
      <dgm:t>
        <a:bodyPr/>
        <a:lstStyle/>
        <a:p>
          <a:endParaRPr lang="en-AU"/>
        </a:p>
      </dgm:t>
    </dgm:pt>
    <dgm:pt modelId="{4220F613-E824-479E-AAC6-0A242E4069BF}" type="sibTrans" cxnId="{F223DE8B-5B6E-4573-AEB4-66A365AF9653}">
      <dgm:prSet/>
      <dgm:spPr/>
      <dgm:t>
        <a:bodyPr/>
        <a:lstStyle/>
        <a:p>
          <a:endParaRPr lang="en-AU"/>
        </a:p>
      </dgm:t>
    </dgm:pt>
    <dgm:pt modelId="{24CDAEBF-AA60-4AE8-AB66-F218829D3D54}">
      <dgm:prSet/>
      <dgm:spPr/>
      <dgm:t>
        <a:bodyPr/>
        <a:lstStyle/>
        <a:p>
          <a:pPr>
            <a:buFont typeface="+mj-lt"/>
            <a:buAutoNum type="arabicPeriod"/>
          </a:pPr>
          <a:r>
            <a:rPr lang="en-US" b="0" i="0" dirty="0"/>
            <a:t>Consider which animals feed on succulent leaves and stems.</a:t>
          </a:r>
        </a:p>
      </dgm:t>
    </dgm:pt>
    <dgm:pt modelId="{8B0082EF-7CA8-472E-8A06-EDAF1D4D507B}" type="parTrans" cxnId="{2D0B6FDC-B485-40D4-B14A-45170BA1D53D}">
      <dgm:prSet/>
      <dgm:spPr/>
      <dgm:t>
        <a:bodyPr/>
        <a:lstStyle/>
        <a:p>
          <a:endParaRPr lang="en-AU"/>
        </a:p>
      </dgm:t>
    </dgm:pt>
    <dgm:pt modelId="{93299828-A585-44D6-9BEF-0E0514DFBAB5}" type="sibTrans" cxnId="{2D0B6FDC-B485-40D4-B14A-45170BA1D53D}">
      <dgm:prSet/>
      <dgm:spPr/>
      <dgm:t>
        <a:bodyPr/>
        <a:lstStyle/>
        <a:p>
          <a:endParaRPr lang="en-AU"/>
        </a:p>
      </dgm:t>
    </dgm:pt>
    <dgm:pt modelId="{00A7BA78-BA89-4021-B307-52D21A249985}">
      <dgm:prSet/>
      <dgm:spPr/>
      <dgm:t>
        <a:bodyPr/>
        <a:lstStyle/>
        <a:p>
          <a:pPr>
            <a:buFont typeface="+mj-lt"/>
            <a:buAutoNum type="arabicPeriod"/>
          </a:pPr>
          <a:r>
            <a:rPr lang="en-AU" b="1" i="0" dirty="0"/>
            <a:t>Gould’s Goanna:</a:t>
          </a:r>
          <a:endParaRPr lang="en-AU" b="0" i="0" dirty="0"/>
        </a:p>
      </dgm:t>
    </dgm:pt>
    <dgm:pt modelId="{B458BB6B-5A0B-4056-A0C9-AEECBD334DA2}" type="parTrans" cxnId="{8CEBC4DB-646A-4AA8-AE49-332BFA7A049C}">
      <dgm:prSet/>
      <dgm:spPr/>
      <dgm:t>
        <a:bodyPr/>
        <a:lstStyle/>
        <a:p>
          <a:endParaRPr lang="en-AU"/>
        </a:p>
      </dgm:t>
    </dgm:pt>
    <dgm:pt modelId="{FB10BD4E-A4D2-489C-BE7E-2C4812DDB4C3}" type="sibTrans" cxnId="{8CEBC4DB-646A-4AA8-AE49-332BFA7A049C}">
      <dgm:prSet/>
      <dgm:spPr/>
      <dgm:t>
        <a:bodyPr/>
        <a:lstStyle/>
        <a:p>
          <a:endParaRPr lang="en-AU"/>
        </a:p>
      </dgm:t>
    </dgm:pt>
    <dgm:pt modelId="{C45A5F9F-017C-496A-8F43-822EEB3CA42D}">
      <dgm:prSet/>
      <dgm:spPr/>
      <dgm:t>
        <a:bodyPr/>
        <a:lstStyle/>
        <a:p>
          <a:pPr>
            <a:buFont typeface="+mj-lt"/>
            <a:buAutoNum type="arabicPeriod"/>
          </a:pPr>
          <a:r>
            <a:rPr lang="en-US" b="0" i="0" dirty="0"/>
            <a:t>A large monitor lizard that hunts smaller animals.</a:t>
          </a:r>
        </a:p>
      </dgm:t>
    </dgm:pt>
    <dgm:pt modelId="{C71716FD-54CB-410A-B776-F066EFC65266}" type="parTrans" cxnId="{8FDFF5E9-E71D-46AA-8F12-4FEC013B9D89}">
      <dgm:prSet/>
      <dgm:spPr/>
      <dgm:t>
        <a:bodyPr/>
        <a:lstStyle/>
        <a:p>
          <a:endParaRPr lang="en-AU"/>
        </a:p>
      </dgm:t>
    </dgm:pt>
    <dgm:pt modelId="{444D41AB-45E3-43D7-BA54-8FEA271E7244}" type="sibTrans" cxnId="{8FDFF5E9-E71D-46AA-8F12-4FEC013B9D89}">
      <dgm:prSet/>
      <dgm:spPr/>
      <dgm:t>
        <a:bodyPr/>
        <a:lstStyle/>
        <a:p>
          <a:endParaRPr lang="en-AU"/>
        </a:p>
      </dgm:t>
    </dgm:pt>
    <dgm:pt modelId="{15ABE5A2-19E9-464A-BCB6-25040569C3AD}">
      <dgm:prSet/>
      <dgm:spPr/>
      <dgm:t>
        <a:bodyPr/>
        <a:lstStyle/>
        <a:p>
          <a:pPr>
            <a:buFont typeface="+mj-lt"/>
            <a:buAutoNum type="arabicPeriod"/>
          </a:pPr>
          <a:r>
            <a:rPr lang="en-US" b="0" i="0" dirty="0"/>
            <a:t>Explore its role as a predator in the ecosystem.</a:t>
          </a:r>
        </a:p>
      </dgm:t>
    </dgm:pt>
    <dgm:pt modelId="{A5C19CF0-A515-4138-B7CB-DB2F5BD7ED92}" type="parTrans" cxnId="{9FFCCD49-2102-4177-B2BD-E01B86A516FB}">
      <dgm:prSet/>
      <dgm:spPr/>
      <dgm:t>
        <a:bodyPr/>
        <a:lstStyle/>
        <a:p>
          <a:endParaRPr lang="en-AU"/>
        </a:p>
      </dgm:t>
    </dgm:pt>
    <dgm:pt modelId="{909013B1-F9BA-4583-9950-8909BA9DCCE1}" type="sibTrans" cxnId="{9FFCCD49-2102-4177-B2BD-E01B86A516FB}">
      <dgm:prSet/>
      <dgm:spPr/>
      <dgm:t>
        <a:bodyPr/>
        <a:lstStyle/>
        <a:p>
          <a:endParaRPr lang="en-AU"/>
        </a:p>
      </dgm:t>
    </dgm:pt>
    <dgm:pt modelId="{9AE1B177-24A0-43CE-B906-2311DF720E6A}">
      <dgm:prSet/>
      <dgm:spPr/>
      <dgm:t>
        <a:bodyPr/>
        <a:lstStyle/>
        <a:p>
          <a:pPr>
            <a:buFont typeface="+mj-lt"/>
            <a:buAutoNum type="arabicPeriod"/>
          </a:pPr>
          <a:r>
            <a:rPr lang="en-AU" b="1" i="0" dirty="0"/>
            <a:t>Brush-tailed Mulgara:</a:t>
          </a:r>
          <a:endParaRPr lang="en-AU" b="0" i="0" dirty="0"/>
        </a:p>
      </dgm:t>
    </dgm:pt>
    <dgm:pt modelId="{BFEF47B5-8147-468D-967C-C991F57F7678}" type="parTrans" cxnId="{3514F634-4A36-4491-B172-E5BD689E7390}">
      <dgm:prSet/>
      <dgm:spPr/>
      <dgm:t>
        <a:bodyPr/>
        <a:lstStyle/>
        <a:p>
          <a:endParaRPr lang="en-AU"/>
        </a:p>
      </dgm:t>
    </dgm:pt>
    <dgm:pt modelId="{BB905D2A-3D52-476E-852A-A327ED5B0340}" type="sibTrans" cxnId="{3514F634-4A36-4491-B172-E5BD689E7390}">
      <dgm:prSet/>
      <dgm:spPr/>
      <dgm:t>
        <a:bodyPr/>
        <a:lstStyle/>
        <a:p>
          <a:endParaRPr lang="en-AU"/>
        </a:p>
      </dgm:t>
    </dgm:pt>
    <dgm:pt modelId="{6A362D94-6568-4CFB-B7E8-8BA90D96FBED}">
      <dgm:prSet/>
      <dgm:spPr/>
      <dgm:t>
        <a:bodyPr/>
        <a:lstStyle/>
        <a:p>
          <a:pPr>
            <a:buFont typeface="+mj-lt"/>
            <a:buAutoNum type="arabicPeriod"/>
          </a:pPr>
          <a:r>
            <a:rPr lang="en-US" b="0" i="0" dirty="0"/>
            <a:t>A nocturnal predator that feeds on small invertebrates (like insects) and occasionally small vertebrates.</a:t>
          </a:r>
        </a:p>
      </dgm:t>
    </dgm:pt>
    <dgm:pt modelId="{ACA1A5FE-9BFF-4D2B-B44C-A94B33710493}" type="parTrans" cxnId="{C9002C86-1984-4FF0-B2FF-555336D854B8}">
      <dgm:prSet/>
      <dgm:spPr/>
      <dgm:t>
        <a:bodyPr/>
        <a:lstStyle/>
        <a:p>
          <a:endParaRPr lang="en-AU"/>
        </a:p>
      </dgm:t>
    </dgm:pt>
    <dgm:pt modelId="{23E509AC-A6DE-4CBD-83C3-CC41DE9CC384}" type="sibTrans" cxnId="{C9002C86-1984-4FF0-B2FF-555336D854B8}">
      <dgm:prSet/>
      <dgm:spPr/>
      <dgm:t>
        <a:bodyPr/>
        <a:lstStyle/>
        <a:p>
          <a:endParaRPr lang="en-AU"/>
        </a:p>
      </dgm:t>
    </dgm:pt>
    <dgm:pt modelId="{D6AF270D-D19F-4CAE-9F74-27CBE2CA7707}">
      <dgm:prSet/>
      <dgm:spPr/>
      <dgm:t>
        <a:bodyPr/>
        <a:lstStyle/>
        <a:p>
          <a:pPr>
            <a:buFont typeface="+mj-lt"/>
            <a:buAutoNum type="arabicPeriod"/>
          </a:pPr>
          <a:r>
            <a:rPr lang="en-US" b="0" i="0" dirty="0"/>
            <a:t>Connects to other species as both predator and prey.</a:t>
          </a:r>
        </a:p>
      </dgm:t>
    </dgm:pt>
    <dgm:pt modelId="{E9AF9951-3EA1-40D9-9E7B-5CB2BB7771E3}" type="parTrans" cxnId="{9AD7B6CE-BB35-4377-80CC-E46282FDEDF0}">
      <dgm:prSet/>
      <dgm:spPr/>
      <dgm:t>
        <a:bodyPr/>
        <a:lstStyle/>
        <a:p>
          <a:endParaRPr lang="en-AU"/>
        </a:p>
      </dgm:t>
    </dgm:pt>
    <dgm:pt modelId="{73705469-B022-4031-B821-0A9F337F413B}" type="sibTrans" cxnId="{9AD7B6CE-BB35-4377-80CC-E46282FDEDF0}">
      <dgm:prSet/>
      <dgm:spPr/>
      <dgm:t>
        <a:bodyPr/>
        <a:lstStyle/>
        <a:p>
          <a:endParaRPr lang="en-AU"/>
        </a:p>
      </dgm:t>
    </dgm:pt>
    <dgm:pt modelId="{347DD0D2-B230-47AF-8590-FB2B0762700F}">
      <dgm:prSet/>
      <dgm:spPr/>
      <dgm:t>
        <a:bodyPr/>
        <a:lstStyle/>
        <a:p>
          <a:pPr>
            <a:buFont typeface="+mj-lt"/>
            <a:buAutoNum type="arabicPeriod"/>
          </a:pPr>
          <a:r>
            <a:rPr lang="en-AU" b="1" i="0" dirty="0"/>
            <a:t>Banded Hare-wallaby:</a:t>
          </a:r>
          <a:endParaRPr lang="en-AU" b="0" i="0" dirty="0"/>
        </a:p>
      </dgm:t>
    </dgm:pt>
    <dgm:pt modelId="{B64C5A44-128E-4AB4-8321-A30CB29A9DD7}" type="parTrans" cxnId="{859402E8-2C88-4BB0-9EC3-F51BDD1EA689}">
      <dgm:prSet/>
      <dgm:spPr/>
      <dgm:t>
        <a:bodyPr/>
        <a:lstStyle/>
        <a:p>
          <a:endParaRPr lang="en-AU"/>
        </a:p>
      </dgm:t>
    </dgm:pt>
    <dgm:pt modelId="{8D512CEF-C134-4DF6-B35E-5FCC5A93D55F}" type="sibTrans" cxnId="{859402E8-2C88-4BB0-9EC3-F51BDD1EA689}">
      <dgm:prSet/>
      <dgm:spPr/>
      <dgm:t>
        <a:bodyPr/>
        <a:lstStyle/>
        <a:p>
          <a:endParaRPr lang="en-AU"/>
        </a:p>
      </dgm:t>
    </dgm:pt>
    <dgm:pt modelId="{0419E316-10D3-4EE4-9918-B4C710DF0971}">
      <dgm:prSet/>
      <dgm:spPr/>
      <dgm:t>
        <a:bodyPr/>
        <a:lstStyle/>
        <a:p>
          <a:pPr>
            <a:buFont typeface="+mj-lt"/>
            <a:buAutoNum type="arabicPeriod"/>
          </a:pPr>
          <a:r>
            <a:rPr lang="en-US" b="0" i="0" dirty="0"/>
            <a:t>A browsing herbivore that consumes grasses, shrubs, and other dicotyledonous plants.</a:t>
          </a:r>
        </a:p>
      </dgm:t>
    </dgm:pt>
    <dgm:pt modelId="{5A795799-6526-4846-8072-6BD23E6BD995}" type="parTrans" cxnId="{7E5168EC-9760-48F3-BDAF-172458D7FC53}">
      <dgm:prSet/>
      <dgm:spPr/>
      <dgm:t>
        <a:bodyPr/>
        <a:lstStyle/>
        <a:p>
          <a:endParaRPr lang="en-AU"/>
        </a:p>
      </dgm:t>
    </dgm:pt>
    <dgm:pt modelId="{1896F8FA-6CAD-4074-A971-C66D1AC9DAF4}" type="sibTrans" cxnId="{7E5168EC-9760-48F3-BDAF-172458D7FC53}">
      <dgm:prSet/>
      <dgm:spPr/>
      <dgm:t>
        <a:bodyPr/>
        <a:lstStyle/>
        <a:p>
          <a:endParaRPr lang="en-AU"/>
        </a:p>
      </dgm:t>
    </dgm:pt>
    <dgm:pt modelId="{1A89C7CC-9C97-4EB1-9580-D1EF65C60AA0}">
      <dgm:prSet/>
      <dgm:spPr/>
      <dgm:t>
        <a:bodyPr/>
        <a:lstStyle/>
        <a:p>
          <a:pPr>
            <a:buFont typeface="+mj-lt"/>
            <a:buAutoNum type="arabicPeriod"/>
          </a:pPr>
          <a:r>
            <a:rPr lang="en-US" b="0" i="0" dirty="0"/>
            <a:t>Provides energy to predators in the ecosystem.</a:t>
          </a:r>
        </a:p>
      </dgm:t>
    </dgm:pt>
    <dgm:pt modelId="{63AB2C58-47AB-4BD3-8F0D-A09768333C7D}" type="parTrans" cxnId="{FC769FBA-03D2-4A98-ACE1-CA20EFAF14F4}">
      <dgm:prSet/>
      <dgm:spPr/>
      <dgm:t>
        <a:bodyPr/>
        <a:lstStyle/>
        <a:p>
          <a:endParaRPr lang="en-AU"/>
        </a:p>
      </dgm:t>
    </dgm:pt>
    <dgm:pt modelId="{FCF5F5E0-F9F9-49B5-8E87-9784139F77AF}" type="sibTrans" cxnId="{FC769FBA-03D2-4A98-ACE1-CA20EFAF14F4}">
      <dgm:prSet/>
      <dgm:spPr/>
      <dgm:t>
        <a:bodyPr/>
        <a:lstStyle/>
        <a:p>
          <a:endParaRPr lang="en-AU"/>
        </a:p>
      </dgm:t>
    </dgm:pt>
    <dgm:pt modelId="{9BD0F188-649F-4939-AAB8-2AE8133C9C64}">
      <dgm:prSet/>
      <dgm:spPr/>
      <dgm:t>
        <a:bodyPr/>
        <a:lstStyle/>
        <a:p>
          <a:pPr>
            <a:buFont typeface="+mj-lt"/>
            <a:buAutoNum type="arabicPeriod"/>
          </a:pPr>
          <a:r>
            <a:rPr lang="en-AU" b="1" i="0" dirty="0" err="1"/>
            <a:t>Boodie</a:t>
          </a:r>
          <a:r>
            <a:rPr lang="en-AU" b="1" i="0" dirty="0"/>
            <a:t> (Burrowing Bettong):</a:t>
          </a:r>
          <a:endParaRPr lang="en-AU" b="0" i="0" dirty="0"/>
        </a:p>
      </dgm:t>
    </dgm:pt>
    <dgm:pt modelId="{FC03053E-D970-4ABF-BDCD-C023F5C07670}" type="parTrans" cxnId="{E30D59AC-6AAA-4C97-8A61-01ACA7ACBB84}">
      <dgm:prSet/>
      <dgm:spPr/>
      <dgm:t>
        <a:bodyPr/>
        <a:lstStyle/>
        <a:p>
          <a:endParaRPr lang="en-AU"/>
        </a:p>
      </dgm:t>
    </dgm:pt>
    <dgm:pt modelId="{AD567488-F13A-47DA-A1F4-073F59C01BA0}" type="sibTrans" cxnId="{E30D59AC-6AAA-4C97-8A61-01ACA7ACBB84}">
      <dgm:prSet/>
      <dgm:spPr/>
      <dgm:t>
        <a:bodyPr/>
        <a:lstStyle/>
        <a:p>
          <a:endParaRPr lang="en-AU"/>
        </a:p>
      </dgm:t>
    </dgm:pt>
    <dgm:pt modelId="{9223C3CA-BF3D-40D5-AC1B-2639039D91EC}">
      <dgm:prSet/>
      <dgm:spPr/>
      <dgm:t>
        <a:bodyPr/>
        <a:lstStyle/>
        <a:p>
          <a:pPr>
            <a:buFont typeface="+mj-lt"/>
            <a:buAutoNum type="arabicPeriod"/>
          </a:pPr>
          <a:r>
            <a:rPr lang="en-US" b="0" i="0" dirty="0"/>
            <a:t>A herbivorous marsupial that feeds on grasses, seeds, and plant material.</a:t>
          </a:r>
        </a:p>
      </dgm:t>
    </dgm:pt>
    <dgm:pt modelId="{F1673EC4-5FD1-4C0A-90AF-BB56139899C4}" type="parTrans" cxnId="{E1B702E8-BDA8-4736-B8EA-8E3D2710A74B}">
      <dgm:prSet/>
      <dgm:spPr/>
      <dgm:t>
        <a:bodyPr/>
        <a:lstStyle/>
        <a:p>
          <a:endParaRPr lang="en-AU"/>
        </a:p>
      </dgm:t>
    </dgm:pt>
    <dgm:pt modelId="{C7A2C37A-F0CB-4B17-AD03-68F6E1B1507F}" type="sibTrans" cxnId="{E1B702E8-BDA8-4736-B8EA-8E3D2710A74B}">
      <dgm:prSet/>
      <dgm:spPr/>
      <dgm:t>
        <a:bodyPr/>
        <a:lstStyle/>
        <a:p>
          <a:endParaRPr lang="en-AU"/>
        </a:p>
      </dgm:t>
    </dgm:pt>
    <dgm:pt modelId="{4C6B6E7E-1673-42E6-8C6F-65153AAC42DA}">
      <dgm:prSet/>
      <dgm:spPr/>
      <dgm:t>
        <a:bodyPr/>
        <a:lstStyle/>
        <a:p>
          <a:pPr>
            <a:buFont typeface="+mj-lt"/>
            <a:buAutoNum type="arabicPeriod"/>
          </a:pPr>
          <a:r>
            <a:rPr lang="en-US" b="0" i="0" dirty="0"/>
            <a:t>Interacts with other herbivores and influences vegetation dynamics.</a:t>
          </a:r>
        </a:p>
      </dgm:t>
    </dgm:pt>
    <dgm:pt modelId="{A9BCDA7C-86B0-4B03-AD99-D6CBB18870F8}" type="parTrans" cxnId="{0B0A6C18-69BF-4C00-B72C-A98BCA268334}">
      <dgm:prSet/>
      <dgm:spPr/>
      <dgm:t>
        <a:bodyPr/>
        <a:lstStyle/>
        <a:p>
          <a:endParaRPr lang="en-AU"/>
        </a:p>
      </dgm:t>
    </dgm:pt>
    <dgm:pt modelId="{08F51679-53F5-4160-B55A-37AA2223790A}" type="sibTrans" cxnId="{0B0A6C18-69BF-4C00-B72C-A98BCA268334}">
      <dgm:prSet/>
      <dgm:spPr/>
      <dgm:t>
        <a:bodyPr/>
        <a:lstStyle/>
        <a:p>
          <a:endParaRPr lang="en-AU"/>
        </a:p>
      </dgm:t>
    </dgm:pt>
    <dgm:pt modelId="{1AFFDBB2-7B03-44AC-90B4-C7416D10AB55}">
      <dgm:prSet/>
      <dgm:spPr/>
      <dgm:t>
        <a:bodyPr/>
        <a:lstStyle/>
        <a:p>
          <a:pPr>
            <a:buFont typeface="+mj-lt"/>
            <a:buAutoNum type="arabicPeriod"/>
          </a:pPr>
          <a:r>
            <a:rPr lang="en-AU" b="1" i="0" dirty="0" err="1"/>
            <a:t>Chuditch</a:t>
          </a:r>
          <a:r>
            <a:rPr lang="en-AU" b="1" i="0" dirty="0"/>
            <a:t> (Western Quoll):</a:t>
          </a:r>
          <a:endParaRPr lang="en-AU" b="0" i="0" dirty="0"/>
        </a:p>
      </dgm:t>
    </dgm:pt>
    <dgm:pt modelId="{18FC49B3-3076-489E-9410-B121F7F51B3D}" type="parTrans" cxnId="{62F621BE-5BA0-4227-83E6-374D6C29372F}">
      <dgm:prSet/>
      <dgm:spPr/>
      <dgm:t>
        <a:bodyPr/>
        <a:lstStyle/>
        <a:p>
          <a:endParaRPr lang="en-AU"/>
        </a:p>
      </dgm:t>
    </dgm:pt>
    <dgm:pt modelId="{97ADBD85-0C6F-4D2A-A671-AF4EAA42D959}" type="sibTrans" cxnId="{62F621BE-5BA0-4227-83E6-374D6C29372F}">
      <dgm:prSet/>
      <dgm:spPr/>
      <dgm:t>
        <a:bodyPr/>
        <a:lstStyle/>
        <a:p>
          <a:endParaRPr lang="en-AU"/>
        </a:p>
      </dgm:t>
    </dgm:pt>
    <dgm:pt modelId="{78242A5B-A9D2-43A2-B392-E6049DE5F533}">
      <dgm:prSet/>
      <dgm:spPr/>
      <dgm:t>
        <a:bodyPr/>
        <a:lstStyle/>
        <a:p>
          <a:pPr>
            <a:buFont typeface="+mj-lt"/>
            <a:buAutoNum type="arabicPeriod"/>
          </a:pPr>
          <a:r>
            <a:rPr lang="en-US" b="0" i="0" dirty="0"/>
            <a:t>A carnivorous marsupial that preys on small mammals, birds, and insects.</a:t>
          </a:r>
        </a:p>
      </dgm:t>
    </dgm:pt>
    <dgm:pt modelId="{F41A88C3-483C-4FAC-B847-0EC58C851613}" type="parTrans" cxnId="{64369B09-2D17-4E2F-9796-4CFE79880810}">
      <dgm:prSet/>
      <dgm:spPr/>
      <dgm:t>
        <a:bodyPr/>
        <a:lstStyle/>
        <a:p>
          <a:endParaRPr lang="en-AU"/>
        </a:p>
      </dgm:t>
    </dgm:pt>
    <dgm:pt modelId="{DC1BB068-4AED-4AD6-B416-98AA12969FD0}" type="sibTrans" cxnId="{64369B09-2D17-4E2F-9796-4CFE79880810}">
      <dgm:prSet/>
      <dgm:spPr/>
      <dgm:t>
        <a:bodyPr/>
        <a:lstStyle/>
        <a:p>
          <a:endParaRPr lang="en-AU"/>
        </a:p>
      </dgm:t>
    </dgm:pt>
    <dgm:pt modelId="{12D4CE26-6D96-4AB8-AB7D-2CDE21C22053}">
      <dgm:prSet/>
      <dgm:spPr/>
      <dgm:t>
        <a:bodyPr/>
        <a:lstStyle/>
        <a:p>
          <a:pPr>
            <a:buFont typeface="+mj-lt"/>
            <a:buAutoNum type="arabicPeriod"/>
          </a:pPr>
          <a:r>
            <a:rPr lang="en-US" b="0" i="0" dirty="0"/>
            <a:t>Plays a role in controlling prey populations.</a:t>
          </a:r>
        </a:p>
      </dgm:t>
    </dgm:pt>
    <dgm:pt modelId="{F25F8FA2-F177-436A-892C-2BC70CEE5731}" type="parTrans" cxnId="{8257EC41-22A2-43C5-A390-CE8D1622335C}">
      <dgm:prSet/>
      <dgm:spPr/>
      <dgm:t>
        <a:bodyPr/>
        <a:lstStyle/>
        <a:p>
          <a:endParaRPr lang="en-AU"/>
        </a:p>
      </dgm:t>
    </dgm:pt>
    <dgm:pt modelId="{7BE1524F-681B-49AD-9621-7E7178EAE41C}" type="sibTrans" cxnId="{8257EC41-22A2-43C5-A390-CE8D1622335C}">
      <dgm:prSet/>
      <dgm:spPr/>
      <dgm:t>
        <a:bodyPr/>
        <a:lstStyle/>
        <a:p>
          <a:endParaRPr lang="en-AU"/>
        </a:p>
      </dgm:t>
    </dgm:pt>
    <dgm:pt modelId="{D18D0138-8403-47E6-81B0-B306E6DCCC39}">
      <dgm:prSet/>
      <dgm:spPr/>
      <dgm:t>
        <a:bodyPr/>
        <a:lstStyle/>
        <a:p>
          <a:pPr>
            <a:buFont typeface="+mj-lt"/>
            <a:buAutoNum type="arabicPeriod"/>
          </a:pPr>
          <a:r>
            <a:rPr lang="en-AU" b="1" i="0" dirty="0"/>
            <a:t>Desert Mouse:</a:t>
          </a:r>
          <a:endParaRPr lang="en-AU" b="0" i="0" dirty="0"/>
        </a:p>
      </dgm:t>
    </dgm:pt>
    <dgm:pt modelId="{CFCF738B-AEDB-43EB-AA7A-B6285D205AE0}" type="parTrans" cxnId="{F59441DC-CB3B-4DFE-8E4B-094F8C34D550}">
      <dgm:prSet/>
      <dgm:spPr/>
      <dgm:t>
        <a:bodyPr/>
        <a:lstStyle/>
        <a:p>
          <a:endParaRPr lang="en-AU"/>
        </a:p>
      </dgm:t>
    </dgm:pt>
    <dgm:pt modelId="{AB01F165-09E4-4EE8-9D0D-7954442B4A71}" type="sibTrans" cxnId="{F59441DC-CB3B-4DFE-8E4B-094F8C34D550}">
      <dgm:prSet/>
      <dgm:spPr/>
      <dgm:t>
        <a:bodyPr/>
        <a:lstStyle/>
        <a:p>
          <a:endParaRPr lang="en-AU"/>
        </a:p>
      </dgm:t>
    </dgm:pt>
    <dgm:pt modelId="{2AC1B8DA-9858-4877-9193-2D0BB1AB7A1C}">
      <dgm:prSet/>
      <dgm:spPr/>
      <dgm:t>
        <a:bodyPr/>
        <a:lstStyle/>
        <a:p>
          <a:pPr rtl="0">
            <a:buFont typeface="+mj-lt"/>
            <a:buAutoNum type="arabicPeriod"/>
          </a:pPr>
          <a:r>
            <a:rPr lang="en-US" b="0" i="0" dirty="0"/>
            <a:t>An omnivorous species that consumes </a:t>
          </a:r>
          <a:r>
            <a:rPr lang="en-US" b="0" i="0" dirty="0">
              <a:solidFill>
                <a:srgbClr val="000000"/>
              </a:solidFill>
              <a:latin typeface="Calibri"/>
              <a:cs typeface="Calibri"/>
            </a:rPr>
            <a:t>insects,</a:t>
          </a:r>
          <a:r>
            <a:rPr lang="en-US" b="0" i="0" dirty="0">
              <a:latin typeface="Arial" panose="020B0604020202020204"/>
            </a:rPr>
            <a:t> </a:t>
          </a:r>
          <a:r>
            <a:rPr lang="en-US" b="0" i="0" dirty="0"/>
            <a:t>seeds and </a:t>
          </a:r>
          <a:r>
            <a:rPr lang="en-US" b="0" i="0" dirty="0">
              <a:latin typeface="Arial" panose="020B0604020202020204"/>
            </a:rPr>
            <a:t>other </a:t>
          </a:r>
          <a:r>
            <a:rPr lang="en-US" b="0" i="0" dirty="0"/>
            <a:t>plant matter.</a:t>
          </a:r>
        </a:p>
      </dgm:t>
    </dgm:pt>
    <dgm:pt modelId="{2BC23716-9B17-4D85-9C35-2F7FB666B860}" type="parTrans" cxnId="{EB0D49CD-5DDD-4050-81B6-E7E66EFDBD79}">
      <dgm:prSet/>
      <dgm:spPr/>
      <dgm:t>
        <a:bodyPr/>
        <a:lstStyle/>
        <a:p>
          <a:endParaRPr lang="en-AU"/>
        </a:p>
      </dgm:t>
    </dgm:pt>
    <dgm:pt modelId="{45E9C60C-B92E-49D8-9EC4-662765C1D5E6}" type="sibTrans" cxnId="{EB0D49CD-5DDD-4050-81B6-E7E66EFDBD79}">
      <dgm:prSet/>
      <dgm:spPr/>
      <dgm:t>
        <a:bodyPr/>
        <a:lstStyle/>
        <a:p>
          <a:endParaRPr lang="en-AU"/>
        </a:p>
      </dgm:t>
    </dgm:pt>
    <dgm:pt modelId="{276F90F3-EA41-4C79-9295-3FC5A8B162B2}">
      <dgm:prSet/>
      <dgm:spPr/>
      <dgm:t>
        <a:bodyPr/>
        <a:lstStyle/>
        <a:p>
          <a:pPr rtl="0">
            <a:buFont typeface="+mj-lt"/>
            <a:buAutoNum type="arabicPeriod"/>
          </a:pPr>
          <a:r>
            <a:rPr lang="en-US" b="0" i="0" dirty="0">
              <a:latin typeface="Arial" panose="020B0604020202020204"/>
            </a:rPr>
            <a:t>Consider where it sits in the food web.  </a:t>
          </a:r>
        </a:p>
      </dgm:t>
    </dgm:pt>
    <dgm:pt modelId="{3E7B53FA-261C-41DC-BACF-740970FB73CC}" type="parTrans" cxnId="{32CCA684-49A9-4571-A6AC-195D626346BD}">
      <dgm:prSet/>
      <dgm:spPr/>
      <dgm:t>
        <a:bodyPr/>
        <a:lstStyle/>
        <a:p>
          <a:endParaRPr lang="en-AU"/>
        </a:p>
      </dgm:t>
    </dgm:pt>
    <dgm:pt modelId="{3B4864BC-6CC5-4839-9AF3-47633739F587}" type="sibTrans" cxnId="{32CCA684-49A9-4571-A6AC-195D626346BD}">
      <dgm:prSet/>
      <dgm:spPr/>
      <dgm:t>
        <a:bodyPr/>
        <a:lstStyle/>
        <a:p>
          <a:endParaRPr lang="en-AU"/>
        </a:p>
      </dgm:t>
    </dgm:pt>
    <dgm:pt modelId="{D1B47A03-DD84-40F8-913E-3F472301224F}">
      <dgm:prSet/>
      <dgm:spPr/>
      <dgm:t>
        <a:bodyPr/>
        <a:lstStyle/>
        <a:p>
          <a:pPr rtl="0">
            <a:buFont typeface="+mj-lt"/>
            <a:buAutoNum type="arabicPeriod"/>
          </a:pPr>
          <a:r>
            <a:rPr lang="en-AU" b="1" i="0" dirty="0"/>
            <a:t>Dibbler:</a:t>
          </a:r>
          <a:endParaRPr lang="en-AU" b="0" i="0" dirty="0"/>
        </a:p>
      </dgm:t>
    </dgm:pt>
    <dgm:pt modelId="{C9843520-483B-413B-987D-42C9CC63D980}" type="parTrans" cxnId="{C2623323-60F6-4BFD-A73D-5BF3A08602F2}">
      <dgm:prSet/>
      <dgm:spPr/>
      <dgm:t>
        <a:bodyPr/>
        <a:lstStyle/>
        <a:p>
          <a:endParaRPr lang="en-AU"/>
        </a:p>
      </dgm:t>
    </dgm:pt>
    <dgm:pt modelId="{2C8A4C64-774C-4E0D-B863-D65CBC2E1E98}" type="sibTrans" cxnId="{C2623323-60F6-4BFD-A73D-5BF3A08602F2}">
      <dgm:prSet/>
      <dgm:spPr/>
      <dgm:t>
        <a:bodyPr/>
        <a:lstStyle/>
        <a:p>
          <a:endParaRPr lang="en-AU"/>
        </a:p>
      </dgm:t>
    </dgm:pt>
    <dgm:pt modelId="{8B19DC99-D542-4393-9631-6A6585ABB1FD}">
      <dgm:prSet/>
      <dgm:spPr/>
      <dgm:t>
        <a:bodyPr/>
        <a:lstStyle/>
        <a:p>
          <a:pPr>
            <a:buFont typeface="+mj-lt"/>
            <a:buAutoNum type="arabicPeriod"/>
          </a:pPr>
          <a:r>
            <a:rPr lang="en-US" b="0" i="0" dirty="0"/>
            <a:t>An omnivore that primarily eats arthropods (insects, spiders) and also consumes plant matter.</a:t>
          </a:r>
        </a:p>
      </dgm:t>
    </dgm:pt>
    <dgm:pt modelId="{267B962D-22C0-4240-AE97-5B5A9DE2A6EB}" type="parTrans" cxnId="{D2C097E1-6E13-4D65-AC46-C19C64B44F52}">
      <dgm:prSet/>
      <dgm:spPr/>
      <dgm:t>
        <a:bodyPr/>
        <a:lstStyle/>
        <a:p>
          <a:endParaRPr lang="en-AU"/>
        </a:p>
      </dgm:t>
    </dgm:pt>
    <dgm:pt modelId="{003E9BEE-C8D1-4C37-9A16-5B6D78F5B1C7}" type="sibTrans" cxnId="{D2C097E1-6E13-4D65-AC46-C19C64B44F52}">
      <dgm:prSet/>
      <dgm:spPr/>
      <dgm:t>
        <a:bodyPr/>
        <a:lstStyle/>
        <a:p>
          <a:endParaRPr lang="en-AU"/>
        </a:p>
      </dgm:t>
    </dgm:pt>
    <dgm:pt modelId="{AF212F05-8203-4ADF-A68B-46AF974FB883}">
      <dgm:prSet/>
      <dgm:spPr/>
      <dgm:t>
        <a:bodyPr/>
        <a:lstStyle/>
        <a:p>
          <a:pPr>
            <a:buFont typeface="+mj-lt"/>
            <a:buAutoNum type="arabicPeriod"/>
          </a:pPr>
          <a:r>
            <a:rPr lang="en-US" b="0" i="0" dirty="0"/>
            <a:t>Links to various parts of the food web.</a:t>
          </a:r>
        </a:p>
      </dgm:t>
    </dgm:pt>
    <dgm:pt modelId="{CF7428CE-B926-463F-9244-75E34E5C778A}" type="parTrans" cxnId="{76DB68AB-63CE-452D-9756-505DC8E87F63}">
      <dgm:prSet/>
      <dgm:spPr/>
      <dgm:t>
        <a:bodyPr/>
        <a:lstStyle/>
        <a:p>
          <a:endParaRPr lang="en-AU"/>
        </a:p>
      </dgm:t>
    </dgm:pt>
    <dgm:pt modelId="{25E20026-CADC-43C1-ACF0-21D5900BE83B}" type="sibTrans" cxnId="{76DB68AB-63CE-452D-9756-505DC8E87F63}">
      <dgm:prSet/>
      <dgm:spPr/>
      <dgm:t>
        <a:bodyPr/>
        <a:lstStyle/>
        <a:p>
          <a:endParaRPr lang="en-AU"/>
        </a:p>
      </dgm:t>
    </dgm:pt>
    <dgm:pt modelId="{10EBC549-D29D-495C-9912-B9401B1D255F}">
      <dgm:prSet/>
      <dgm:spPr/>
      <dgm:t>
        <a:bodyPr/>
        <a:lstStyle/>
        <a:p>
          <a:pPr>
            <a:buFont typeface="+mj-lt"/>
            <a:buAutoNum type="arabicPeriod"/>
          </a:pPr>
          <a:r>
            <a:rPr lang="en-AU" b="1" i="0" dirty="0"/>
            <a:t>Shark Bay Bandicoot:</a:t>
          </a:r>
          <a:endParaRPr lang="en-AU" b="0" i="0" dirty="0"/>
        </a:p>
      </dgm:t>
    </dgm:pt>
    <dgm:pt modelId="{4D38368C-6678-44FE-B5A1-D104B22B8BC9}" type="parTrans" cxnId="{5E41B8E5-53DC-49A7-BF0E-C2D5F57CB0B0}">
      <dgm:prSet/>
      <dgm:spPr/>
      <dgm:t>
        <a:bodyPr/>
        <a:lstStyle/>
        <a:p>
          <a:endParaRPr lang="en-AU"/>
        </a:p>
      </dgm:t>
    </dgm:pt>
    <dgm:pt modelId="{52A2D812-9AF0-45BE-8790-CC0A65B59CE4}" type="sibTrans" cxnId="{5E41B8E5-53DC-49A7-BF0E-C2D5F57CB0B0}">
      <dgm:prSet/>
      <dgm:spPr/>
      <dgm:t>
        <a:bodyPr/>
        <a:lstStyle/>
        <a:p>
          <a:endParaRPr lang="en-AU"/>
        </a:p>
      </dgm:t>
    </dgm:pt>
    <dgm:pt modelId="{F61EC1EE-D742-4156-9ADB-D7945635C5AD}">
      <dgm:prSet/>
      <dgm:spPr/>
      <dgm:t>
        <a:bodyPr/>
        <a:lstStyle/>
        <a:p>
          <a:pPr rtl="0">
            <a:buFont typeface="+mj-lt"/>
            <a:buAutoNum type="arabicPeriod"/>
          </a:pPr>
          <a:r>
            <a:rPr lang="en-US" b="0" i="0" dirty="0"/>
            <a:t>A small marsupial that forages for insects, seeds and </a:t>
          </a:r>
          <a:r>
            <a:rPr lang="en-US" b="0" i="0" dirty="0">
              <a:latin typeface="Arial" panose="020B0604020202020204"/>
            </a:rPr>
            <a:t>other plant</a:t>
          </a:r>
          <a:r>
            <a:rPr lang="en-US" b="0" i="0" dirty="0"/>
            <a:t> material.</a:t>
          </a:r>
        </a:p>
      </dgm:t>
    </dgm:pt>
    <dgm:pt modelId="{0B3038E0-8982-408D-8623-3A531D14BFB9}" type="parTrans" cxnId="{B4D92FD4-5D5C-4930-81C4-0EC5DB858D9C}">
      <dgm:prSet/>
      <dgm:spPr/>
      <dgm:t>
        <a:bodyPr/>
        <a:lstStyle/>
        <a:p>
          <a:endParaRPr lang="en-AU"/>
        </a:p>
      </dgm:t>
    </dgm:pt>
    <dgm:pt modelId="{18AE31DF-3614-480B-962F-33789AD18849}" type="sibTrans" cxnId="{B4D92FD4-5D5C-4930-81C4-0EC5DB858D9C}">
      <dgm:prSet/>
      <dgm:spPr/>
      <dgm:t>
        <a:bodyPr/>
        <a:lstStyle/>
        <a:p>
          <a:endParaRPr lang="en-AU"/>
        </a:p>
      </dgm:t>
    </dgm:pt>
    <dgm:pt modelId="{3434312A-AECD-4FF1-A811-344E018AF25B}">
      <dgm:prSet/>
      <dgm:spPr/>
      <dgm:t>
        <a:bodyPr/>
        <a:lstStyle/>
        <a:p>
          <a:pPr rtl="0">
            <a:buFont typeface="+mj-lt"/>
            <a:buAutoNum type="arabicPeriod"/>
          </a:pPr>
          <a:r>
            <a:rPr lang="en-AU" b="0" i="0" dirty="0">
              <a:latin typeface="Arial" panose="020B0604020202020204"/>
            </a:rPr>
            <a:t>Influences</a:t>
          </a:r>
          <a:r>
            <a:rPr lang="en-AU" b="0" i="0" dirty="0"/>
            <a:t> vegetation structure and nutrient cycling.</a:t>
          </a:r>
        </a:p>
      </dgm:t>
    </dgm:pt>
    <dgm:pt modelId="{4ABE74D5-2761-47F3-BA42-C4F812CC55FF}" type="parTrans" cxnId="{5CC62A5C-2B2F-4F43-BA7F-876D8C563461}">
      <dgm:prSet/>
      <dgm:spPr/>
      <dgm:t>
        <a:bodyPr/>
        <a:lstStyle/>
        <a:p>
          <a:endParaRPr lang="en-AU"/>
        </a:p>
      </dgm:t>
    </dgm:pt>
    <dgm:pt modelId="{743E96D2-5540-49B2-A29F-BAA16070B797}" type="sibTrans" cxnId="{5CC62A5C-2B2F-4F43-BA7F-876D8C563461}">
      <dgm:prSet/>
      <dgm:spPr/>
      <dgm:t>
        <a:bodyPr/>
        <a:lstStyle/>
        <a:p>
          <a:endParaRPr lang="en-AU"/>
        </a:p>
      </dgm:t>
    </dgm:pt>
    <dgm:pt modelId="{C6418ADE-E031-495C-BB02-1B752D8E0A9E}">
      <dgm:prSet/>
      <dgm:spPr/>
      <dgm:t>
        <a:bodyPr/>
        <a:lstStyle/>
        <a:p>
          <a:pPr>
            <a:buFont typeface="+mj-lt"/>
            <a:buAutoNum type="arabicPeriod"/>
          </a:pPr>
          <a:r>
            <a:rPr lang="en-AU" b="1" i="0" dirty="0"/>
            <a:t>Heath Mouse:</a:t>
          </a:r>
          <a:endParaRPr lang="en-AU" b="0" i="0" dirty="0"/>
        </a:p>
      </dgm:t>
    </dgm:pt>
    <dgm:pt modelId="{49009A41-5835-4E18-A6FB-4DF968CCD8CA}" type="parTrans" cxnId="{1F050394-F7EE-4597-A266-1EAA7FAFCD2C}">
      <dgm:prSet/>
      <dgm:spPr/>
      <dgm:t>
        <a:bodyPr/>
        <a:lstStyle/>
        <a:p>
          <a:endParaRPr lang="en-AU"/>
        </a:p>
      </dgm:t>
    </dgm:pt>
    <dgm:pt modelId="{E3E58709-D1C9-4A8A-AD8B-721247B537F1}" type="sibTrans" cxnId="{1F050394-F7EE-4597-A266-1EAA7FAFCD2C}">
      <dgm:prSet/>
      <dgm:spPr/>
      <dgm:t>
        <a:bodyPr/>
        <a:lstStyle/>
        <a:p>
          <a:endParaRPr lang="en-AU"/>
        </a:p>
      </dgm:t>
    </dgm:pt>
    <dgm:pt modelId="{AB1ED7D1-DC94-4D1F-BA7D-656B658C936F}">
      <dgm:prSet/>
      <dgm:spPr/>
      <dgm:t>
        <a:bodyPr/>
        <a:lstStyle/>
        <a:p>
          <a:pPr>
            <a:buFont typeface="+mj-lt"/>
            <a:buAutoNum type="arabicPeriod"/>
          </a:pPr>
          <a:r>
            <a:rPr lang="en-US" b="0" i="0" dirty="0"/>
            <a:t>A herbivore that feeds on grasses and other vegetation.</a:t>
          </a:r>
        </a:p>
      </dgm:t>
    </dgm:pt>
    <dgm:pt modelId="{3AF51EA1-B82F-4295-912A-CF95FF546836}" type="parTrans" cxnId="{F0FD3E99-F4E1-4839-85EF-420AA860B755}">
      <dgm:prSet/>
      <dgm:spPr/>
      <dgm:t>
        <a:bodyPr/>
        <a:lstStyle/>
        <a:p>
          <a:endParaRPr lang="en-AU"/>
        </a:p>
      </dgm:t>
    </dgm:pt>
    <dgm:pt modelId="{3E488F99-5912-43B6-BBA5-7DABE8C4CC9A}" type="sibTrans" cxnId="{F0FD3E99-F4E1-4839-85EF-420AA860B755}">
      <dgm:prSet/>
      <dgm:spPr/>
      <dgm:t>
        <a:bodyPr/>
        <a:lstStyle/>
        <a:p>
          <a:endParaRPr lang="en-AU"/>
        </a:p>
      </dgm:t>
    </dgm:pt>
    <dgm:pt modelId="{5D2B04E1-0BE5-4663-8830-77089193CF0F}">
      <dgm:prSet/>
      <dgm:spPr/>
      <dgm:t>
        <a:bodyPr/>
        <a:lstStyle/>
        <a:p>
          <a:pPr>
            <a:buFont typeface="+mj-lt"/>
            <a:buAutoNum type="arabicPeriod"/>
          </a:pPr>
          <a:r>
            <a:rPr lang="en-US" b="0" i="0" dirty="0"/>
            <a:t>Forms part of the primary consumer level.</a:t>
          </a:r>
        </a:p>
      </dgm:t>
    </dgm:pt>
    <dgm:pt modelId="{118BE3B3-5976-484A-A606-E7B987C58CF8}" type="parTrans" cxnId="{6F84296D-8654-4C07-8D8C-E85E68137893}">
      <dgm:prSet/>
      <dgm:spPr/>
      <dgm:t>
        <a:bodyPr/>
        <a:lstStyle/>
        <a:p>
          <a:endParaRPr lang="en-AU"/>
        </a:p>
      </dgm:t>
    </dgm:pt>
    <dgm:pt modelId="{C00CAD6A-CD8C-40D0-98AD-970D24F5D40B}" type="sibTrans" cxnId="{6F84296D-8654-4C07-8D8C-E85E68137893}">
      <dgm:prSet/>
      <dgm:spPr/>
      <dgm:t>
        <a:bodyPr/>
        <a:lstStyle/>
        <a:p>
          <a:endParaRPr lang="en-AU"/>
        </a:p>
      </dgm:t>
    </dgm:pt>
    <dgm:pt modelId="{9CCE5249-E223-45E2-99C8-A77E6568F1CD}">
      <dgm:prSet/>
      <dgm:spPr/>
      <dgm:t>
        <a:bodyPr/>
        <a:lstStyle/>
        <a:p>
          <a:pPr>
            <a:buFont typeface="+mj-lt"/>
            <a:buAutoNum type="arabicPeriod"/>
          </a:pPr>
          <a:r>
            <a:rPr lang="en-AU" b="1" i="0" dirty="0"/>
            <a:t>Western </a:t>
          </a:r>
          <a:r>
            <a:rPr lang="en-AU" b="1" i="0" dirty="0" err="1"/>
            <a:t>Grasswren</a:t>
          </a:r>
          <a:r>
            <a:rPr lang="en-AU" b="1" i="0" dirty="0"/>
            <a:t>:</a:t>
          </a:r>
          <a:endParaRPr lang="en-AU" b="0" i="0" dirty="0"/>
        </a:p>
      </dgm:t>
    </dgm:pt>
    <dgm:pt modelId="{658721CE-AC76-4A4B-A280-1F9E762A14AB}" type="parTrans" cxnId="{E8C03053-31D8-4CFB-A9D6-12319234D819}">
      <dgm:prSet/>
      <dgm:spPr/>
      <dgm:t>
        <a:bodyPr/>
        <a:lstStyle/>
        <a:p>
          <a:endParaRPr lang="en-AU"/>
        </a:p>
      </dgm:t>
    </dgm:pt>
    <dgm:pt modelId="{A51A7F14-ACD9-46AE-A106-C5A1C64D75BE}" type="sibTrans" cxnId="{E8C03053-31D8-4CFB-A9D6-12319234D819}">
      <dgm:prSet/>
      <dgm:spPr/>
      <dgm:t>
        <a:bodyPr/>
        <a:lstStyle/>
        <a:p>
          <a:endParaRPr lang="en-AU"/>
        </a:p>
      </dgm:t>
    </dgm:pt>
    <dgm:pt modelId="{4DC8EF9E-A1AA-44FB-9158-D02E4607AF90}">
      <dgm:prSet/>
      <dgm:spPr/>
      <dgm:t>
        <a:bodyPr/>
        <a:lstStyle/>
        <a:p>
          <a:pPr>
            <a:buFont typeface="+mj-lt"/>
            <a:buAutoNum type="arabicPeriod"/>
          </a:pPr>
          <a:r>
            <a:rPr lang="en-US" b="0" i="0" dirty="0"/>
            <a:t>An insectivorous bird that gleans food from litter and sand.</a:t>
          </a:r>
        </a:p>
      </dgm:t>
    </dgm:pt>
    <dgm:pt modelId="{3A49FEDB-FB16-4EB9-8DBF-D7985BBD85B1}" type="parTrans" cxnId="{B1121B25-C133-4845-837B-3F31DA927B59}">
      <dgm:prSet/>
      <dgm:spPr/>
      <dgm:t>
        <a:bodyPr/>
        <a:lstStyle/>
        <a:p>
          <a:endParaRPr lang="en-AU"/>
        </a:p>
      </dgm:t>
    </dgm:pt>
    <dgm:pt modelId="{783C8E06-BD37-4DAF-999B-8AAE4A6520FC}" type="sibTrans" cxnId="{B1121B25-C133-4845-837B-3F31DA927B59}">
      <dgm:prSet/>
      <dgm:spPr/>
      <dgm:t>
        <a:bodyPr/>
        <a:lstStyle/>
        <a:p>
          <a:endParaRPr lang="en-AU"/>
        </a:p>
      </dgm:t>
    </dgm:pt>
    <dgm:pt modelId="{B3AB3198-17E0-48C0-ABF3-7C9748C94E66}">
      <dgm:prSet/>
      <dgm:spPr/>
      <dgm:t>
        <a:bodyPr/>
        <a:lstStyle/>
        <a:p>
          <a:pPr>
            <a:buFont typeface="+mj-lt"/>
            <a:buAutoNum type="arabicPeriod"/>
          </a:pPr>
          <a:r>
            <a:rPr lang="en-US" b="0" i="0" dirty="0"/>
            <a:t>Consumes invertebrates (like ants, beetles, spiders) and seeds.</a:t>
          </a:r>
        </a:p>
      </dgm:t>
    </dgm:pt>
    <dgm:pt modelId="{7E77C90B-FBC2-4755-BD1F-CA69AE24BF07}" type="parTrans" cxnId="{C0BA7875-482A-4D12-896E-56AB3B666298}">
      <dgm:prSet/>
      <dgm:spPr/>
      <dgm:t>
        <a:bodyPr/>
        <a:lstStyle/>
        <a:p>
          <a:endParaRPr lang="en-AU"/>
        </a:p>
      </dgm:t>
    </dgm:pt>
    <dgm:pt modelId="{C156E134-5449-4D40-AFA9-1C73D9358A7F}" type="sibTrans" cxnId="{C0BA7875-482A-4D12-896E-56AB3B666298}">
      <dgm:prSet/>
      <dgm:spPr/>
      <dgm:t>
        <a:bodyPr/>
        <a:lstStyle/>
        <a:p>
          <a:endParaRPr lang="en-AU"/>
        </a:p>
      </dgm:t>
    </dgm:pt>
    <dgm:pt modelId="{91DB9D4F-9DE0-4656-A26B-779A8355D1C7}">
      <dgm:prSet/>
      <dgm:spPr/>
      <dgm:t>
        <a:bodyPr/>
        <a:lstStyle/>
        <a:p>
          <a:pPr>
            <a:buFont typeface="+mj-lt"/>
            <a:buAutoNum type="arabicPeriod"/>
          </a:pPr>
          <a:r>
            <a:rPr lang="en-AU" b="1" i="0" dirty="0"/>
            <a:t>Greater Stick-nest Rat:</a:t>
          </a:r>
          <a:endParaRPr lang="en-AU" b="0" i="0" dirty="0"/>
        </a:p>
      </dgm:t>
    </dgm:pt>
    <dgm:pt modelId="{1DFD981E-4325-4323-85E0-636A695C3242}" type="parTrans" cxnId="{252BE76C-6A94-4159-B307-C34181C739EE}">
      <dgm:prSet/>
      <dgm:spPr/>
      <dgm:t>
        <a:bodyPr/>
        <a:lstStyle/>
        <a:p>
          <a:endParaRPr lang="en-AU"/>
        </a:p>
      </dgm:t>
    </dgm:pt>
    <dgm:pt modelId="{E102C3EA-A732-40FA-A6EA-F07D112C6826}" type="sibTrans" cxnId="{252BE76C-6A94-4159-B307-C34181C739EE}">
      <dgm:prSet/>
      <dgm:spPr/>
      <dgm:t>
        <a:bodyPr/>
        <a:lstStyle/>
        <a:p>
          <a:endParaRPr lang="en-AU"/>
        </a:p>
      </dgm:t>
    </dgm:pt>
    <dgm:pt modelId="{BA40A470-27D3-4756-9806-8CE8EA9D41A2}">
      <dgm:prSet/>
      <dgm:spPr/>
      <dgm:t>
        <a:bodyPr/>
        <a:lstStyle/>
        <a:p>
          <a:pPr>
            <a:buFont typeface="+mj-lt"/>
            <a:buAutoNum type="arabicPeriod"/>
          </a:pPr>
          <a:r>
            <a:rPr lang="en-US" b="0" i="0" dirty="0"/>
            <a:t>Herbivorous, feeding on leaves and shoots of succulent and semi-succulent shrubs.</a:t>
          </a:r>
        </a:p>
      </dgm:t>
    </dgm:pt>
    <dgm:pt modelId="{B633B508-C736-48C9-88E5-D83E15BFC5A2}" type="parTrans" cxnId="{74085AF1-488F-43A9-9E1C-56457B0FFF46}">
      <dgm:prSet/>
      <dgm:spPr/>
      <dgm:t>
        <a:bodyPr/>
        <a:lstStyle/>
        <a:p>
          <a:endParaRPr lang="en-AU"/>
        </a:p>
      </dgm:t>
    </dgm:pt>
    <dgm:pt modelId="{DA313993-5F0F-4E80-B551-CEA8AA4395BD}" type="sibTrans" cxnId="{74085AF1-488F-43A9-9E1C-56457B0FFF46}">
      <dgm:prSet/>
      <dgm:spPr/>
      <dgm:t>
        <a:bodyPr/>
        <a:lstStyle/>
        <a:p>
          <a:endParaRPr lang="en-AU"/>
        </a:p>
      </dgm:t>
    </dgm:pt>
    <dgm:pt modelId="{8D293E5B-E49C-4F8E-B1BB-DB759A8F728A}">
      <dgm:prSet/>
      <dgm:spPr/>
      <dgm:t>
        <a:bodyPr/>
        <a:lstStyle/>
        <a:p>
          <a:pPr>
            <a:buFont typeface="+mj-lt"/>
            <a:buAutoNum type="arabicPeriod"/>
          </a:pPr>
          <a:r>
            <a:rPr lang="en-AU" b="0" i="0" dirty="0"/>
            <a:t>Shapes vegetation and provides habitat.</a:t>
          </a:r>
        </a:p>
      </dgm:t>
    </dgm:pt>
    <dgm:pt modelId="{D758AB76-66A5-4A2C-BAFB-C62070FB1D98}" type="parTrans" cxnId="{E2984833-D17D-4E2E-BEC6-EF95D106CF37}">
      <dgm:prSet/>
      <dgm:spPr/>
      <dgm:t>
        <a:bodyPr/>
        <a:lstStyle/>
        <a:p>
          <a:endParaRPr lang="en-AU"/>
        </a:p>
      </dgm:t>
    </dgm:pt>
    <dgm:pt modelId="{438BE828-5234-4508-B415-3EF25D530E5C}" type="sibTrans" cxnId="{E2984833-D17D-4E2E-BEC6-EF95D106CF37}">
      <dgm:prSet/>
      <dgm:spPr/>
      <dgm:t>
        <a:bodyPr/>
        <a:lstStyle/>
        <a:p>
          <a:endParaRPr lang="en-AU"/>
        </a:p>
      </dgm:t>
    </dgm:pt>
    <dgm:pt modelId="{67F73856-77E0-4643-BE5B-CDCA60C24C51}">
      <dgm:prSet/>
      <dgm:spPr/>
      <dgm:t>
        <a:bodyPr/>
        <a:lstStyle/>
        <a:p>
          <a:pPr>
            <a:buFont typeface="+mj-lt"/>
            <a:buAutoNum type="arabicPeriod"/>
          </a:pPr>
          <a:r>
            <a:rPr lang="en-AU" b="1" i="0" dirty="0"/>
            <a:t>Woylie (Brush-tailed Bettong):</a:t>
          </a:r>
          <a:endParaRPr lang="en-AU" b="0" i="0" dirty="0"/>
        </a:p>
      </dgm:t>
    </dgm:pt>
    <dgm:pt modelId="{A32EC8E7-A420-45DE-8551-704B00E3C758}" type="parTrans" cxnId="{59F1AA5C-4B50-46A6-8E1F-B96056057119}">
      <dgm:prSet/>
      <dgm:spPr/>
      <dgm:t>
        <a:bodyPr/>
        <a:lstStyle/>
        <a:p>
          <a:endParaRPr lang="en-AU"/>
        </a:p>
      </dgm:t>
    </dgm:pt>
    <dgm:pt modelId="{25C6A348-2AF4-4436-96D0-A37E138C3BA0}" type="sibTrans" cxnId="{59F1AA5C-4B50-46A6-8E1F-B96056057119}">
      <dgm:prSet/>
      <dgm:spPr/>
      <dgm:t>
        <a:bodyPr/>
        <a:lstStyle/>
        <a:p>
          <a:endParaRPr lang="en-AU"/>
        </a:p>
      </dgm:t>
    </dgm:pt>
    <dgm:pt modelId="{11711EDA-F1DF-4D2C-9115-1EC726371FA5}">
      <dgm:prSet/>
      <dgm:spPr/>
      <dgm:t>
        <a:bodyPr/>
        <a:lstStyle/>
        <a:p>
          <a:pPr>
            <a:buFont typeface="+mj-lt"/>
            <a:buAutoNum type="arabicPeriod"/>
          </a:pPr>
          <a:r>
            <a:rPr lang="en-US" b="0" i="0" dirty="0"/>
            <a:t>A nocturnal herbivore that eats grasses, seeds, and plant material.</a:t>
          </a:r>
        </a:p>
      </dgm:t>
    </dgm:pt>
    <dgm:pt modelId="{DDB6B5EB-ACB4-45A9-8E61-F49989571AA2}" type="parTrans" cxnId="{2B194EE8-EB15-4E49-9605-34348471F6E6}">
      <dgm:prSet/>
      <dgm:spPr/>
      <dgm:t>
        <a:bodyPr/>
        <a:lstStyle/>
        <a:p>
          <a:endParaRPr lang="en-AU"/>
        </a:p>
      </dgm:t>
    </dgm:pt>
    <dgm:pt modelId="{B60B3FFD-E8BA-4137-A02D-CE914C3FBD18}" type="sibTrans" cxnId="{2B194EE8-EB15-4E49-9605-34348471F6E6}">
      <dgm:prSet/>
      <dgm:spPr/>
      <dgm:t>
        <a:bodyPr/>
        <a:lstStyle/>
        <a:p>
          <a:endParaRPr lang="en-AU"/>
        </a:p>
      </dgm:t>
    </dgm:pt>
    <dgm:pt modelId="{03DCBF4A-E395-478B-999B-BB49821F9134}">
      <dgm:prSet/>
      <dgm:spPr/>
      <dgm:t>
        <a:bodyPr/>
        <a:lstStyle/>
        <a:p>
          <a:pPr>
            <a:buFont typeface="+mj-lt"/>
            <a:buAutoNum type="arabicPeriod"/>
          </a:pPr>
          <a:r>
            <a:rPr lang="en-US" b="0" i="0" dirty="0"/>
            <a:t>Connects to other herbivores and influences plant communities.</a:t>
          </a:r>
        </a:p>
      </dgm:t>
    </dgm:pt>
    <dgm:pt modelId="{B28E77E7-B240-420E-A3F7-1521ACDC9A5E}" type="parTrans" cxnId="{187ADEFA-70D3-45C5-A043-A7FEB584879E}">
      <dgm:prSet/>
      <dgm:spPr/>
      <dgm:t>
        <a:bodyPr/>
        <a:lstStyle/>
        <a:p>
          <a:endParaRPr lang="en-AU"/>
        </a:p>
      </dgm:t>
    </dgm:pt>
    <dgm:pt modelId="{71797003-36A9-4CA6-9710-6E59775AFC7B}" type="sibTrans" cxnId="{187ADEFA-70D3-45C5-A043-A7FEB584879E}">
      <dgm:prSet/>
      <dgm:spPr/>
      <dgm:t>
        <a:bodyPr/>
        <a:lstStyle/>
        <a:p>
          <a:endParaRPr lang="en-AU"/>
        </a:p>
      </dgm:t>
    </dgm:pt>
    <dgm:pt modelId="{24662162-ECF4-443C-BC4A-64E8CAD72F69}">
      <dgm:prSet/>
      <dgm:spPr/>
      <dgm:t>
        <a:bodyPr/>
        <a:lstStyle/>
        <a:p>
          <a:pPr>
            <a:buFont typeface="+mj-lt"/>
            <a:buAutoNum type="arabicPeriod"/>
          </a:pPr>
          <a:r>
            <a:rPr lang="en-AU" b="1" i="0" dirty="0"/>
            <a:t>Shark Bay Mouse:</a:t>
          </a:r>
          <a:endParaRPr lang="en-AU" b="0" i="0" dirty="0"/>
        </a:p>
      </dgm:t>
    </dgm:pt>
    <dgm:pt modelId="{497A3683-6032-413F-8B5E-A76606EF5C9C}" type="parTrans" cxnId="{9498E6F1-BC19-4B27-9711-AB24D3A91E6E}">
      <dgm:prSet/>
      <dgm:spPr/>
      <dgm:t>
        <a:bodyPr/>
        <a:lstStyle/>
        <a:p>
          <a:endParaRPr lang="en-AU"/>
        </a:p>
      </dgm:t>
    </dgm:pt>
    <dgm:pt modelId="{03ED3810-4902-4DE6-8308-D29857F08853}" type="sibTrans" cxnId="{9498E6F1-BC19-4B27-9711-AB24D3A91E6E}">
      <dgm:prSet/>
      <dgm:spPr/>
      <dgm:t>
        <a:bodyPr/>
        <a:lstStyle/>
        <a:p>
          <a:endParaRPr lang="en-AU"/>
        </a:p>
      </dgm:t>
    </dgm:pt>
    <dgm:pt modelId="{11A6A99D-A5FF-43DF-8720-7732ADD83293}">
      <dgm:prSet/>
      <dgm:spPr/>
      <dgm:t>
        <a:bodyPr/>
        <a:lstStyle/>
        <a:p>
          <a:pPr>
            <a:buFont typeface="+mj-lt"/>
            <a:buAutoNum type="arabicPeriod"/>
          </a:pPr>
          <a:r>
            <a:rPr lang="en-US" b="0" i="0" dirty="0"/>
            <a:t>A vegetarian omnivore that includes plant materials (petals, leaves) and invertebrate fragments (spiders) in its diet.</a:t>
          </a:r>
        </a:p>
      </dgm:t>
    </dgm:pt>
    <dgm:pt modelId="{C9DD170B-8E8D-4CE4-9A18-DA8D34C2EF1A}" type="parTrans" cxnId="{90238DEF-058C-4A8A-ADE2-0CACFAEF193D}">
      <dgm:prSet/>
      <dgm:spPr/>
      <dgm:t>
        <a:bodyPr/>
        <a:lstStyle/>
        <a:p>
          <a:endParaRPr lang="en-AU"/>
        </a:p>
      </dgm:t>
    </dgm:pt>
    <dgm:pt modelId="{93019F23-D0FE-4316-A8C5-EE062F7B42DE}" type="sibTrans" cxnId="{90238DEF-058C-4A8A-ADE2-0CACFAEF193D}">
      <dgm:prSet/>
      <dgm:spPr/>
      <dgm:t>
        <a:bodyPr/>
        <a:lstStyle/>
        <a:p>
          <a:endParaRPr lang="en-AU"/>
        </a:p>
      </dgm:t>
    </dgm:pt>
    <dgm:pt modelId="{E8805EEE-537F-45B3-B63D-5E4C7F958B2A}">
      <dgm:prSet/>
      <dgm:spPr/>
      <dgm:t>
        <a:bodyPr/>
        <a:lstStyle/>
        <a:p>
          <a:pPr>
            <a:buFont typeface="+mj-lt"/>
            <a:buAutoNum type="arabicPeriod"/>
          </a:pPr>
          <a:r>
            <a:rPr lang="en-US" b="0" i="0" dirty="0"/>
            <a:t>Plays a role in nutrient cycling.</a:t>
          </a:r>
        </a:p>
      </dgm:t>
    </dgm:pt>
    <dgm:pt modelId="{4BF7BCD9-2810-42AB-B6D6-020E72467B22}" type="parTrans" cxnId="{8754CEE2-F03F-4253-BD76-8B84D70AAE93}">
      <dgm:prSet/>
      <dgm:spPr/>
      <dgm:t>
        <a:bodyPr/>
        <a:lstStyle/>
        <a:p>
          <a:endParaRPr lang="en-AU"/>
        </a:p>
      </dgm:t>
    </dgm:pt>
    <dgm:pt modelId="{3060FEEE-7E61-4812-86C7-4F255D9D35C9}" type="sibTrans" cxnId="{8754CEE2-F03F-4253-BD76-8B84D70AAE93}">
      <dgm:prSet/>
      <dgm:spPr/>
      <dgm:t>
        <a:bodyPr/>
        <a:lstStyle/>
        <a:p>
          <a:endParaRPr lang="en-AU"/>
        </a:p>
      </dgm:t>
    </dgm:pt>
    <dgm:pt modelId="{DC301A36-6255-4CBC-B8CC-F9B16EE733A1}">
      <dgm:prSet/>
      <dgm:spPr/>
      <dgm:t>
        <a:bodyPr/>
        <a:lstStyle/>
        <a:p>
          <a:pPr>
            <a:buFont typeface="+mj-lt"/>
            <a:buAutoNum type="arabicPeriod"/>
          </a:pPr>
          <a:r>
            <a:rPr lang="en-AU" b="1" i="0" dirty="0"/>
            <a:t>Rufous Hare-wallaby:</a:t>
          </a:r>
          <a:endParaRPr lang="en-AU" b="0" i="0" dirty="0"/>
        </a:p>
      </dgm:t>
    </dgm:pt>
    <dgm:pt modelId="{3C5961F4-C5EE-4641-B869-7707075BE8D7}" type="parTrans" cxnId="{95D16C02-6B59-4C08-A24E-F607DC414CB4}">
      <dgm:prSet/>
      <dgm:spPr/>
      <dgm:t>
        <a:bodyPr/>
        <a:lstStyle/>
        <a:p>
          <a:endParaRPr lang="en-AU"/>
        </a:p>
      </dgm:t>
    </dgm:pt>
    <dgm:pt modelId="{90ABEBEA-F094-483B-B8FC-C663259726E8}" type="sibTrans" cxnId="{95D16C02-6B59-4C08-A24E-F607DC414CB4}">
      <dgm:prSet/>
      <dgm:spPr/>
      <dgm:t>
        <a:bodyPr/>
        <a:lstStyle/>
        <a:p>
          <a:endParaRPr lang="en-AU"/>
        </a:p>
      </dgm:t>
    </dgm:pt>
    <dgm:pt modelId="{D40C0369-829B-46DB-9DA7-1A4A01705D37}">
      <dgm:prSet/>
      <dgm:spPr/>
      <dgm:t>
        <a:bodyPr/>
        <a:lstStyle/>
        <a:p>
          <a:pPr>
            <a:buFont typeface="+mj-lt"/>
            <a:buAutoNum type="arabicPeriod"/>
          </a:pPr>
          <a:r>
            <a:rPr lang="en-US" b="0" i="0" dirty="0"/>
            <a:t>A flexible herbivore that consumes perennial grasses, grass seeds, and seeds of sedges.</a:t>
          </a:r>
        </a:p>
      </dgm:t>
    </dgm:pt>
    <dgm:pt modelId="{E95E8B3D-2846-48E1-87BB-A3CEA8286A66}" type="parTrans" cxnId="{E8764CC3-0893-423E-B8C6-DB09632EEE29}">
      <dgm:prSet/>
      <dgm:spPr/>
      <dgm:t>
        <a:bodyPr/>
        <a:lstStyle/>
        <a:p>
          <a:endParaRPr lang="en-AU"/>
        </a:p>
      </dgm:t>
    </dgm:pt>
    <dgm:pt modelId="{15DACD00-7449-4557-8729-99BC3909A39F}" type="sibTrans" cxnId="{E8764CC3-0893-423E-B8C6-DB09632EEE29}">
      <dgm:prSet/>
      <dgm:spPr/>
      <dgm:t>
        <a:bodyPr/>
        <a:lstStyle/>
        <a:p>
          <a:endParaRPr lang="en-AU"/>
        </a:p>
      </dgm:t>
    </dgm:pt>
    <dgm:pt modelId="{45C74AA0-EDA9-4772-951E-0D8EFFE8D3F5}">
      <dgm:prSet/>
      <dgm:spPr/>
      <dgm:t>
        <a:bodyPr/>
        <a:lstStyle/>
        <a:p>
          <a:pPr>
            <a:buFont typeface="+mj-lt"/>
            <a:buAutoNum type="arabicPeriod"/>
          </a:pPr>
          <a:r>
            <a:rPr lang="en-US" b="0" i="0" dirty="0"/>
            <a:t>Adapts to available food sources.</a:t>
          </a:r>
        </a:p>
      </dgm:t>
    </dgm:pt>
    <dgm:pt modelId="{8E36CD80-3A5C-4E96-BA6F-24D1DF0DB372}" type="parTrans" cxnId="{AC566EDA-1344-4449-86B6-9B10BC6BFC62}">
      <dgm:prSet/>
      <dgm:spPr/>
      <dgm:t>
        <a:bodyPr/>
        <a:lstStyle/>
        <a:p>
          <a:endParaRPr lang="en-AU"/>
        </a:p>
      </dgm:t>
    </dgm:pt>
    <dgm:pt modelId="{13F8BD19-82A0-482D-B6C6-D7B61E25D741}" type="sibTrans" cxnId="{AC566EDA-1344-4449-86B6-9B10BC6BFC62}">
      <dgm:prSet/>
      <dgm:spPr/>
      <dgm:t>
        <a:bodyPr/>
        <a:lstStyle/>
        <a:p>
          <a:endParaRPr lang="en-AU"/>
        </a:p>
      </dgm:t>
    </dgm:pt>
    <dgm:pt modelId="{53F5F594-534E-4AF2-84B8-2711A5766D37}">
      <dgm:prSet phldr="0"/>
      <dgm:spPr/>
      <dgm:t>
        <a:bodyPr/>
        <a:lstStyle/>
        <a:p>
          <a:r>
            <a:rPr lang="en-US" b="0" i="0" dirty="0">
              <a:latin typeface="Arial" panose="020B0604020202020204"/>
            </a:rPr>
            <a:t>Decomposers</a:t>
          </a:r>
          <a:r>
            <a:rPr lang="en-US" b="0" i="0" dirty="0"/>
            <a:t> play a crucial role in nutrient cycling.</a:t>
          </a:r>
          <a:endParaRPr lang="en-US" dirty="0"/>
        </a:p>
      </dgm:t>
    </dgm:pt>
    <dgm:pt modelId="{2BFCF70D-1B81-45EB-817D-93391E392E28}" type="parTrans" cxnId="{15109B5D-FCF8-475A-B1D2-A4F39D658A13}">
      <dgm:prSet/>
      <dgm:spPr/>
    </dgm:pt>
    <dgm:pt modelId="{BFF3FA70-B6E7-44A7-8B67-BD61FAC197BB}" type="sibTrans" cxnId="{15109B5D-FCF8-475A-B1D2-A4F39D658A13}">
      <dgm:prSet/>
      <dgm:spPr/>
    </dgm:pt>
    <dgm:pt modelId="{8FA0A27B-81C5-4D91-A806-689657E1FA90}">
      <dgm:prSet phldr="0"/>
      <dgm:spPr/>
      <dgm:t>
        <a:bodyPr/>
        <a:lstStyle/>
        <a:p>
          <a:pPr rtl="0"/>
          <a:r>
            <a:rPr lang="en-US" b="0" i="0" dirty="0">
              <a:latin typeface="Arial" panose="020B0604020202020204"/>
            </a:rPr>
            <a:t>Some are insectivores and others are omnivores or herbivores.</a:t>
          </a:r>
        </a:p>
      </dgm:t>
    </dgm:pt>
    <dgm:pt modelId="{197198EE-52BA-4FA3-B785-33A76CBAB25A}" type="parTrans" cxnId="{397F0369-674A-42F5-8F5A-EE972E784E09}">
      <dgm:prSet/>
      <dgm:spPr/>
    </dgm:pt>
    <dgm:pt modelId="{00255DFC-5F0C-4B5A-8600-F48FD319B613}" type="sibTrans" cxnId="{397F0369-674A-42F5-8F5A-EE972E784E09}">
      <dgm:prSet/>
      <dgm:spPr/>
    </dgm:pt>
    <dgm:pt modelId="{672FBE68-8EE4-44AC-B3B4-6812555635DC}">
      <dgm:prSet phldr="0"/>
      <dgm:spPr/>
      <dgm:t>
        <a:bodyPr/>
        <a:lstStyle/>
        <a:p>
          <a:r>
            <a:rPr lang="en-US" b="0" i="0" dirty="0">
              <a:latin typeface="Arial" panose="020B0604020202020204"/>
            </a:rPr>
            <a:t>How would you describe its trophic level?</a:t>
          </a:r>
          <a:endParaRPr lang="en-US" dirty="0"/>
        </a:p>
      </dgm:t>
    </dgm:pt>
    <dgm:pt modelId="{B74BCEAF-80EF-416A-B243-D3ECED5F40A0}" type="parTrans" cxnId="{F07D8117-35B3-45E2-A638-D89241D022A7}">
      <dgm:prSet/>
      <dgm:spPr/>
    </dgm:pt>
    <dgm:pt modelId="{AC817D5D-4F2E-4C81-95A1-EEA955A9B433}" type="sibTrans" cxnId="{F07D8117-35B3-45E2-A638-D89241D022A7}">
      <dgm:prSet/>
      <dgm:spPr/>
    </dgm:pt>
    <dgm:pt modelId="{FF37A69C-10F6-4BAF-899D-9A30A329DAD7}" type="pres">
      <dgm:prSet presAssocID="{1AB63684-A150-4271-8960-541D270BDF62}" presName="Name0" presStyleCnt="0">
        <dgm:presLayoutVars>
          <dgm:dir/>
          <dgm:resizeHandles val="exact"/>
        </dgm:presLayoutVars>
      </dgm:prSet>
      <dgm:spPr/>
    </dgm:pt>
    <dgm:pt modelId="{062BD260-5260-4489-921A-52F586072FA8}" type="pres">
      <dgm:prSet presAssocID="{229E9D5E-8A35-4E45-95EE-38A255A6768B}" presName="composite" presStyleCnt="0"/>
      <dgm:spPr/>
    </dgm:pt>
    <dgm:pt modelId="{FA0B4995-4038-41EF-81F0-77B172F67E27}" type="pres">
      <dgm:prSet presAssocID="{229E9D5E-8A35-4E45-95EE-38A255A6768B}" presName="rect1" presStyleLbl="trAlignAcc1" presStyleIdx="0" presStyleCnt="23">
        <dgm:presLayoutVars>
          <dgm:bulletEnabled val="1"/>
        </dgm:presLayoutVars>
      </dgm:prSet>
      <dgm:spPr/>
    </dgm:pt>
    <dgm:pt modelId="{86967AED-81AF-40AF-98CC-F3FA0BC56A7E}" type="pres">
      <dgm:prSet presAssocID="{229E9D5E-8A35-4E45-95EE-38A255A6768B}" presName="rect2" presStyleLbl="fgImgPlace1" presStyleIdx="0" presStyleCnt="2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25ABE50-53D8-4636-8EE9-B87486092F20}" type="pres">
      <dgm:prSet presAssocID="{742B15F9-5590-41FB-B434-2D5D56135DD7}" presName="sibTrans" presStyleCnt="0"/>
      <dgm:spPr/>
    </dgm:pt>
    <dgm:pt modelId="{DFB9DCDC-FF19-4A3A-901C-133C738E7BF7}" type="pres">
      <dgm:prSet presAssocID="{E2B6A41F-948F-4B2F-8E73-2F806BA2C711}" presName="composite" presStyleCnt="0"/>
      <dgm:spPr/>
    </dgm:pt>
    <dgm:pt modelId="{B1B56B4E-CAA8-4F27-A1B3-090FC0D9A258}" type="pres">
      <dgm:prSet presAssocID="{E2B6A41F-948F-4B2F-8E73-2F806BA2C711}" presName="rect1" presStyleLbl="trAlignAcc1" presStyleIdx="1" presStyleCnt="23">
        <dgm:presLayoutVars>
          <dgm:bulletEnabled val="1"/>
        </dgm:presLayoutVars>
      </dgm:prSet>
      <dgm:spPr/>
    </dgm:pt>
    <dgm:pt modelId="{B74FEC8E-A709-4305-8004-4FBFFBFEE604}" type="pres">
      <dgm:prSet presAssocID="{E2B6A41F-948F-4B2F-8E73-2F806BA2C711}" presName="rect2" presStyleLbl="fgImgPlace1" presStyleIdx="1" presStyleCnt="2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CFA031D-5EBC-48A2-8E4A-5DD0DA7AF690}" type="pres">
      <dgm:prSet presAssocID="{8BEF692B-3D1F-4FE3-A937-D373DE1D23EE}" presName="sibTrans" presStyleCnt="0"/>
      <dgm:spPr/>
    </dgm:pt>
    <dgm:pt modelId="{710C4FDE-5D60-4EF9-89D5-69532364C82F}" type="pres">
      <dgm:prSet presAssocID="{5E6CD039-78B5-4D72-8522-F2D7432C1D33}" presName="composite" presStyleCnt="0"/>
      <dgm:spPr/>
    </dgm:pt>
    <dgm:pt modelId="{41E96B31-F22A-46E4-84BA-47FB07A8D4CD}" type="pres">
      <dgm:prSet presAssocID="{5E6CD039-78B5-4D72-8522-F2D7432C1D33}" presName="rect1" presStyleLbl="trAlignAcc1" presStyleIdx="2" presStyleCnt="23">
        <dgm:presLayoutVars>
          <dgm:bulletEnabled val="1"/>
        </dgm:presLayoutVars>
      </dgm:prSet>
      <dgm:spPr/>
    </dgm:pt>
    <dgm:pt modelId="{A5278DCF-8E9C-4049-B8BA-4C28FE459AE1}" type="pres">
      <dgm:prSet presAssocID="{5E6CD039-78B5-4D72-8522-F2D7432C1D33}" presName="rect2" presStyleLbl="fgImgPlace1" presStyleIdx="2" presStyleCnt="2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555910C-5292-4826-8EED-056B2FF2A0C1}" type="pres">
      <dgm:prSet presAssocID="{E79492C8-C07A-4C6B-BBA1-C3297465CD69}" presName="sibTrans" presStyleCnt="0"/>
      <dgm:spPr/>
    </dgm:pt>
    <dgm:pt modelId="{CC8F6399-ECF6-4E06-8F98-D9C783AF4C01}" type="pres">
      <dgm:prSet presAssocID="{56D56241-16CF-4FB7-9F4D-EEDC4B476491}" presName="composite" presStyleCnt="0"/>
      <dgm:spPr/>
    </dgm:pt>
    <dgm:pt modelId="{B12F8CDE-5AE6-4F30-BAAB-4BFDA4A9DEE5}" type="pres">
      <dgm:prSet presAssocID="{56D56241-16CF-4FB7-9F4D-EEDC4B476491}" presName="rect1" presStyleLbl="trAlignAcc1" presStyleIdx="3" presStyleCnt="23">
        <dgm:presLayoutVars>
          <dgm:bulletEnabled val="1"/>
        </dgm:presLayoutVars>
      </dgm:prSet>
      <dgm:spPr/>
    </dgm:pt>
    <dgm:pt modelId="{FBAC4CEF-B222-4632-91FD-541132CC317B}" type="pres">
      <dgm:prSet presAssocID="{56D56241-16CF-4FB7-9F4D-EEDC4B476491}" presName="rect2" presStyleLbl="fgImgPlace1" presStyleIdx="3" presStyleCnt="23"/>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pt>
    <dgm:pt modelId="{0F38CAC1-3C4B-46FF-978A-E175FAD7FC60}" type="pres">
      <dgm:prSet presAssocID="{1CBC66CB-FA57-4673-897C-DC37E06413A6}" presName="sibTrans" presStyleCnt="0"/>
      <dgm:spPr/>
    </dgm:pt>
    <dgm:pt modelId="{E6F028B6-3F22-4580-BF26-197D426D55BD}" type="pres">
      <dgm:prSet presAssocID="{DB19D7A7-DC42-4657-9145-8AE4B8B74744}" presName="composite" presStyleCnt="0"/>
      <dgm:spPr/>
    </dgm:pt>
    <dgm:pt modelId="{48C16FBF-B48B-43F7-8ACE-5FDF98E47939}" type="pres">
      <dgm:prSet presAssocID="{DB19D7A7-DC42-4657-9145-8AE4B8B74744}" presName="rect1" presStyleLbl="trAlignAcc1" presStyleIdx="4" presStyleCnt="23">
        <dgm:presLayoutVars>
          <dgm:bulletEnabled val="1"/>
        </dgm:presLayoutVars>
      </dgm:prSet>
      <dgm:spPr/>
    </dgm:pt>
    <dgm:pt modelId="{743BF444-260A-427B-8631-F2293540C87F}" type="pres">
      <dgm:prSet presAssocID="{DB19D7A7-DC42-4657-9145-8AE4B8B74744}" presName="rect2" presStyleLbl="fgImgPlace1" presStyleIdx="4" presStyleCnt="23"/>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CABD5A6D-6830-427E-833B-F3D5420A8958}" type="pres">
      <dgm:prSet presAssocID="{DF5F7CD6-3301-47E4-9C8C-073177A01338}" presName="sibTrans" presStyleCnt="0"/>
      <dgm:spPr/>
    </dgm:pt>
    <dgm:pt modelId="{83A2D35D-6930-4DCF-81A6-D2A588319D11}" type="pres">
      <dgm:prSet presAssocID="{D65B462F-D25B-41B8-AD8D-BDDE15F1B5A7}" presName="composite" presStyleCnt="0"/>
      <dgm:spPr/>
    </dgm:pt>
    <dgm:pt modelId="{13DDAE2C-4378-4132-9D70-D0312AD247EF}" type="pres">
      <dgm:prSet presAssocID="{D65B462F-D25B-41B8-AD8D-BDDE15F1B5A7}" presName="rect1" presStyleLbl="trAlignAcc1" presStyleIdx="5" presStyleCnt="23">
        <dgm:presLayoutVars>
          <dgm:bulletEnabled val="1"/>
        </dgm:presLayoutVars>
      </dgm:prSet>
      <dgm:spPr/>
    </dgm:pt>
    <dgm:pt modelId="{FBD20891-0CCF-44EE-B140-B9C3BC553EDD}" type="pres">
      <dgm:prSet presAssocID="{D65B462F-D25B-41B8-AD8D-BDDE15F1B5A7}" presName="rect2" presStyleLbl="fgImgPlace1" presStyleIdx="5" presStyleCnt="23"/>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6BF43848-1241-4611-A98E-BC3215C83A44}" type="pres">
      <dgm:prSet presAssocID="{64F1739D-1332-4F29-8A27-D2F41337A2A5}" presName="sibTrans" presStyleCnt="0"/>
      <dgm:spPr/>
    </dgm:pt>
    <dgm:pt modelId="{5738FAB5-7A72-4609-B8E5-7F9C215D90B6}" type="pres">
      <dgm:prSet presAssocID="{2CAD313A-8BDE-42CD-A072-054CE62DCA40}" presName="composite" presStyleCnt="0"/>
      <dgm:spPr/>
    </dgm:pt>
    <dgm:pt modelId="{801DFABF-4F09-4DDB-A397-8910C6982CE2}" type="pres">
      <dgm:prSet presAssocID="{2CAD313A-8BDE-42CD-A072-054CE62DCA40}" presName="rect1" presStyleLbl="trAlignAcc1" presStyleIdx="6" presStyleCnt="23">
        <dgm:presLayoutVars>
          <dgm:bulletEnabled val="1"/>
        </dgm:presLayoutVars>
      </dgm:prSet>
      <dgm:spPr/>
    </dgm:pt>
    <dgm:pt modelId="{649B1E3D-D3DC-46F6-B900-829DBF73E358}" type="pres">
      <dgm:prSet presAssocID="{2CAD313A-8BDE-42CD-A072-054CE62DCA40}" presName="rect2" presStyleLbl="fgImgPlace1" presStyleIdx="6" presStyleCnt="23"/>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 modelId="{5471B44A-9777-40B7-B9AE-858F9F9BCA70}" type="pres">
      <dgm:prSet presAssocID="{B0E1135F-BBBC-4454-95BE-AA5436E54C26}" presName="sibTrans" presStyleCnt="0"/>
      <dgm:spPr/>
    </dgm:pt>
    <dgm:pt modelId="{0D75D6C5-90E5-46CA-AE7F-E7C0BFA2912F}" type="pres">
      <dgm:prSet presAssocID="{F0590433-FD3F-4376-9418-C404AF350E65}" presName="composite" presStyleCnt="0"/>
      <dgm:spPr/>
    </dgm:pt>
    <dgm:pt modelId="{2287A1C2-70B0-4CC2-8157-373809D1ED72}" type="pres">
      <dgm:prSet presAssocID="{F0590433-FD3F-4376-9418-C404AF350E65}" presName="rect1" presStyleLbl="trAlignAcc1" presStyleIdx="7" presStyleCnt="23">
        <dgm:presLayoutVars>
          <dgm:bulletEnabled val="1"/>
        </dgm:presLayoutVars>
      </dgm:prSet>
      <dgm:spPr/>
    </dgm:pt>
    <dgm:pt modelId="{4728363D-1F80-43FA-9CAF-587B3FCDEB17}" type="pres">
      <dgm:prSet presAssocID="{F0590433-FD3F-4376-9418-C404AF350E65}" presName="rect2" presStyleLbl="fgImgPlace1" presStyleIdx="7" presStyleCnt="23"/>
      <dgm:spPr>
        <a:blipFill rotWithShape="1">
          <a:blip xmlns:r="http://schemas.openxmlformats.org/officeDocument/2006/relationships" r:embed="rId8">
            <a:extLst>
              <a:ext uri="{28A0092B-C50C-407E-A947-70E740481C1C}">
                <a14:useLocalDpi xmlns:a14="http://schemas.microsoft.com/office/drawing/2010/main" val="0"/>
              </a:ext>
            </a:extLst>
          </a:blip>
          <a:srcRect/>
          <a:stretch>
            <a:fillRect/>
          </a:stretch>
        </a:blipFill>
      </dgm:spPr>
    </dgm:pt>
    <dgm:pt modelId="{86E4CB21-B82F-4CBD-BC4F-951EAB325E3C}" type="pres">
      <dgm:prSet presAssocID="{DE92FBA3-B167-4869-B916-42526FBBC07E}" presName="sibTrans" presStyleCnt="0"/>
      <dgm:spPr/>
    </dgm:pt>
    <dgm:pt modelId="{9BEA28E9-B3FB-4D2B-836D-16F32B88C687}" type="pres">
      <dgm:prSet presAssocID="{DB3379E2-DCDE-4767-8D45-9DBD2544AF60}" presName="composite" presStyleCnt="0"/>
      <dgm:spPr/>
    </dgm:pt>
    <dgm:pt modelId="{CE659E7D-6DDA-4B45-8441-F2836BF6062D}" type="pres">
      <dgm:prSet presAssocID="{DB3379E2-DCDE-4767-8D45-9DBD2544AF60}" presName="rect1" presStyleLbl="trAlignAcc1" presStyleIdx="8" presStyleCnt="23">
        <dgm:presLayoutVars>
          <dgm:bulletEnabled val="1"/>
        </dgm:presLayoutVars>
      </dgm:prSet>
      <dgm:spPr/>
    </dgm:pt>
    <dgm:pt modelId="{1DB29850-7E0C-4E9D-9632-D46CF076D050}" type="pres">
      <dgm:prSet presAssocID="{DB3379E2-DCDE-4767-8D45-9DBD2544AF60}" presName="rect2" presStyleLbl="fgImgPlace1" presStyleIdx="8" presStyleCnt="23"/>
      <dgm:spPr>
        <a:blipFill rotWithShape="1">
          <a:blip xmlns:r="http://schemas.openxmlformats.org/officeDocument/2006/relationships" r:embed="rId9">
            <a:extLst>
              <a:ext uri="{28A0092B-C50C-407E-A947-70E740481C1C}">
                <a14:useLocalDpi xmlns:a14="http://schemas.microsoft.com/office/drawing/2010/main" val="0"/>
              </a:ext>
            </a:extLst>
          </a:blip>
          <a:srcRect/>
          <a:stretch>
            <a:fillRect/>
          </a:stretch>
        </a:blipFill>
      </dgm:spPr>
    </dgm:pt>
    <dgm:pt modelId="{F7A31ADD-4FB9-4C5C-B95C-07A9D4E37A4B}" type="pres">
      <dgm:prSet presAssocID="{AF7B6331-4BB5-4037-BAC8-5FB4DDCF15B1}" presName="sibTrans" presStyleCnt="0"/>
      <dgm:spPr/>
    </dgm:pt>
    <dgm:pt modelId="{C38C7D33-431C-46BB-BD47-79DFF6E56306}" type="pres">
      <dgm:prSet presAssocID="{00A7BA78-BA89-4021-B307-52D21A249985}" presName="composite" presStyleCnt="0"/>
      <dgm:spPr/>
    </dgm:pt>
    <dgm:pt modelId="{ABA9D308-C6C1-4C86-BBB8-221B8BA498CC}" type="pres">
      <dgm:prSet presAssocID="{00A7BA78-BA89-4021-B307-52D21A249985}" presName="rect1" presStyleLbl="trAlignAcc1" presStyleIdx="9" presStyleCnt="23">
        <dgm:presLayoutVars>
          <dgm:bulletEnabled val="1"/>
        </dgm:presLayoutVars>
      </dgm:prSet>
      <dgm:spPr/>
    </dgm:pt>
    <dgm:pt modelId="{58D651B8-3E6F-45CD-B117-44A7C9982CB5}" type="pres">
      <dgm:prSet presAssocID="{00A7BA78-BA89-4021-B307-52D21A249985}" presName="rect2" presStyleLbl="fgImgPlace1" presStyleIdx="9" presStyleCnt="23"/>
      <dgm:spPr>
        <a:blipFill rotWithShape="1">
          <a:blip xmlns:r="http://schemas.openxmlformats.org/officeDocument/2006/relationships" r:embed="rId10">
            <a:extLst>
              <a:ext uri="{28A0092B-C50C-407E-A947-70E740481C1C}">
                <a14:useLocalDpi xmlns:a14="http://schemas.microsoft.com/office/drawing/2010/main" val="0"/>
              </a:ext>
            </a:extLst>
          </a:blip>
          <a:srcRect/>
          <a:stretch>
            <a:fillRect l="-3000" r="-3000"/>
          </a:stretch>
        </a:blipFill>
      </dgm:spPr>
    </dgm:pt>
    <dgm:pt modelId="{3A017EFD-46AF-41A4-865C-614BCE187C10}" type="pres">
      <dgm:prSet presAssocID="{FB10BD4E-A4D2-489C-BE7E-2C4812DDB4C3}" presName="sibTrans" presStyleCnt="0"/>
      <dgm:spPr/>
    </dgm:pt>
    <dgm:pt modelId="{7172D6A6-4909-43E9-8F88-5A7A3656ED16}" type="pres">
      <dgm:prSet presAssocID="{9AE1B177-24A0-43CE-B906-2311DF720E6A}" presName="composite" presStyleCnt="0"/>
      <dgm:spPr/>
    </dgm:pt>
    <dgm:pt modelId="{485EF075-4CC6-4D17-A481-B6988B03BA5D}" type="pres">
      <dgm:prSet presAssocID="{9AE1B177-24A0-43CE-B906-2311DF720E6A}" presName="rect1" presStyleLbl="trAlignAcc1" presStyleIdx="10" presStyleCnt="23">
        <dgm:presLayoutVars>
          <dgm:bulletEnabled val="1"/>
        </dgm:presLayoutVars>
      </dgm:prSet>
      <dgm:spPr/>
    </dgm:pt>
    <dgm:pt modelId="{A78F4EA4-2828-4C20-AC17-AD86743268BD}" type="pres">
      <dgm:prSet presAssocID="{9AE1B177-24A0-43CE-B906-2311DF720E6A}" presName="rect2" presStyleLbl="fgImgPlace1" presStyleIdx="10" presStyleCnt="23"/>
      <dgm:spPr>
        <a:blipFill rotWithShape="1">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dgm:spPr>
    </dgm:pt>
    <dgm:pt modelId="{719E5A0E-8CE3-47BF-B508-B7F69D18F5D0}" type="pres">
      <dgm:prSet presAssocID="{BB905D2A-3D52-476E-852A-A327ED5B0340}" presName="sibTrans" presStyleCnt="0"/>
      <dgm:spPr/>
    </dgm:pt>
    <dgm:pt modelId="{7EE1D1B3-04C2-4187-8838-96D106393A54}" type="pres">
      <dgm:prSet presAssocID="{347DD0D2-B230-47AF-8590-FB2B0762700F}" presName="composite" presStyleCnt="0"/>
      <dgm:spPr/>
    </dgm:pt>
    <dgm:pt modelId="{B387E57C-38C4-47C0-AC6F-6A37698F778B}" type="pres">
      <dgm:prSet presAssocID="{347DD0D2-B230-47AF-8590-FB2B0762700F}" presName="rect1" presStyleLbl="trAlignAcc1" presStyleIdx="11" presStyleCnt="23">
        <dgm:presLayoutVars>
          <dgm:bulletEnabled val="1"/>
        </dgm:presLayoutVars>
      </dgm:prSet>
      <dgm:spPr/>
    </dgm:pt>
    <dgm:pt modelId="{73A11797-3B73-4518-AB50-F7DA50821516}" type="pres">
      <dgm:prSet presAssocID="{347DD0D2-B230-47AF-8590-FB2B0762700F}" presName="rect2" presStyleLbl="fgImgPlace1" presStyleIdx="11" presStyleCnt="23"/>
      <dgm:spPr>
        <a:blipFill rotWithShape="1">
          <a:blip xmlns:r="http://schemas.openxmlformats.org/officeDocument/2006/relationships" r:embed="rId12">
            <a:extLst>
              <a:ext uri="{28A0092B-C50C-407E-A947-70E740481C1C}">
                <a14:useLocalDpi xmlns:a14="http://schemas.microsoft.com/office/drawing/2010/main" val="0"/>
              </a:ext>
            </a:extLst>
          </a:blip>
          <a:srcRect/>
          <a:stretch>
            <a:fillRect l="-3000" r="-3000"/>
          </a:stretch>
        </a:blipFill>
      </dgm:spPr>
    </dgm:pt>
    <dgm:pt modelId="{EB6B439E-ABF1-4E17-A837-043F6445957D}" type="pres">
      <dgm:prSet presAssocID="{8D512CEF-C134-4DF6-B35E-5FCC5A93D55F}" presName="sibTrans" presStyleCnt="0"/>
      <dgm:spPr/>
    </dgm:pt>
    <dgm:pt modelId="{255AEB63-25FB-44B4-AFB9-9F7FA13A7EB8}" type="pres">
      <dgm:prSet presAssocID="{9BD0F188-649F-4939-AAB8-2AE8133C9C64}" presName="composite" presStyleCnt="0"/>
      <dgm:spPr/>
    </dgm:pt>
    <dgm:pt modelId="{B42A99D2-36E9-46EB-AC3A-378AFDFC77A1}" type="pres">
      <dgm:prSet presAssocID="{9BD0F188-649F-4939-AAB8-2AE8133C9C64}" presName="rect1" presStyleLbl="trAlignAcc1" presStyleIdx="12" presStyleCnt="23">
        <dgm:presLayoutVars>
          <dgm:bulletEnabled val="1"/>
        </dgm:presLayoutVars>
      </dgm:prSet>
      <dgm:spPr/>
    </dgm:pt>
    <dgm:pt modelId="{59D21348-6C91-4D51-B816-A5DB56D4BE5E}" type="pres">
      <dgm:prSet presAssocID="{9BD0F188-649F-4939-AAB8-2AE8133C9C64}" presName="rect2" presStyleLbl="fgImgPlace1" presStyleIdx="12" presStyleCnt="23"/>
      <dgm:spPr>
        <a:blipFill rotWithShape="1">
          <a:blip xmlns:r="http://schemas.openxmlformats.org/officeDocument/2006/relationships" r:embed="rId13" cstate="email">
            <a:extLst>
              <a:ext uri="{28A0092B-C50C-407E-A947-70E740481C1C}">
                <a14:useLocalDpi xmlns:a14="http://schemas.microsoft.com/office/drawing/2010/main" val="0"/>
              </a:ext>
            </a:extLst>
          </a:blip>
          <a:srcRect/>
          <a:stretch>
            <a:fillRect/>
          </a:stretch>
        </a:blipFill>
      </dgm:spPr>
    </dgm:pt>
    <dgm:pt modelId="{B3DF1AA8-67F9-4F72-93C5-F462A80691B2}" type="pres">
      <dgm:prSet presAssocID="{AD567488-F13A-47DA-A1F4-073F59C01BA0}" presName="sibTrans" presStyleCnt="0"/>
      <dgm:spPr/>
    </dgm:pt>
    <dgm:pt modelId="{22367E86-8A4E-4CD6-BE5B-989376F51F81}" type="pres">
      <dgm:prSet presAssocID="{1AFFDBB2-7B03-44AC-90B4-C7416D10AB55}" presName="composite" presStyleCnt="0"/>
      <dgm:spPr/>
    </dgm:pt>
    <dgm:pt modelId="{A81A8204-4C1B-4DA9-BB87-2D04F18BDDE9}" type="pres">
      <dgm:prSet presAssocID="{1AFFDBB2-7B03-44AC-90B4-C7416D10AB55}" presName="rect1" presStyleLbl="trAlignAcc1" presStyleIdx="13" presStyleCnt="23">
        <dgm:presLayoutVars>
          <dgm:bulletEnabled val="1"/>
        </dgm:presLayoutVars>
      </dgm:prSet>
      <dgm:spPr/>
    </dgm:pt>
    <dgm:pt modelId="{8D2D0BFB-5C78-404C-8AE5-C2C4BD2C56A2}" type="pres">
      <dgm:prSet presAssocID="{1AFFDBB2-7B03-44AC-90B4-C7416D10AB55}" presName="rect2" presStyleLbl="fgImgPlace1" presStyleIdx="13" presStyleCnt="23"/>
      <dgm:spPr>
        <a:blipFill rotWithShape="1">
          <a:blip xmlns:r="http://schemas.openxmlformats.org/officeDocument/2006/relationships" r:embed="rId14" cstate="email">
            <a:extLst>
              <a:ext uri="{28A0092B-C50C-407E-A947-70E740481C1C}">
                <a14:useLocalDpi xmlns:a14="http://schemas.microsoft.com/office/drawing/2010/main" val="0"/>
              </a:ext>
            </a:extLst>
          </a:blip>
          <a:srcRect/>
          <a:stretch>
            <a:fillRect/>
          </a:stretch>
        </a:blipFill>
      </dgm:spPr>
    </dgm:pt>
    <dgm:pt modelId="{74C2A0CD-760F-4F64-9CA4-123FF1EE9ADC}" type="pres">
      <dgm:prSet presAssocID="{97ADBD85-0C6F-4D2A-A671-AF4EAA42D959}" presName="sibTrans" presStyleCnt="0"/>
      <dgm:spPr/>
    </dgm:pt>
    <dgm:pt modelId="{DED9551E-E82D-41FA-821B-4F6C684294E3}" type="pres">
      <dgm:prSet presAssocID="{D18D0138-8403-47E6-81B0-B306E6DCCC39}" presName="composite" presStyleCnt="0"/>
      <dgm:spPr/>
    </dgm:pt>
    <dgm:pt modelId="{ABE4F07F-AF04-435F-95EF-9F9DA486A9D7}" type="pres">
      <dgm:prSet presAssocID="{D18D0138-8403-47E6-81B0-B306E6DCCC39}" presName="rect1" presStyleLbl="trAlignAcc1" presStyleIdx="14" presStyleCnt="23">
        <dgm:presLayoutVars>
          <dgm:bulletEnabled val="1"/>
        </dgm:presLayoutVars>
      </dgm:prSet>
      <dgm:spPr/>
    </dgm:pt>
    <dgm:pt modelId="{4F45CB84-0993-4CE6-BCE7-DF1E49FDC988}" type="pres">
      <dgm:prSet presAssocID="{D18D0138-8403-47E6-81B0-B306E6DCCC39}" presName="rect2" presStyleLbl="fgImgPlace1" presStyleIdx="14" presStyleCnt="23"/>
      <dgm:spPr>
        <a:blipFill rotWithShape="1">
          <a:blip xmlns:r="http://schemas.openxmlformats.org/officeDocument/2006/relationships" r:embed="rId15" cstate="email">
            <a:extLst>
              <a:ext uri="{28A0092B-C50C-407E-A947-70E740481C1C}">
                <a14:useLocalDpi xmlns:a14="http://schemas.microsoft.com/office/drawing/2010/main" val="0"/>
              </a:ext>
            </a:extLst>
          </a:blip>
          <a:srcRect/>
          <a:stretch>
            <a:fillRect/>
          </a:stretch>
        </a:blipFill>
      </dgm:spPr>
    </dgm:pt>
    <dgm:pt modelId="{8B91BBEC-4578-4334-80A9-17FB8C076CEA}" type="pres">
      <dgm:prSet presAssocID="{AB01F165-09E4-4EE8-9D0D-7954442B4A71}" presName="sibTrans" presStyleCnt="0"/>
      <dgm:spPr/>
    </dgm:pt>
    <dgm:pt modelId="{0982EAAF-22D5-495C-B88A-8DB6CD39BBB4}" type="pres">
      <dgm:prSet presAssocID="{D1B47A03-DD84-40F8-913E-3F472301224F}" presName="composite" presStyleCnt="0"/>
      <dgm:spPr/>
    </dgm:pt>
    <dgm:pt modelId="{E6A0C561-620A-4498-B748-C0B9509BF45B}" type="pres">
      <dgm:prSet presAssocID="{D1B47A03-DD84-40F8-913E-3F472301224F}" presName="rect1" presStyleLbl="trAlignAcc1" presStyleIdx="15" presStyleCnt="23">
        <dgm:presLayoutVars>
          <dgm:bulletEnabled val="1"/>
        </dgm:presLayoutVars>
      </dgm:prSet>
      <dgm:spPr/>
    </dgm:pt>
    <dgm:pt modelId="{81BA1A7E-9626-4441-B42E-370C940613EB}" type="pres">
      <dgm:prSet presAssocID="{D1B47A03-DD84-40F8-913E-3F472301224F}" presName="rect2" presStyleLbl="fgImgPlace1" presStyleIdx="15" presStyleCnt="23"/>
      <dgm:spPr>
        <a:blipFill rotWithShape="1">
          <a:blip xmlns:r="http://schemas.openxmlformats.org/officeDocument/2006/relationships" r:embed="rId16" cstate="email">
            <a:extLst>
              <a:ext uri="{28A0092B-C50C-407E-A947-70E740481C1C}">
                <a14:useLocalDpi xmlns:a14="http://schemas.microsoft.com/office/drawing/2010/main" val="0"/>
              </a:ext>
            </a:extLst>
          </a:blip>
          <a:srcRect/>
          <a:stretch>
            <a:fillRect/>
          </a:stretch>
        </a:blipFill>
      </dgm:spPr>
    </dgm:pt>
    <dgm:pt modelId="{8F70F3B8-74DC-4640-B02D-C68BBF40ABA1}" type="pres">
      <dgm:prSet presAssocID="{2C8A4C64-774C-4E0D-B863-D65CBC2E1E98}" presName="sibTrans" presStyleCnt="0"/>
      <dgm:spPr/>
    </dgm:pt>
    <dgm:pt modelId="{6D3FB022-FA63-4C9C-BFE3-810B1CFCB03C}" type="pres">
      <dgm:prSet presAssocID="{10EBC549-D29D-495C-9912-B9401B1D255F}" presName="composite" presStyleCnt="0"/>
      <dgm:spPr/>
    </dgm:pt>
    <dgm:pt modelId="{92295AA8-97A5-4A24-BA7A-D47CF3CF7F6F}" type="pres">
      <dgm:prSet presAssocID="{10EBC549-D29D-495C-9912-B9401B1D255F}" presName="rect1" presStyleLbl="trAlignAcc1" presStyleIdx="16" presStyleCnt="23">
        <dgm:presLayoutVars>
          <dgm:bulletEnabled val="1"/>
        </dgm:presLayoutVars>
      </dgm:prSet>
      <dgm:spPr/>
    </dgm:pt>
    <dgm:pt modelId="{D9EBA61F-1942-45BB-AD6D-58B37741FBE6}" type="pres">
      <dgm:prSet presAssocID="{10EBC549-D29D-495C-9912-B9401B1D255F}" presName="rect2" presStyleLbl="fgImgPlace1" presStyleIdx="16" presStyleCnt="23"/>
      <dgm:spPr>
        <a:blipFill rotWithShape="1">
          <a:blip xmlns:r="http://schemas.openxmlformats.org/officeDocument/2006/relationships" r:embed="rId17">
            <a:extLst>
              <a:ext uri="{28A0092B-C50C-407E-A947-70E740481C1C}">
                <a14:useLocalDpi xmlns:a14="http://schemas.microsoft.com/office/drawing/2010/main" val="0"/>
              </a:ext>
            </a:extLst>
          </a:blip>
          <a:srcRect/>
          <a:stretch>
            <a:fillRect l="-3000" r="-3000"/>
          </a:stretch>
        </a:blipFill>
      </dgm:spPr>
    </dgm:pt>
    <dgm:pt modelId="{3C4C86BE-D496-4B2A-A4D7-BFC0ED500375}" type="pres">
      <dgm:prSet presAssocID="{52A2D812-9AF0-45BE-8790-CC0A65B59CE4}" presName="sibTrans" presStyleCnt="0"/>
      <dgm:spPr/>
    </dgm:pt>
    <dgm:pt modelId="{D79C0E59-62B0-47EB-9656-F87B0A99D85B}" type="pres">
      <dgm:prSet presAssocID="{C6418ADE-E031-495C-BB02-1B752D8E0A9E}" presName="composite" presStyleCnt="0"/>
      <dgm:spPr/>
    </dgm:pt>
    <dgm:pt modelId="{E3F33EA7-A5CA-4A70-AA55-60D2178738A2}" type="pres">
      <dgm:prSet presAssocID="{C6418ADE-E031-495C-BB02-1B752D8E0A9E}" presName="rect1" presStyleLbl="trAlignAcc1" presStyleIdx="17" presStyleCnt="23">
        <dgm:presLayoutVars>
          <dgm:bulletEnabled val="1"/>
        </dgm:presLayoutVars>
      </dgm:prSet>
      <dgm:spPr/>
    </dgm:pt>
    <dgm:pt modelId="{244FC29F-4078-477B-AA31-BC95B97AA29F}" type="pres">
      <dgm:prSet presAssocID="{C6418ADE-E031-495C-BB02-1B752D8E0A9E}" presName="rect2" presStyleLbl="fgImgPlace1" presStyleIdx="17" presStyleCnt="23"/>
      <dgm:spPr>
        <a:blipFill rotWithShape="1">
          <a:blip xmlns:r="http://schemas.openxmlformats.org/officeDocument/2006/relationships" r:embed="rId18" cstate="print">
            <a:extLst>
              <a:ext uri="{28A0092B-C50C-407E-A947-70E740481C1C}">
                <a14:useLocalDpi xmlns:a14="http://schemas.microsoft.com/office/drawing/2010/main" val="0"/>
              </a:ext>
            </a:extLst>
          </a:blip>
          <a:srcRect/>
          <a:stretch>
            <a:fillRect/>
          </a:stretch>
        </a:blipFill>
      </dgm:spPr>
    </dgm:pt>
    <dgm:pt modelId="{A7C05711-DBAA-4CE2-BFC2-4615F92E702F}" type="pres">
      <dgm:prSet presAssocID="{E3E58709-D1C9-4A8A-AD8B-721247B537F1}" presName="sibTrans" presStyleCnt="0"/>
      <dgm:spPr/>
    </dgm:pt>
    <dgm:pt modelId="{3F9E4C92-1073-40ED-8552-41FE8B4AED79}" type="pres">
      <dgm:prSet presAssocID="{9CCE5249-E223-45E2-99C8-A77E6568F1CD}" presName="composite" presStyleCnt="0"/>
      <dgm:spPr/>
    </dgm:pt>
    <dgm:pt modelId="{CC047D3C-1BE1-4056-8884-CF072BE9DB5E}" type="pres">
      <dgm:prSet presAssocID="{9CCE5249-E223-45E2-99C8-A77E6568F1CD}" presName="rect1" presStyleLbl="trAlignAcc1" presStyleIdx="18" presStyleCnt="23">
        <dgm:presLayoutVars>
          <dgm:bulletEnabled val="1"/>
        </dgm:presLayoutVars>
      </dgm:prSet>
      <dgm:spPr/>
    </dgm:pt>
    <dgm:pt modelId="{E72E258D-04D7-4813-91C1-6F97A0B52D89}" type="pres">
      <dgm:prSet presAssocID="{9CCE5249-E223-45E2-99C8-A77E6568F1CD}" presName="rect2" presStyleLbl="fgImgPlace1" presStyleIdx="18" presStyleCnt="23"/>
      <dgm:spPr>
        <a:blipFill rotWithShape="1">
          <a:blip xmlns:r="http://schemas.openxmlformats.org/officeDocument/2006/relationships" r:embed="rId19" cstate="email">
            <a:extLst>
              <a:ext uri="{28A0092B-C50C-407E-A947-70E740481C1C}">
                <a14:useLocalDpi xmlns:a14="http://schemas.microsoft.com/office/drawing/2010/main" val="0"/>
              </a:ext>
            </a:extLst>
          </a:blip>
          <a:srcRect/>
          <a:stretch>
            <a:fillRect/>
          </a:stretch>
        </a:blipFill>
      </dgm:spPr>
    </dgm:pt>
    <dgm:pt modelId="{D0108CD9-B2C2-4C9C-B96B-23117CC43FE7}" type="pres">
      <dgm:prSet presAssocID="{A51A7F14-ACD9-46AE-A106-C5A1C64D75BE}" presName="sibTrans" presStyleCnt="0"/>
      <dgm:spPr/>
    </dgm:pt>
    <dgm:pt modelId="{96A72714-FB7E-4E41-A548-45E4A0EEE318}" type="pres">
      <dgm:prSet presAssocID="{91DB9D4F-9DE0-4656-A26B-779A8355D1C7}" presName="composite" presStyleCnt="0"/>
      <dgm:spPr/>
    </dgm:pt>
    <dgm:pt modelId="{6702BDA5-4B12-4B73-8721-C13C74A54A45}" type="pres">
      <dgm:prSet presAssocID="{91DB9D4F-9DE0-4656-A26B-779A8355D1C7}" presName="rect1" presStyleLbl="trAlignAcc1" presStyleIdx="19" presStyleCnt="23">
        <dgm:presLayoutVars>
          <dgm:bulletEnabled val="1"/>
        </dgm:presLayoutVars>
      </dgm:prSet>
      <dgm:spPr/>
    </dgm:pt>
    <dgm:pt modelId="{0E27DE67-DFA8-4FF4-A904-966067E4DEBD}" type="pres">
      <dgm:prSet presAssocID="{91DB9D4F-9DE0-4656-A26B-779A8355D1C7}" presName="rect2" presStyleLbl="fgImgPlace1" presStyleIdx="19" presStyleCnt="23"/>
      <dgm:spPr>
        <a:blipFill rotWithShape="1">
          <a:blip xmlns:r="http://schemas.openxmlformats.org/officeDocument/2006/relationships" r:embed="rId20" cstate="email">
            <a:extLst>
              <a:ext uri="{28A0092B-C50C-407E-A947-70E740481C1C}">
                <a14:useLocalDpi xmlns:a14="http://schemas.microsoft.com/office/drawing/2010/main" val="0"/>
              </a:ext>
            </a:extLst>
          </a:blip>
          <a:srcRect/>
          <a:stretch>
            <a:fillRect/>
          </a:stretch>
        </a:blipFill>
      </dgm:spPr>
    </dgm:pt>
    <dgm:pt modelId="{024D5FB2-713C-44A7-A60A-62629D28A4B2}" type="pres">
      <dgm:prSet presAssocID="{E102C3EA-A732-40FA-A6EA-F07D112C6826}" presName="sibTrans" presStyleCnt="0"/>
      <dgm:spPr/>
    </dgm:pt>
    <dgm:pt modelId="{1082FC03-A373-4202-A5FF-36669894DBC1}" type="pres">
      <dgm:prSet presAssocID="{67F73856-77E0-4643-BE5B-CDCA60C24C51}" presName="composite" presStyleCnt="0"/>
      <dgm:spPr/>
    </dgm:pt>
    <dgm:pt modelId="{A9DEC343-45A1-4443-8513-2B8277B433CB}" type="pres">
      <dgm:prSet presAssocID="{67F73856-77E0-4643-BE5B-CDCA60C24C51}" presName="rect1" presStyleLbl="trAlignAcc1" presStyleIdx="20" presStyleCnt="23">
        <dgm:presLayoutVars>
          <dgm:bulletEnabled val="1"/>
        </dgm:presLayoutVars>
      </dgm:prSet>
      <dgm:spPr/>
    </dgm:pt>
    <dgm:pt modelId="{E9DE1602-A9A5-4538-8706-C763E52BC3EC}" type="pres">
      <dgm:prSet presAssocID="{67F73856-77E0-4643-BE5B-CDCA60C24C51}" presName="rect2" presStyleLbl="fgImgPlace1" presStyleIdx="20" presStyleCnt="23"/>
      <dgm:spPr>
        <a:blipFill rotWithShape="1">
          <a:blip xmlns:r="http://schemas.openxmlformats.org/officeDocument/2006/relationships" r:embed="rId21" cstate="email">
            <a:extLst>
              <a:ext uri="{28A0092B-C50C-407E-A947-70E740481C1C}">
                <a14:useLocalDpi xmlns:a14="http://schemas.microsoft.com/office/drawing/2010/main" val="0"/>
              </a:ext>
            </a:extLst>
          </a:blip>
          <a:srcRect/>
          <a:stretch>
            <a:fillRect/>
          </a:stretch>
        </a:blipFill>
      </dgm:spPr>
    </dgm:pt>
    <dgm:pt modelId="{EA240A65-54A9-4C89-B1F6-765449254403}" type="pres">
      <dgm:prSet presAssocID="{25C6A348-2AF4-4436-96D0-A37E138C3BA0}" presName="sibTrans" presStyleCnt="0"/>
      <dgm:spPr/>
    </dgm:pt>
    <dgm:pt modelId="{099A7472-2592-4055-9198-E64F58D5FE88}" type="pres">
      <dgm:prSet presAssocID="{24662162-ECF4-443C-BC4A-64E8CAD72F69}" presName="composite" presStyleCnt="0"/>
      <dgm:spPr/>
    </dgm:pt>
    <dgm:pt modelId="{241E0288-9C9F-4B14-A734-ED64E6815AE8}" type="pres">
      <dgm:prSet presAssocID="{24662162-ECF4-443C-BC4A-64E8CAD72F69}" presName="rect1" presStyleLbl="trAlignAcc1" presStyleIdx="21" presStyleCnt="23">
        <dgm:presLayoutVars>
          <dgm:bulletEnabled val="1"/>
        </dgm:presLayoutVars>
      </dgm:prSet>
      <dgm:spPr/>
    </dgm:pt>
    <dgm:pt modelId="{4C0AA24D-0C95-493E-BCCE-061C6788E452}" type="pres">
      <dgm:prSet presAssocID="{24662162-ECF4-443C-BC4A-64E8CAD72F69}" presName="rect2" presStyleLbl="fgImgPlace1" presStyleIdx="21" presStyleCnt="23"/>
      <dgm:spPr>
        <a:blipFill rotWithShape="1">
          <a:blip xmlns:r="http://schemas.openxmlformats.org/officeDocument/2006/relationships" r:embed="rId22">
            <a:extLst>
              <a:ext uri="{28A0092B-C50C-407E-A947-70E740481C1C}">
                <a14:useLocalDpi xmlns:a14="http://schemas.microsoft.com/office/drawing/2010/main" val="0"/>
              </a:ext>
            </a:extLst>
          </a:blip>
          <a:srcRect/>
          <a:stretch>
            <a:fillRect/>
          </a:stretch>
        </a:blipFill>
      </dgm:spPr>
    </dgm:pt>
    <dgm:pt modelId="{5591173A-7A89-4CEF-9955-C9668398D62D}" type="pres">
      <dgm:prSet presAssocID="{03ED3810-4902-4DE6-8308-D29857F08853}" presName="sibTrans" presStyleCnt="0"/>
      <dgm:spPr/>
    </dgm:pt>
    <dgm:pt modelId="{0BCAE01C-FF8D-4179-A6F0-2019516B2ACB}" type="pres">
      <dgm:prSet presAssocID="{DC301A36-6255-4CBC-B8CC-F9B16EE733A1}" presName="composite" presStyleCnt="0"/>
      <dgm:spPr/>
    </dgm:pt>
    <dgm:pt modelId="{87567219-B28E-4A82-992A-5EBB1FE85C62}" type="pres">
      <dgm:prSet presAssocID="{DC301A36-6255-4CBC-B8CC-F9B16EE733A1}" presName="rect1" presStyleLbl="trAlignAcc1" presStyleIdx="22" presStyleCnt="23">
        <dgm:presLayoutVars>
          <dgm:bulletEnabled val="1"/>
        </dgm:presLayoutVars>
      </dgm:prSet>
      <dgm:spPr/>
    </dgm:pt>
    <dgm:pt modelId="{338685D8-0DCB-4429-BCF4-32421351C25E}" type="pres">
      <dgm:prSet presAssocID="{DC301A36-6255-4CBC-B8CC-F9B16EE733A1}" presName="rect2" presStyleLbl="fgImgPlace1" presStyleIdx="22" presStyleCnt="23"/>
      <dgm:spPr>
        <a:blipFill rotWithShape="1">
          <a:blip xmlns:r="http://schemas.openxmlformats.org/officeDocument/2006/relationships" r:embed="rId23">
            <a:extLst>
              <a:ext uri="{28A0092B-C50C-407E-A947-70E740481C1C}">
                <a14:useLocalDpi xmlns:a14="http://schemas.microsoft.com/office/drawing/2010/main" val="0"/>
              </a:ext>
            </a:extLst>
          </a:blip>
          <a:srcRect/>
          <a:stretch>
            <a:fillRect/>
          </a:stretch>
        </a:blipFill>
      </dgm:spPr>
    </dgm:pt>
  </dgm:ptLst>
  <dgm:cxnLst>
    <dgm:cxn modelId="{7C766500-6F6D-4FBE-A419-1BA18FEA7AFF}" type="presOf" srcId="{00A7BA78-BA89-4021-B307-52D21A249985}" destId="{ABA9D308-C6C1-4C86-BBB8-221B8BA498CC}" srcOrd="0" destOrd="0" presId="urn:microsoft.com/office/officeart/2008/layout/PictureStrips"/>
    <dgm:cxn modelId="{95D16C02-6B59-4C08-A24E-F607DC414CB4}" srcId="{1AB63684-A150-4271-8960-541D270BDF62}" destId="{DC301A36-6255-4CBC-B8CC-F9B16EE733A1}" srcOrd="22" destOrd="0" parTransId="{3C5961F4-C5EE-4641-B869-7707075BE8D7}" sibTransId="{90ABEBEA-F094-483B-B8FC-C663259726E8}"/>
    <dgm:cxn modelId="{C2915805-C6DE-44ED-8FBA-0E9DCDCDFE2B}" type="presOf" srcId="{1AB63684-A150-4271-8960-541D270BDF62}" destId="{FF37A69C-10F6-4BAF-899D-9A30A329DAD7}" srcOrd="0" destOrd="0" presId="urn:microsoft.com/office/officeart/2008/layout/PictureStrips"/>
    <dgm:cxn modelId="{29CCAA05-1BE2-469B-AF22-203111C1C5AE}" type="presOf" srcId="{A193D15B-53C3-4188-8DDD-8964769C7E8D}" destId="{FA0B4995-4038-41EF-81F0-77B172F67E27}" srcOrd="0" destOrd="2" presId="urn:microsoft.com/office/officeart/2008/layout/PictureStrips"/>
    <dgm:cxn modelId="{D81FC305-1EA5-4D7F-B01A-C1388819F844}" srcId="{229E9D5E-8A35-4E45-95EE-38A255A6768B}" destId="{446F6B06-DC07-4F7B-BA30-DC5F0A50CC67}" srcOrd="0" destOrd="0" parTransId="{80899D32-4E76-467E-97D1-EDBD5CDCA938}" sibTransId="{1F333DC5-AEFE-4E9A-AD7B-980DCFC16A95}"/>
    <dgm:cxn modelId="{64369B09-2D17-4E2F-9796-4CFE79880810}" srcId="{1AFFDBB2-7B03-44AC-90B4-C7416D10AB55}" destId="{78242A5B-A9D2-43A2-B392-E6049DE5F533}" srcOrd="0" destOrd="0" parTransId="{F41A88C3-483C-4FAC-B847-0EC58C851613}" sibTransId="{DC1BB068-4AED-4AD6-B416-98AA12969FD0}"/>
    <dgm:cxn modelId="{8FDED50C-1AD0-4CE5-BCD1-EBFDB0E7BAC0}" type="presOf" srcId="{12D4CE26-6D96-4AB8-AB7D-2CDE21C22053}" destId="{A81A8204-4C1B-4DA9-BB87-2D04F18BDDE9}" srcOrd="0" destOrd="2" presId="urn:microsoft.com/office/officeart/2008/layout/PictureStrips"/>
    <dgm:cxn modelId="{2036010E-623D-4E57-AC3E-BA27E2D4E5D7}" type="presOf" srcId="{2E75EBBC-613D-4AFA-B29E-03A7EEFDA008}" destId="{801DFABF-4F09-4DDB-A397-8910C6982CE2}" srcOrd="0" destOrd="2" presId="urn:microsoft.com/office/officeart/2008/layout/PictureStrips"/>
    <dgm:cxn modelId="{AAD5E50E-71B9-4F3E-9008-2CBC91A61947}" type="presOf" srcId="{78242A5B-A9D2-43A2-B392-E6049DE5F533}" destId="{A81A8204-4C1B-4DA9-BB87-2D04F18BDDE9}" srcOrd="0" destOrd="1" presId="urn:microsoft.com/office/officeart/2008/layout/PictureStrips"/>
    <dgm:cxn modelId="{F07D8117-35B3-45E2-A638-D89241D022A7}" srcId="{D18D0138-8403-47E6-81B0-B306E6DCCC39}" destId="{672FBE68-8EE4-44AC-B3B4-6812555635DC}" srcOrd="2" destOrd="0" parTransId="{B74BCEAF-80EF-416A-B243-D3ECED5F40A0}" sibTransId="{AC817D5D-4F2E-4C81-95A1-EEA955A9B433}"/>
    <dgm:cxn modelId="{D6619B17-7D58-452B-BF03-3B8B0CFDA4CB}" srcId="{56D56241-16CF-4FB7-9F4D-EEDC4B476491}" destId="{A20BFD6C-F6EE-49DF-8270-FB945E5CCEDD}" srcOrd="2" destOrd="0" parTransId="{4CCD9D9F-B97E-432A-9A9C-E1E340A5C493}" sibTransId="{FB9F8A9D-A590-432D-B0EA-EA904B46D670}"/>
    <dgm:cxn modelId="{AA771B18-50DD-4736-9DA8-E3282AB55F29}" type="presOf" srcId="{4C6B6E7E-1673-42E6-8C6F-65153AAC42DA}" destId="{B42A99D2-36E9-46EB-AC3A-378AFDFC77A1}" srcOrd="0" destOrd="2" presId="urn:microsoft.com/office/officeart/2008/layout/PictureStrips"/>
    <dgm:cxn modelId="{0B0A6C18-69BF-4C00-B72C-A98BCA268334}" srcId="{9BD0F188-649F-4939-AAB8-2AE8133C9C64}" destId="{4C6B6E7E-1673-42E6-8C6F-65153AAC42DA}" srcOrd="1" destOrd="0" parTransId="{A9BCDA7C-86B0-4B03-AD99-D6CBB18870F8}" sibTransId="{08F51679-53F5-4160-B55A-37AA2223790A}"/>
    <dgm:cxn modelId="{88BEB51A-D723-4D8E-AB32-7B4DF2E2EE16}" srcId="{1AB63684-A150-4271-8960-541D270BDF62}" destId="{F0590433-FD3F-4376-9418-C404AF350E65}" srcOrd="7" destOrd="0" parTransId="{6A2F2D91-FA1C-451A-8270-A5D7C4A51FE8}" sibTransId="{DE92FBA3-B167-4869-B916-42526FBBC07E}"/>
    <dgm:cxn modelId="{9420401B-6249-4356-9642-F005E5350565}" type="presOf" srcId="{B3AB3198-17E0-48C0-ABF3-7C9748C94E66}" destId="{CC047D3C-1BE1-4056-8884-CF072BE9DB5E}" srcOrd="0" destOrd="2" presId="urn:microsoft.com/office/officeart/2008/layout/PictureStrips"/>
    <dgm:cxn modelId="{47FB7D1B-2224-4ED1-941D-3B7A69AAB1A0}" type="presOf" srcId="{8B19DC99-D542-4393-9631-6A6585ABB1FD}" destId="{E6A0C561-620A-4498-B748-C0B9509BF45B}" srcOrd="0" destOrd="1" presId="urn:microsoft.com/office/officeart/2008/layout/PictureStrips"/>
    <dgm:cxn modelId="{C2623323-60F6-4BFD-A73D-5BF3A08602F2}" srcId="{1AB63684-A150-4271-8960-541D270BDF62}" destId="{D1B47A03-DD84-40F8-913E-3F472301224F}" srcOrd="15" destOrd="0" parTransId="{C9843520-483B-413B-987D-42C9CC63D980}" sibTransId="{2C8A4C64-774C-4E0D-B863-D65CBC2E1E98}"/>
    <dgm:cxn modelId="{B98AF523-C779-4BE7-AB0D-0640D73AC71D}" type="presOf" srcId="{D40C0369-829B-46DB-9DA7-1A4A01705D37}" destId="{87567219-B28E-4A82-992A-5EBB1FE85C62}" srcOrd="0" destOrd="1" presId="urn:microsoft.com/office/officeart/2008/layout/PictureStrips"/>
    <dgm:cxn modelId="{736F2124-27FA-4D0C-AEC6-B75DB5EDFE46}" type="presOf" srcId="{D6AF270D-D19F-4CAE-9F74-27CBE2CA7707}" destId="{485EF075-4CC6-4D17-A481-B6988B03BA5D}" srcOrd="0" destOrd="2" presId="urn:microsoft.com/office/officeart/2008/layout/PictureStrips"/>
    <dgm:cxn modelId="{B1121B25-C133-4845-837B-3F31DA927B59}" srcId="{9CCE5249-E223-45E2-99C8-A77E6568F1CD}" destId="{4DC8EF9E-A1AA-44FB-9158-D02E4607AF90}" srcOrd="0" destOrd="0" parTransId="{3A49FEDB-FB16-4EB9-8DBF-D7985BBD85B1}" sibTransId="{783C8E06-BD37-4DAF-999B-8AAE4A6520FC}"/>
    <dgm:cxn modelId="{052A4B26-80DF-4662-AED7-91B9625560A4}" srcId="{F0590433-FD3F-4376-9418-C404AF350E65}" destId="{20890905-D195-4729-82F6-1EEACD5A7785}" srcOrd="2" destOrd="0" parTransId="{A47F3D70-1F5D-49BE-9B91-ACA8BD4091F3}" sibTransId="{366E2D55-AB47-48B9-9B6F-378B5061850A}"/>
    <dgm:cxn modelId="{14439829-6F42-4337-BD28-826C07EEF90B}" type="presOf" srcId="{C45A5F9F-017C-496A-8F43-822EEB3CA42D}" destId="{ABA9D308-C6C1-4C86-BBB8-221B8BA498CC}" srcOrd="0" destOrd="1" presId="urn:microsoft.com/office/officeart/2008/layout/PictureStrips"/>
    <dgm:cxn modelId="{F7D2A831-5414-4756-9A1F-C4C73EC223EF}" srcId="{DB19D7A7-DC42-4657-9145-8AE4B8B74744}" destId="{581B027C-2D47-458C-B687-89359FFA6E26}" srcOrd="1" destOrd="0" parTransId="{790D2FC5-D32C-4953-9A7F-46C2C34DE8E3}" sibTransId="{5A979673-B8D1-4B71-A3ED-229B12ECFB97}"/>
    <dgm:cxn modelId="{CDBFC031-48D6-462E-A81F-B0A99195BFA8}" type="presOf" srcId="{089F9B62-7855-4116-9C16-6911FAD626C6}" destId="{48C16FBF-B48B-43F7-8ACE-5FDF98E47939}" srcOrd="0" destOrd="1" presId="urn:microsoft.com/office/officeart/2008/layout/PictureStrips"/>
    <dgm:cxn modelId="{8A5DFB32-76F0-4284-9404-C2A3DA68A7AD}" type="presOf" srcId="{9AE1B177-24A0-43CE-B906-2311DF720E6A}" destId="{485EF075-4CC6-4D17-A481-B6988B03BA5D}" srcOrd="0" destOrd="0" presId="urn:microsoft.com/office/officeart/2008/layout/PictureStrips"/>
    <dgm:cxn modelId="{E2984833-D17D-4E2E-BEC6-EF95D106CF37}" srcId="{91DB9D4F-9DE0-4656-A26B-779A8355D1C7}" destId="{8D293E5B-E49C-4F8E-B1BB-DB759A8F728A}" srcOrd="1" destOrd="0" parTransId="{D758AB76-66A5-4A2C-BAFB-C62070FB1D98}" sibTransId="{438BE828-5234-4508-B415-3EF25D530E5C}"/>
    <dgm:cxn modelId="{6629DC34-70AB-4270-AF0C-C736E0C211B9}" type="presOf" srcId="{DB3379E2-DCDE-4767-8D45-9DBD2544AF60}" destId="{CE659E7D-6DDA-4B45-8441-F2836BF6062D}" srcOrd="0" destOrd="0" presId="urn:microsoft.com/office/officeart/2008/layout/PictureStrips"/>
    <dgm:cxn modelId="{3514F634-4A36-4491-B172-E5BD689E7390}" srcId="{1AB63684-A150-4271-8960-541D270BDF62}" destId="{9AE1B177-24A0-43CE-B906-2311DF720E6A}" srcOrd="10" destOrd="0" parTransId="{BFEF47B5-8147-468D-967C-C991F57F7678}" sibTransId="{BB905D2A-3D52-476E-852A-A327ED5B0340}"/>
    <dgm:cxn modelId="{63FD2035-219F-4118-B4B9-6E067A42A180}" type="presOf" srcId="{AB1ED7D1-DC94-4D1F-BA7D-656B658C936F}" destId="{E3F33EA7-A5CA-4A70-AA55-60D2178738A2}" srcOrd="0" destOrd="1" presId="urn:microsoft.com/office/officeart/2008/layout/PictureStrips"/>
    <dgm:cxn modelId="{C6F25E36-C80E-4057-A51E-3CE22E244BA7}" type="presOf" srcId="{24CDAEBF-AA60-4AE8-AB66-F218829D3D54}" destId="{CE659E7D-6DDA-4B45-8441-F2836BF6062D}" srcOrd="0" destOrd="2" presId="urn:microsoft.com/office/officeart/2008/layout/PictureStrips"/>
    <dgm:cxn modelId="{76157A3B-F80F-4362-AE3C-E7B5A97C1F3B}" srcId="{DB19D7A7-DC42-4657-9145-8AE4B8B74744}" destId="{089F9B62-7855-4116-9C16-6911FAD626C6}" srcOrd="0" destOrd="0" parTransId="{7FC588FB-492A-4985-ACDB-7F81F8EC4970}" sibTransId="{BC6FDFEC-EF73-4A6E-ABB7-A3786B572BBB}"/>
    <dgm:cxn modelId="{0A53CB40-F5C3-4939-9BD1-F268DF080872}" type="presOf" srcId="{BCCE40B2-03CE-48B1-9E53-93B78E8D1361}" destId="{13DDAE2C-4378-4132-9D70-D0312AD247EF}" srcOrd="0" destOrd="1" presId="urn:microsoft.com/office/officeart/2008/layout/PictureStrips"/>
    <dgm:cxn modelId="{5CC62A5C-2B2F-4F43-BA7F-876D8C563461}" srcId="{10EBC549-D29D-495C-9912-B9401B1D255F}" destId="{3434312A-AECD-4FF1-A811-344E018AF25B}" srcOrd="1" destOrd="0" parTransId="{4ABE74D5-2761-47F3-BA42-C4F812CC55FF}" sibTransId="{743E96D2-5540-49B2-A29F-BAA16070B797}"/>
    <dgm:cxn modelId="{59F1AA5C-4B50-46A6-8E1F-B96056057119}" srcId="{1AB63684-A150-4271-8960-541D270BDF62}" destId="{67F73856-77E0-4643-BE5B-CDCA60C24C51}" srcOrd="20" destOrd="0" parTransId="{A32EC8E7-A420-45DE-8551-704B00E3C758}" sibTransId="{25C6A348-2AF4-4436-96D0-A37E138C3BA0}"/>
    <dgm:cxn modelId="{74CBC75C-DA94-498D-B896-4019B6EDC6C2}" type="presOf" srcId="{DB19D7A7-DC42-4657-9145-8AE4B8B74744}" destId="{48C16FBF-B48B-43F7-8ACE-5FDF98E47939}" srcOrd="0" destOrd="0" presId="urn:microsoft.com/office/officeart/2008/layout/PictureStrips"/>
    <dgm:cxn modelId="{15109B5D-FCF8-475A-B1D2-A4F39D658A13}" srcId="{56D56241-16CF-4FB7-9F4D-EEDC4B476491}" destId="{53F5F594-534E-4AF2-84B8-2711A5766D37}" srcOrd="1" destOrd="0" parTransId="{2BFCF70D-1B81-45EB-817D-93391E392E28}" sibTransId="{BFF3FA70-B6E7-44A7-8B67-BD61FAC197BB}"/>
    <dgm:cxn modelId="{FD9BF95E-ED8B-4DA0-9C3C-61B621659979}" type="presOf" srcId="{F61EC1EE-D742-4156-9ADB-D7945635C5AD}" destId="{92295AA8-97A5-4A24-BA7A-D47CF3CF7F6F}" srcOrd="0" destOrd="1" presId="urn:microsoft.com/office/officeart/2008/layout/PictureStrips"/>
    <dgm:cxn modelId="{68F4A861-C1A6-42AB-B5D0-791F94589731}" type="presOf" srcId="{D65B462F-D25B-41B8-AD8D-BDDE15F1B5A7}" destId="{13DDAE2C-4378-4132-9D70-D0312AD247EF}" srcOrd="0" destOrd="0" presId="urn:microsoft.com/office/officeart/2008/layout/PictureStrips"/>
    <dgm:cxn modelId="{8257EC41-22A2-43C5-A390-CE8D1622335C}" srcId="{1AFFDBB2-7B03-44AC-90B4-C7416D10AB55}" destId="{12D4CE26-6D96-4AB8-AB7D-2CDE21C22053}" srcOrd="1" destOrd="0" parTransId="{F25F8FA2-F177-436A-892C-2BC70CEE5731}" sibTransId="{7BE1524F-681B-49AD-9621-7E7178EAE41C}"/>
    <dgm:cxn modelId="{2DBFD664-35D0-45AB-8E2B-8F8782228A89}" type="presOf" srcId="{8FA0A27B-81C5-4D91-A806-689657E1FA90}" destId="{2287A1C2-70B0-4CC2-8157-373809D1ED72}" srcOrd="0" destOrd="2" presId="urn:microsoft.com/office/officeart/2008/layout/PictureStrips"/>
    <dgm:cxn modelId="{43553845-BAC8-4576-B144-B70D56278710}" type="presOf" srcId="{4F3A347A-A1DE-4C38-A22E-CA5673DEC44F}" destId="{CE659E7D-6DDA-4B45-8441-F2836BF6062D}" srcOrd="0" destOrd="1" presId="urn:microsoft.com/office/officeart/2008/layout/PictureStrips"/>
    <dgm:cxn modelId="{7495AB45-5545-4D91-8C89-BF100101A7AA}" type="presOf" srcId="{9CCE5249-E223-45E2-99C8-A77E6568F1CD}" destId="{CC047D3C-1BE1-4056-8884-CF072BE9DB5E}" srcOrd="0" destOrd="0" presId="urn:microsoft.com/office/officeart/2008/layout/PictureStrips"/>
    <dgm:cxn modelId="{F68ACA45-4B0F-45C5-812E-8A4A421257C4}" type="presOf" srcId="{1AFFDBB2-7B03-44AC-90B4-C7416D10AB55}" destId="{A81A8204-4C1B-4DA9-BB87-2D04F18BDDE9}" srcOrd="0" destOrd="0" presId="urn:microsoft.com/office/officeart/2008/layout/PictureStrips"/>
    <dgm:cxn modelId="{90CB0266-6E31-43A4-A772-F23FA95F3473}" type="presOf" srcId="{67F73856-77E0-4643-BE5B-CDCA60C24C51}" destId="{A9DEC343-45A1-4443-8513-2B8277B433CB}" srcOrd="0" destOrd="0" presId="urn:microsoft.com/office/officeart/2008/layout/PictureStrips"/>
    <dgm:cxn modelId="{89416466-46F0-4211-9F5F-F8E3275CF39D}" srcId="{D65B462F-D25B-41B8-AD8D-BDDE15F1B5A7}" destId="{1CA6A3B7-84B7-4632-AC9F-B8D4D9DBCFD3}" srcOrd="1" destOrd="0" parTransId="{114CA591-8CDD-43AC-B03B-EEEF21D5A685}" sibTransId="{90B01B44-BCE0-4F7A-9478-4112F08C9F1E}"/>
    <dgm:cxn modelId="{7D242867-66E9-48ED-99B4-1BC321B0D7C5}" type="presOf" srcId="{581B027C-2D47-458C-B687-89359FFA6E26}" destId="{48C16FBF-B48B-43F7-8ACE-5FDF98E47939}" srcOrd="0" destOrd="2" presId="urn:microsoft.com/office/officeart/2008/layout/PictureStrips"/>
    <dgm:cxn modelId="{397F0369-674A-42F5-8F5A-EE972E784E09}" srcId="{F0590433-FD3F-4376-9418-C404AF350E65}" destId="{8FA0A27B-81C5-4D91-A806-689657E1FA90}" srcOrd="1" destOrd="0" parTransId="{197198EE-52BA-4FA3-B785-33A76CBAB25A}" sibTransId="{00255DFC-5F0C-4B5A-8600-F48FD319B613}"/>
    <dgm:cxn modelId="{B7183649-E385-43C6-9045-304BBE69393B}" srcId="{56D56241-16CF-4FB7-9F4D-EEDC4B476491}" destId="{4D24B215-B77A-45FC-BB16-1F7B8EEE51C8}" srcOrd="0" destOrd="0" parTransId="{FB46CDB9-CA8D-4CEB-B649-9A9263ECDDDA}" sibTransId="{DA7B2260-3797-4ACB-84CD-D28E83180539}"/>
    <dgm:cxn modelId="{9FFCCD49-2102-4177-B2BD-E01B86A516FB}" srcId="{00A7BA78-BA89-4021-B307-52D21A249985}" destId="{15ABE5A2-19E9-464A-BCB6-25040569C3AD}" srcOrd="1" destOrd="0" parTransId="{A5C19CF0-A515-4138-B7CB-DB2F5BD7ED92}" sibTransId="{909013B1-F9BA-4583-9950-8909BA9DCCE1}"/>
    <dgm:cxn modelId="{7F63516A-2D35-4858-9DBB-2FF396812683}" type="presOf" srcId="{313E6358-C01C-49BB-B60F-929803F278E0}" destId="{41E96B31-F22A-46E4-84BA-47FB07A8D4CD}" srcOrd="0" destOrd="2" presId="urn:microsoft.com/office/officeart/2008/layout/PictureStrips"/>
    <dgm:cxn modelId="{24E3D76B-1591-4DC8-BC86-EDB31F0A87E9}" srcId="{1AB63684-A150-4271-8960-541D270BDF62}" destId="{2CAD313A-8BDE-42CD-A072-054CE62DCA40}" srcOrd="6" destOrd="0" parTransId="{9790F209-159E-4976-AA17-9A5F8DAD89C7}" sibTransId="{B0E1135F-BBBC-4454-95BE-AA5436E54C26}"/>
    <dgm:cxn modelId="{3C52C14C-4FF4-40D1-B26A-A34947AF0640}" type="presOf" srcId="{928B6A7F-EDD4-4589-926A-E63D3935F370}" destId="{B1B56B4E-CAA8-4F27-A1B3-090FC0D9A258}" srcOrd="0" destOrd="2" presId="urn:microsoft.com/office/officeart/2008/layout/PictureStrips"/>
    <dgm:cxn modelId="{252BE76C-6A94-4159-B307-C34181C739EE}" srcId="{1AB63684-A150-4271-8960-541D270BDF62}" destId="{91DB9D4F-9DE0-4656-A26B-779A8355D1C7}" srcOrd="19" destOrd="0" parTransId="{1DFD981E-4325-4323-85E0-636A695C3242}" sibTransId="{E102C3EA-A732-40FA-A6EA-F07D112C6826}"/>
    <dgm:cxn modelId="{4D04FB4C-0788-46F3-A8B6-260FC3D4916E}" type="presOf" srcId="{A20BFD6C-F6EE-49DF-8270-FB945E5CCEDD}" destId="{B12F8CDE-5AE6-4F30-BAAB-4BFDA4A9DEE5}" srcOrd="0" destOrd="3" presId="urn:microsoft.com/office/officeart/2008/layout/PictureStrips"/>
    <dgm:cxn modelId="{6F84296D-8654-4C07-8D8C-E85E68137893}" srcId="{C6418ADE-E031-495C-BB02-1B752D8E0A9E}" destId="{5D2B04E1-0BE5-4663-8830-77089193CF0F}" srcOrd="1" destOrd="0" parTransId="{118BE3B3-5976-484A-A606-E7B987C58CF8}" sibTransId="{C00CAD6A-CD8C-40D0-98AD-970D24F5D40B}"/>
    <dgm:cxn modelId="{260A066E-ADC0-4A39-B65A-F7689558D34C}" type="presOf" srcId="{C6418ADE-E031-495C-BB02-1B752D8E0A9E}" destId="{E3F33EA7-A5CA-4A70-AA55-60D2178738A2}" srcOrd="0" destOrd="0" presId="urn:microsoft.com/office/officeart/2008/layout/PictureStrips"/>
    <dgm:cxn modelId="{2C21C06E-DB23-49C7-A2FF-6D962C23425B}" type="presOf" srcId="{2AC1B8DA-9858-4877-9193-2D0BB1AB7A1C}" destId="{ABE4F07F-AF04-435F-95EF-9F9DA486A9D7}" srcOrd="0" destOrd="1" presId="urn:microsoft.com/office/officeart/2008/layout/PictureStrips"/>
    <dgm:cxn modelId="{46510950-9C95-4C67-A728-6F81ADEDAB0D}" type="presOf" srcId="{672FBE68-8EE4-44AC-B3B4-6812555635DC}" destId="{ABE4F07F-AF04-435F-95EF-9F9DA486A9D7}" srcOrd="0" destOrd="3" presId="urn:microsoft.com/office/officeart/2008/layout/PictureStrips"/>
    <dgm:cxn modelId="{65347F72-3CA2-4CAB-A02B-7F6586C68570}" type="presOf" srcId="{53F5F594-534E-4AF2-84B8-2711A5766D37}" destId="{B12F8CDE-5AE6-4F30-BAAB-4BFDA4A9DEE5}" srcOrd="0" destOrd="2" presId="urn:microsoft.com/office/officeart/2008/layout/PictureStrips"/>
    <dgm:cxn modelId="{3D29A052-77A7-4C88-BA2C-968963A75A10}" type="presOf" srcId="{11711EDA-F1DF-4D2C-9115-1EC726371FA5}" destId="{A9DEC343-45A1-4443-8513-2B8277B433CB}" srcOrd="0" destOrd="1" presId="urn:microsoft.com/office/officeart/2008/layout/PictureStrips"/>
    <dgm:cxn modelId="{BDD1B152-F6C6-4EFA-95D5-BA7B29BAAB32}" type="presOf" srcId="{8D293E5B-E49C-4F8E-B1BB-DB759A8F728A}" destId="{6702BDA5-4B12-4B73-8721-C13C74A54A45}" srcOrd="0" destOrd="2" presId="urn:microsoft.com/office/officeart/2008/layout/PictureStrips"/>
    <dgm:cxn modelId="{E8C03053-31D8-4CFB-A9D6-12319234D819}" srcId="{1AB63684-A150-4271-8960-541D270BDF62}" destId="{9CCE5249-E223-45E2-99C8-A77E6568F1CD}" srcOrd="18" destOrd="0" parTransId="{658721CE-AC76-4A4B-A280-1F9E762A14AB}" sibTransId="{A51A7F14-ACD9-46AE-A106-C5A1C64D75BE}"/>
    <dgm:cxn modelId="{C0BA7875-482A-4D12-896E-56AB3B666298}" srcId="{9CCE5249-E223-45E2-99C8-A77E6568F1CD}" destId="{B3AB3198-17E0-48C0-ABF3-7C9748C94E66}" srcOrd="1" destOrd="0" parTransId="{7E77C90B-FBC2-4755-BD1F-CA69AE24BF07}" sibTransId="{C156E134-5449-4D40-AFA9-1C73D9358A7F}"/>
    <dgm:cxn modelId="{E8197179-3188-43BA-82F0-A4C1670E6F52}" type="presOf" srcId="{15ABE5A2-19E9-464A-BCB6-25040569C3AD}" destId="{ABA9D308-C6C1-4C86-BBB8-221B8BA498CC}" srcOrd="0" destOrd="2" presId="urn:microsoft.com/office/officeart/2008/layout/PictureStrips"/>
    <dgm:cxn modelId="{B1DAB759-0A01-4481-B027-4225C27B9C83}" type="presOf" srcId="{446F6B06-DC07-4F7B-BA30-DC5F0A50CC67}" destId="{FA0B4995-4038-41EF-81F0-77B172F67E27}" srcOrd="0" destOrd="1" presId="urn:microsoft.com/office/officeart/2008/layout/PictureStrips"/>
    <dgm:cxn modelId="{209EF379-3139-4704-B20D-4C814258B6CD}" srcId="{5E6CD039-78B5-4D72-8522-F2D7432C1D33}" destId="{313E6358-C01C-49BB-B60F-929803F278E0}" srcOrd="1" destOrd="0" parTransId="{4448B688-4C4E-456F-98EA-6693BD9A662E}" sibTransId="{7D74DB76-3E5C-4920-A806-2516B083B4F7}"/>
    <dgm:cxn modelId="{2CC1A75A-C602-4D36-9DA6-37BFAFB294DE}" srcId="{1AB63684-A150-4271-8960-541D270BDF62}" destId="{DB19D7A7-DC42-4657-9145-8AE4B8B74744}" srcOrd="4" destOrd="0" parTransId="{4A368744-0B7D-48D4-AAF0-F754B427EBBF}" sibTransId="{DF5F7CD6-3301-47E4-9C8C-073177A01338}"/>
    <dgm:cxn modelId="{588C8F7E-72DF-4D3F-94AE-1A0659E4B0F5}" type="presOf" srcId="{11A6A99D-A5FF-43DF-8720-7732ADD83293}" destId="{241E0288-9C9F-4B14-A734-ED64E6815AE8}" srcOrd="0" destOrd="1" presId="urn:microsoft.com/office/officeart/2008/layout/PictureStrips"/>
    <dgm:cxn modelId="{E0EE9280-74B7-415E-B1D1-2F71B75A0D48}" srcId="{5E6CD039-78B5-4D72-8522-F2D7432C1D33}" destId="{9FAE82C7-CE55-4061-8917-541677C5A8E6}" srcOrd="0" destOrd="0" parTransId="{83F081DA-6E12-48A8-B693-B82242428730}" sibTransId="{568C2605-8363-4B87-A3BD-C2088E87BB6F}"/>
    <dgm:cxn modelId="{50BCE982-07CD-4829-92BD-EFA37BDC8311}" type="presOf" srcId="{0419E316-10D3-4EE4-9918-B4C710DF0971}" destId="{B387E57C-38C4-47C0-AC6F-6A37698F778B}" srcOrd="0" destOrd="1" presId="urn:microsoft.com/office/officeart/2008/layout/PictureStrips"/>
    <dgm:cxn modelId="{32CCA684-49A9-4571-A6AC-195D626346BD}" srcId="{D18D0138-8403-47E6-81B0-B306E6DCCC39}" destId="{276F90F3-EA41-4C79-9295-3FC5A8B162B2}" srcOrd="1" destOrd="0" parTransId="{3E7B53FA-261C-41DC-BACF-740970FB73CC}" sibTransId="{3B4864BC-6CC5-4839-9AF3-47633739F587}"/>
    <dgm:cxn modelId="{C9002C86-1984-4FF0-B2FF-555336D854B8}" srcId="{9AE1B177-24A0-43CE-B906-2311DF720E6A}" destId="{6A362D94-6568-4CFB-B7E8-8BA90D96FBED}" srcOrd="0" destOrd="0" parTransId="{ACA1A5FE-9BFF-4D2B-B44C-A94B33710493}" sibTransId="{23E509AC-A6DE-4CBD-83C3-CC41DE9CC384}"/>
    <dgm:cxn modelId="{C3BEC186-7821-4AFB-B4A7-7033AEF697F6}" type="presOf" srcId="{9FAE82C7-CE55-4061-8917-541677C5A8E6}" destId="{41E96B31-F22A-46E4-84BA-47FB07A8D4CD}" srcOrd="0" destOrd="1" presId="urn:microsoft.com/office/officeart/2008/layout/PictureStrips"/>
    <dgm:cxn modelId="{1811FF87-4DA8-4916-B757-C9FF33234291}" type="presOf" srcId="{BA40A470-27D3-4756-9806-8CE8EA9D41A2}" destId="{6702BDA5-4B12-4B73-8721-C13C74A54A45}" srcOrd="0" destOrd="1" presId="urn:microsoft.com/office/officeart/2008/layout/PictureStrips"/>
    <dgm:cxn modelId="{F223DE8B-5B6E-4573-AEB4-66A365AF9653}" srcId="{DB3379E2-DCDE-4767-8D45-9DBD2544AF60}" destId="{4F3A347A-A1DE-4C38-A22E-CA5673DEC44F}" srcOrd="0" destOrd="0" parTransId="{2B84BF1B-E75D-4C1E-8B91-528622A7BF01}" sibTransId="{4220F613-E824-479E-AAC6-0A242E4069BF}"/>
    <dgm:cxn modelId="{FFAF8A8F-995F-463E-B347-7527D3D72BDA}" type="presOf" srcId="{10EBC549-D29D-495C-9912-B9401B1D255F}" destId="{92295AA8-97A5-4A24-BA7A-D47CF3CF7F6F}" srcOrd="0" destOrd="0" presId="urn:microsoft.com/office/officeart/2008/layout/PictureStrips"/>
    <dgm:cxn modelId="{09D91B93-F008-404E-B228-D57E83FF0630}" type="presOf" srcId="{E2B6A41F-948F-4B2F-8E73-2F806BA2C711}" destId="{B1B56B4E-CAA8-4F27-A1B3-090FC0D9A258}" srcOrd="0" destOrd="0" presId="urn:microsoft.com/office/officeart/2008/layout/PictureStrips"/>
    <dgm:cxn modelId="{1F050394-F7EE-4597-A266-1EAA7FAFCD2C}" srcId="{1AB63684-A150-4271-8960-541D270BDF62}" destId="{C6418ADE-E031-495C-BB02-1B752D8E0A9E}" srcOrd="17" destOrd="0" parTransId="{49009A41-5835-4E18-A6FB-4DF968CCD8CA}" sibTransId="{E3E58709-D1C9-4A8A-AD8B-721247B537F1}"/>
    <dgm:cxn modelId="{4EB17095-D36A-46C3-969D-42261BC95FBE}" type="presOf" srcId="{5D2B04E1-0BE5-4663-8830-77089193CF0F}" destId="{E3F33EA7-A5CA-4A70-AA55-60D2178738A2}" srcOrd="0" destOrd="2" presId="urn:microsoft.com/office/officeart/2008/layout/PictureStrips"/>
    <dgm:cxn modelId="{F0FD3E99-F4E1-4839-85EF-420AA860B755}" srcId="{C6418ADE-E031-495C-BB02-1B752D8E0A9E}" destId="{AB1ED7D1-DC94-4D1F-BA7D-656B658C936F}" srcOrd="0" destOrd="0" parTransId="{3AF51EA1-B82F-4295-912A-CF95FF546836}" sibTransId="{3E488F99-5912-43B6-BBA5-7DABE8C4CC9A}"/>
    <dgm:cxn modelId="{4FCA7C9A-87DF-40D4-B763-0E2A90387645}" type="presOf" srcId="{56D56241-16CF-4FB7-9F4D-EEDC4B476491}" destId="{B12F8CDE-5AE6-4F30-BAAB-4BFDA4A9DEE5}" srcOrd="0" destOrd="0" presId="urn:microsoft.com/office/officeart/2008/layout/PictureStrips"/>
    <dgm:cxn modelId="{0D3506A4-C54F-4088-A046-BFF9C4AD9A2B}" srcId="{1AB63684-A150-4271-8960-541D270BDF62}" destId="{56D56241-16CF-4FB7-9F4D-EEDC4B476491}" srcOrd="3" destOrd="0" parTransId="{C9E95EFB-025F-4F96-AB45-4F6FC1DB346D}" sibTransId="{1CBC66CB-FA57-4673-897C-DC37E06413A6}"/>
    <dgm:cxn modelId="{F4B211A4-90EE-44D2-948B-54B1289D4FEC}" type="presOf" srcId="{20890905-D195-4729-82F6-1EEACD5A7785}" destId="{2287A1C2-70B0-4CC2-8157-373809D1ED72}" srcOrd="0" destOrd="3" presId="urn:microsoft.com/office/officeart/2008/layout/PictureStrips"/>
    <dgm:cxn modelId="{F4485CA9-DCD7-43D5-8443-A6BFD0E5538E}" srcId="{229E9D5E-8A35-4E45-95EE-38A255A6768B}" destId="{A193D15B-53C3-4188-8DDD-8964769C7E8D}" srcOrd="1" destOrd="0" parTransId="{CFF292FD-3003-42AD-BCEF-B204E620AA62}" sibTransId="{83C76A23-B88F-4F65-ADA2-69797AC5CB16}"/>
    <dgm:cxn modelId="{76DB68AB-63CE-452D-9756-505DC8E87F63}" srcId="{D1B47A03-DD84-40F8-913E-3F472301224F}" destId="{AF212F05-8203-4ADF-A68B-46AF974FB883}" srcOrd="1" destOrd="0" parTransId="{CF7428CE-B926-463F-9244-75E34E5C778A}" sibTransId="{25E20026-CADC-43C1-ACF0-21D5900BE83B}"/>
    <dgm:cxn modelId="{B26274AB-AA98-40D7-ADE9-A4DF52FF73A9}" srcId="{1AB63684-A150-4271-8960-541D270BDF62}" destId="{D65B462F-D25B-41B8-AD8D-BDDE15F1B5A7}" srcOrd="5" destOrd="0" parTransId="{156B65C4-BEE7-4D42-AC22-BB3A123EB032}" sibTransId="{64F1739D-1332-4F29-8A27-D2F41337A2A5}"/>
    <dgm:cxn modelId="{D10885AB-14CD-4905-8096-280C6F8B56EE}" srcId="{2CAD313A-8BDE-42CD-A072-054CE62DCA40}" destId="{2E75EBBC-613D-4AFA-B29E-03A7EEFDA008}" srcOrd="1" destOrd="0" parTransId="{3E0C738E-D3F5-48D4-BEBB-295178A64173}" sibTransId="{7991B8CD-CD8B-41C5-AB59-FBDA8AF674D2}"/>
    <dgm:cxn modelId="{31866DAC-941E-4E87-8643-7D1C63BCB336}" type="presOf" srcId="{AF212F05-8203-4ADF-A68B-46AF974FB883}" destId="{E6A0C561-620A-4498-B748-C0B9509BF45B}" srcOrd="0" destOrd="2" presId="urn:microsoft.com/office/officeart/2008/layout/PictureStrips"/>
    <dgm:cxn modelId="{E30D59AC-6AAA-4C97-8A61-01ACA7ACBB84}" srcId="{1AB63684-A150-4271-8960-541D270BDF62}" destId="{9BD0F188-649F-4939-AAB8-2AE8133C9C64}" srcOrd="12" destOrd="0" parTransId="{FC03053E-D970-4ABF-BDCD-C023F5C07670}" sibTransId="{AD567488-F13A-47DA-A1F4-073F59C01BA0}"/>
    <dgm:cxn modelId="{99315EAD-2FEB-4BBB-B570-82F3C6726D0A}" type="presOf" srcId="{DB5D3333-4F54-410B-A127-63F5D8E50AE6}" destId="{2287A1C2-70B0-4CC2-8157-373809D1ED72}" srcOrd="0" destOrd="1" presId="urn:microsoft.com/office/officeart/2008/layout/PictureStrips"/>
    <dgm:cxn modelId="{B72898AD-5977-4AE8-8A9D-308DBF795DDA}" type="presOf" srcId="{D18D0138-8403-47E6-81B0-B306E6DCCC39}" destId="{ABE4F07F-AF04-435F-95EF-9F9DA486A9D7}" srcOrd="0" destOrd="0" presId="urn:microsoft.com/office/officeart/2008/layout/PictureStrips"/>
    <dgm:cxn modelId="{374517B4-609C-437D-8660-756D7AFA8DB9}" type="presOf" srcId="{4D24B215-B77A-45FC-BB16-1F7B8EEE51C8}" destId="{B12F8CDE-5AE6-4F30-BAAB-4BFDA4A9DEE5}" srcOrd="0" destOrd="1" presId="urn:microsoft.com/office/officeart/2008/layout/PictureStrips"/>
    <dgm:cxn modelId="{FC769FBA-03D2-4A98-ACE1-CA20EFAF14F4}" srcId="{347DD0D2-B230-47AF-8590-FB2B0762700F}" destId="{1A89C7CC-9C97-4EB1-9580-D1EF65C60AA0}" srcOrd="1" destOrd="0" parTransId="{63AB2C58-47AB-4BD3-8F0D-A09768333C7D}" sibTransId="{FCF5F5E0-F9F9-49B5-8E87-9784139F77AF}"/>
    <dgm:cxn modelId="{5AB7ECBD-E589-481C-A725-BF19FD866B4E}" srcId="{2CAD313A-8BDE-42CD-A072-054CE62DCA40}" destId="{8D1EB36C-CC33-4C21-97B2-BC52BA40F3DF}" srcOrd="0" destOrd="0" parTransId="{D139C51C-E46C-4FFA-A231-276B6DFE6779}" sibTransId="{8C05093C-4238-4729-8B00-F2232EDA540B}"/>
    <dgm:cxn modelId="{74BA05BE-BABE-4237-B07F-4DC612F7BB92}" srcId="{1AB63684-A150-4271-8960-541D270BDF62}" destId="{5E6CD039-78B5-4D72-8522-F2D7432C1D33}" srcOrd="2" destOrd="0" parTransId="{9FBAE895-191C-4ECC-99FC-AC69E2EF69C7}" sibTransId="{E79492C8-C07A-4C6B-BBA1-C3297465CD69}"/>
    <dgm:cxn modelId="{62F621BE-5BA0-4227-83E6-374D6C29372F}" srcId="{1AB63684-A150-4271-8960-541D270BDF62}" destId="{1AFFDBB2-7B03-44AC-90B4-C7416D10AB55}" srcOrd="13" destOrd="0" parTransId="{18FC49B3-3076-489E-9410-B121F7F51B3D}" sibTransId="{97ADBD85-0C6F-4D2A-A671-AF4EAA42D959}"/>
    <dgm:cxn modelId="{DD6DB8BE-DCE2-4CD7-97B6-744C9ECBD3BA}" type="presOf" srcId="{2CAD313A-8BDE-42CD-A072-054CE62DCA40}" destId="{801DFABF-4F09-4DDB-A397-8910C6982CE2}" srcOrd="0" destOrd="0" presId="urn:microsoft.com/office/officeart/2008/layout/PictureStrips"/>
    <dgm:cxn modelId="{CE1ED0BF-8F2C-4B3C-90FC-D2B3500766E3}" type="presOf" srcId="{276F90F3-EA41-4C79-9295-3FC5A8B162B2}" destId="{ABE4F07F-AF04-435F-95EF-9F9DA486A9D7}" srcOrd="0" destOrd="2" presId="urn:microsoft.com/office/officeart/2008/layout/PictureStrips"/>
    <dgm:cxn modelId="{E8764CC3-0893-423E-B8C6-DB09632EEE29}" srcId="{DC301A36-6255-4CBC-B8CC-F9B16EE733A1}" destId="{D40C0369-829B-46DB-9DA7-1A4A01705D37}" srcOrd="0" destOrd="0" parTransId="{E95E8B3D-2846-48E1-87BB-A3CEA8286A66}" sibTransId="{15DACD00-7449-4557-8729-99BC3909A39F}"/>
    <dgm:cxn modelId="{0FB9F1C5-53C1-4860-BCE0-57D244F911CF}" type="presOf" srcId="{45C74AA0-EDA9-4772-951E-0D8EFFE8D3F5}" destId="{87567219-B28E-4A82-992A-5EBB1FE85C62}" srcOrd="0" destOrd="2" presId="urn:microsoft.com/office/officeart/2008/layout/PictureStrips"/>
    <dgm:cxn modelId="{E9CA90C6-FC32-4699-8A61-B93CD6C47BD4}" type="presOf" srcId="{DC301A36-6255-4CBC-B8CC-F9B16EE733A1}" destId="{87567219-B28E-4A82-992A-5EBB1FE85C62}" srcOrd="0" destOrd="0" presId="urn:microsoft.com/office/officeart/2008/layout/PictureStrips"/>
    <dgm:cxn modelId="{B7F7F1C6-69B4-4BF4-9A9C-5678D1C232C6}" type="presOf" srcId="{5832B2D9-ADA8-4419-B03B-7FC914F2A32D}" destId="{B1B56B4E-CAA8-4F27-A1B3-090FC0D9A258}" srcOrd="0" destOrd="1" presId="urn:microsoft.com/office/officeart/2008/layout/PictureStrips"/>
    <dgm:cxn modelId="{0914E2CC-2743-4E51-9740-5EC4669DD4ED}" type="presOf" srcId="{347DD0D2-B230-47AF-8590-FB2B0762700F}" destId="{B387E57C-38C4-47C0-AC6F-6A37698F778B}" srcOrd="0" destOrd="0" presId="urn:microsoft.com/office/officeart/2008/layout/PictureStrips"/>
    <dgm:cxn modelId="{3594FDCC-2138-4735-964F-B6EA85E06E23}" srcId="{E2B6A41F-948F-4B2F-8E73-2F806BA2C711}" destId="{928B6A7F-EDD4-4589-926A-E63D3935F370}" srcOrd="1" destOrd="0" parTransId="{A618832E-6000-49F5-A2EC-586CB150BB12}" sibTransId="{02D68718-E185-44C7-A397-3EF62B759728}"/>
    <dgm:cxn modelId="{EB0D49CD-5DDD-4050-81B6-E7E66EFDBD79}" srcId="{D18D0138-8403-47E6-81B0-B306E6DCCC39}" destId="{2AC1B8DA-9858-4877-9193-2D0BB1AB7A1C}" srcOrd="0" destOrd="0" parTransId="{2BC23716-9B17-4D85-9C35-2F7FB666B860}" sibTransId="{45E9C60C-B92E-49D8-9EC4-662765C1D5E6}"/>
    <dgm:cxn modelId="{7A8E89CD-C4D9-4F68-86E9-541B3806F0D3}" type="presOf" srcId="{3434312A-AECD-4FF1-A811-344E018AF25B}" destId="{92295AA8-97A5-4A24-BA7A-D47CF3CF7F6F}" srcOrd="0" destOrd="2" presId="urn:microsoft.com/office/officeart/2008/layout/PictureStrips"/>
    <dgm:cxn modelId="{4BE0AECD-4BA6-41F9-A076-AFF741FEE140}" type="presOf" srcId="{F0590433-FD3F-4376-9418-C404AF350E65}" destId="{2287A1C2-70B0-4CC2-8157-373809D1ED72}" srcOrd="0" destOrd="0" presId="urn:microsoft.com/office/officeart/2008/layout/PictureStrips"/>
    <dgm:cxn modelId="{9AD7B6CE-BB35-4377-80CC-E46282FDEDF0}" srcId="{9AE1B177-24A0-43CE-B906-2311DF720E6A}" destId="{D6AF270D-D19F-4CAE-9F74-27CBE2CA7707}" srcOrd="1" destOrd="0" parTransId="{E9AF9951-3EA1-40D9-9E7B-5CB2BB7771E3}" sibTransId="{73705469-B022-4031-B821-0A9F337F413B}"/>
    <dgm:cxn modelId="{261D6BD0-1595-4DD6-9D5D-57F5129A4905}" type="presOf" srcId="{8D1EB36C-CC33-4C21-97B2-BC52BA40F3DF}" destId="{801DFABF-4F09-4DDB-A397-8910C6982CE2}" srcOrd="0" destOrd="1" presId="urn:microsoft.com/office/officeart/2008/layout/PictureStrips"/>
    <dgm:cxn modelId="{027A8ED0-D53F-4B0D-81F1-1CB69B60FA21}" srcId="{1AB63684-A150-4271-8960-541D270BDF62}" destId="{229E9D5E-8A35-4E45-95EE-38A255A6768B}" srcOrd="0" destOrd="0" parTransId="{0E9CDF45-7C7C-4F2B-887E-E45095B54533}" sibTransId="{742B15F9-5590-41FB-B434-2D5D56135DD7}"/>
    <dgm:cxn modelId="{B4D92FD4-5D5C-4930-81C4-0EC5DB858D9C}" srcId="{10EBC549-D29D-495C-9912-B9401B1D255F}" destId="{F61EC1EE-D742-4156-9ADB-D7945635C5AD}" srcOrd="0" destOrd="0" parTransId="{0B3038E0-8982-408D-8623-3A531D14BFB9}" sibTransId="{18AE31DF-3614-480B-962F-33789AD18849}"/>
    <dgm:cxn modelId="{0C3969D4-D29F-4CF9-B0F2-BD446D7B4DDA}" type="presOf" srcId="{E8805EEE-537F-45B3-B63D-5E4C7F958B2A}" destId="{241E0288-9C9F-4B14-A734-ED64E6815AE8}" srcOrd="0" destOrd="2" presId="urn:microsoft.com/office/officeart/2008/layout/PictureStrips"/>
    <dgm:cxn modelId="{11FE17D6-93DB-4FB1-845F-9A6BF33F333C}" type="presOf" srcId="{1A89C7CC-9C97-4EB1-9580-D1EF65C60AA0}" destId="{B387E57C-38C4-47C0-AC6F-6A37698F778B}" srcOrd="0" destOrd="2" presId="urn:microsoft.com/office/officeart/2008/layout/PictureStrips"/>
    <dgm:cxn modelId="{3223B7D8-1B2E-418D-BD23-C9EC42885B43}" srcId="{F0590433-FD3F-4376-9418-C404AF350E65}" destId="{DB5D3333-4F54-410B-A127-63F5D8E50AE6}" srcOrd="0" destOrd="0" parTransId="{9AF40533-2FED-43D2-A969-6598A1F9F184}" sibTransId="{53A690C7-707D-47FE-A48D-EAC4AEEB0F52}"/>
    <dgm:cxn modelId="{EC37FAD8-5BF5-4788-A801-534FFFD11C4B}" srcId="{1AB63684-A150-4271-8960-541D270BDF62}" destId="{E2B6A41F-948F-4B2F-8E73-2F806BA2C711}" srcOrd="1" destOrd="0" parTransId="{AA89BB05-B241-49C8-904B-DC9C8C2B5E98}" sibTransId="{8BEF692B-3D1F-4FE3-A937-D373DE1D23EE}"/>
    <dgm:cxn modelId="{AC566EDA-1344-4449-86B6-9B10BC6BFC62}" srcId="{DC301A36-6255-4CBC-B8CC-F9B16EE733A1}" destId="{45C74AA0-EDA9-4772-951E-0D8EFFE8D3F5}" srcOrd="1" destOrd="0" parTransId="{8E36CD80-3A5C-4E96-BA6F-24D1DF0DB372}" sibTransId="{13F8BD19-82A0-482D-B6C6-D7B61E25D741}"/>
    <dgm:cxn modelId="{9200E2DA-29A9-482E-8C07-D9B1D785B07A}" type="presOf" srcId="{91DB9D4F-9DE0-4656-A26B-779A8355D1C7}" destId="{6702BDA5-4B12-4B73-8721-C13C74A54A45}" srcOrd="0" destOrd="0" presId="urn:microsoft.com/office/officeart/2008/layout/PictureStrips"/>
    <dgm:cxn modelId="{8CEBC4DB-646A-4AA8-AE49-332BFA7A049C}" srcId="{1AB63684-A150-4271-8960-541D270BDF62}" destId="{00A7BA78-BA89-4021-B307-52D21A249985}" srcOrd="9" destOrd="0" parTransId="{B458BB6B-5A0B-4056-A0C9-AEECBD334DA2}" sibTransId="{FB10BD4E-A4D2-489C-BE7E-2C4812DDB4C3}"/>
    <dgm:cxn modelId="{70D4EEDB-DD68-4DDB-9FBB-967447991D09}" type="presOf" srcId="{5E6CD039-78B5-4D72-8522-F2D7432C1D33}" destId="{41E96B31-F22A-46E4-84BA-47FB07A8D4CD}" srcOrd="0" destOrd="0" presId="urn:microsoft.com/office/officeart/2008/layout/PictureStrips"/>
    <dgm:cxn modelId="{F59441DC-CB3B-4DFE-8E4B-094F8C34D550}" srcId="{1AB63684-A150-4271-8960-541D270BDF62}" destId="{D18D0138-8403-47E6-81B0-B306E6DCCC39}" srcOrd="14" destOrd="0" parTransId="{CFCF738B-AEDB-43EB-AA7A-B6285D205AE0}" sibTransId="{AB01F165-09E4-4EE8-9D0D-7954442B4A71}"/>
    <dgm:cxn modelId="{2D0B6FDC-B485-40D4-B14A-45170BA1D53D}" srcId="{DB3379E2-DCDE-4767-8D45-9DBD2544AF60}" destId="{24CDAEBF-AA60-4AE8-AB66-F218829D3D54}" srcOrd="1" destOrd="0" parTransId="{8B0082EF-7CA8-472E-8A06-EDAF1D4D507B}" sibTransId="{93299828-A585-44D6-9BEF-0E0514DFBAB5}"/>
    <dgm:cxn modelId="{10C55CDF-E9F6-4D73-94BA-52768115457F}" type="presOf" srcId="{9BD0F188-649F-4939-AAB8-2AE8133C9C64}" destId="{B42A99D2-36E9-46EB-AC3A-378AFDFC77A1}" srcOrd="0" destOrd="0" presId="urn:microsoft.com/office/officeart/2008/layout/PictureStrips"/>
    <dgm:cxn modelId="{330D6FDF-1DE9-4394-81EB-AB947C9E6FEC}" type="presOf" srcId="{4DC8EF9E-A1AA-44FB-9158-D02E4607AF90}" destId="{CC047D3C-1BE1-4056-8884-CF072BE9DB5E}" srcOrd="0" destOrd="1" presId="urn:microsoft.com/office/officeart/2008/layout/PictureStrips"/>
    <dgm:cxn modelId="{D2C097E1-6E13-4D65-AC46-C19C64B44F52}" srcId="{D1B47A03-DD84-40F8-913E-3F472301224F}" destId="{8B19DC99-D542-4393-9631-6A6585ABB1FD}" srcOrd="0" destOrd="0" parTransId="{267B962D-22C0-4240-AE97-5B5A9DE2A6EB}" sibTransId="{003E9BEE-C8D1-4C37-9A16-5B6D78F5B1C7}"/>
    <dgm:cxn modelId="{8754CEE2-F03F-4253-BD76-8B84D70AAE93}" srcId="{24662162-ECF4-443C-BC4A-64E8CAD72F69}" destId="{E8805EEE-537F-45B3-B63D-5E4C7F958B2A}" srcOrd="1" destOrd="0" parTransId="{4BF7BCD9-2810-42AB-B6D6-020E72467B22}" sibTransId="{3060FEEE-7E61-4812-86C7-4F255D9D35C9}"/>
    <dgm:cxn modelId="{18FFEBE3-5CF6-4555-A24F-277388E6F784}" type="presOf" srcId="{229E9D5E-8A35-4E45-95EE-38A255A6768B}" destId="{FA0B4995-4038-41EF-81F0-77B172F67E27}" srcOrd="0" destOrd="0" presId="urn:microsoft.com/office/officeart/2008/layout/PictureStrips"/>
    <dgm:cxn modelId="{898958E5-B99E-4912-9FAA-C343DBB64374}" type="presOf" srcId="{03DCBF4A-E395-478B-999B-BB49821F9134}" destId="{A9DEC343-45A1-4443-8513-2B8277B433CB}" srcOrd="0" destOrd="2" presId="urn:microsoft.com/office/officeart/2008/layout/PictureStrips"/>
    <dgm:cxn modelId="{5E41B8E5-53DC-49A7-BF0E-C2D5F57CB0B0}" srcId="{1AB63684-A150-4271-8960-541D270BDF62}" destId="{10EBC549-D29D-495C-9912-B9401B1D255F}" srcOrd="16" destOrd="0" parTransId="{4D38368C-6678-44FE-B5A1-D104B22B8BC9}" sibTransId="{52A2D812-9AF0-45BE-8790-CC0A65B59CE4}"/>
    <dgm:cxn modelId="{3B46E7E6-8D1A-4FA2-BE81-07C7B68C4EF1}" srcId="{E2B6A41F-948F-4B2F-8E73-2F806BA2C711}" destId="{5832B2D9-ADA8-4419-B03B-7FC914F2A32D}" srcOrd="0" destOrd="0" parTransId="{8622505D-8E7E-42D0-9352-20E97997FE5C}" sibTransId="{4113C99A-AE1F-47DF-9C7A-70F056D982E9}"/>
    <dgm:cxn modelId="{859402E8-2C88-4BB0-9EC3-F51BDD1EA689}" srcId="{1AB63684-A150-4271-8960-541D270BDF62}" destId="{347DD0D2-B230-47AF-8590-FB2B0762700F}" srcOrd="11" destOrd="0" parTransId="{B64C5A44-128E-4AB4-8321-A30CB29A9DD7}" sibTransId="{8D512CEF-C134-4DF6-B35E-5FCC5A93D55F}"/>
    <dgm:cxn modelId="{E1B702E8-BDA8-4736-B8EA-8E3D2710A74B}" srcId="{9BD0F188-649F-4939-AAB8-2AE8133C9C64}" destId="{9223C3CA-BF3D-40D5-AC1B-2639039D91EC}" srcOrd="0" destOrd="0" parTransId="{F1673EC4-5FD1-4C0A-90AF-BB56139899C4}" sibTransId="{C7A2C37A-F0CB-4B17-AD03-68F6E1B1507F}"/>
    <dgm:cxn modelId="{2B194EE8-EB15-4E49-9605-34348471F6E6}" srcId="{67F73856-77E0-4643-BE5B-CDCA60C24C51}" destId="{11711EDA-F1DF-4D2C-9115-1EC726371FA5}" srcOrd="0" destOrd="0" parTransId="{DDB6B5EB-ACB4-45A9-8E61-F49989571AA2}" sibTransId="{B60B3FFD-E8BA-4137-A02D-CE914C3FBD18}"/>
    <dgm:cxn modelId="{8FDFF5E9-E71D-46AA-8F12-4FEC013B9D89}" srcId="{00A7BA78-BA89-4021-B307-52D21A249985}" destId="{C45A5F9F-017C-496A-8F43-822EEB3CA42D}" srcOrd="0" destOrd="0" parTransId="{C71716FD-54CB-410A-B776-F066EFC65266}" sibTransId="{444D41AB-45E3-43D7-BA54-8FEA271E7244}"/>
    <dgm:cxn modelId="{7E5168EC-9760-48F3-BDAF-172458D7FC53}" srcId="{347DD0D2-B230-47AF-8590-FB2B0762700F}" destId="{0419E316-10D3-4EE4-9918-B4C710DF0971}" srcOrd="0" destOrd="0" parTransId="{5A795799-6526-4846-8072-6BD23E6BD995}" sibTransId="{1896F8FA-6CAD-4074-A971-C66D1AC9DAF4}"/>
    <dgm:cxn modelId="{05754CEE-F297-498C-93D9-49C120D1E560}" type="presOf" srcId="{24662162-ECF4-443C-BC4A-64E8CAD72F69}" destId="{241E0288-9C9F-4B14-A734-ED64E6815AE8}" srcOrd="0" destOrd="0" presId="urn:microsoft.com/office/officeart/2008/layout/PictureStrips"/>
    <dgm:cxn modelId="{90238DEF-058C-4A8A-ADE2-0CACFAEF193D}" srcId="{24662162-ECF4-443C-BC4A-64E8CAD72F69}" destId="{11A6A99D-A5FF-43DF-8720-7732ADD83293}" srcOrd="0" destOrd="0" parTransId="{C9DD170B-8E8D-4CE4-9A18-DA8D34C2EF1A}" sibTransId="{93019F23-D0FE-4316-A8C5-EE062F7B42DE}"/>
    <dgm:cxn modelId="{74085AF1-488F-43A9-9E1C-56457B0FFF46}" srcId="{91DB9D4F-9DE0-4656-A26B-779A8355D1C7}" destId="{BA40A470-27D3-4756-9806-8CE8EA9D41A2}" srcOrd="0" destOrd="0" parTransId="{B633B508-C736-48C9-88E5-D83E15BFC5A2}" sibTransId="{DA313993-5F0F-4E80-B551-CEA8AA4395BD}"/>
    <dgm:cxn modelId="{9498E6F1-BC19-4B27-9711-AB24D3A91E6E}" srcId="{1AB63684-A150-4271-8960-541D270BDF62}" destId="{24662162-ECF4-443C-BC4A-64E8CAD72F69}" srcOrd="21" destOrd="0" parTransId="{497A3683-6032-413F-8B5E-A76606EF5C9C}" sibTransId="{03ED3810-4902-4DE6-8308-D29857F08853}"/>
    <dgm:cxn modelId="{88C01AF3-F6A4-49CB-9384-CEC2B3368C83}" type="presOf" srcId="{D1B47A03-DD84-40F8-913E-3F472301224F}" destId="{E6A0C561-620A-4498-B748-C0B9509BF45B}" srcOrd="0" destOrd="0" presId="urn:microsoft.com/office/officeart/2008/layout/PictureStrips"/>
    <dgm:cxn modelId="{E6F2B0F9-4E5A-4733-BE9F-E0F3DA90A356}" srcId="{D65B462F-D25B-41B8-AD8D-BDDE15F1B5A7}" destId="{BCCE40B2-03CE-48B1-9E53-93B78E8D1361}" srcOrd="0" destOrd="0" parTransId="{84083E8A-2BCC-4D95-86BE-A4E87E805A8A}" sibTransId="{B6DECBC1-975F-4250-B475-7F1724BA6DA8}"/>
    <dgm:cxn modelId="{5FF3F6F9-CEC3-4143-AC9F-C4A221D21043}" srcId="{1AB63684-A150-4271-8960-541D270BDF62}" destId="{DB3379E2-DCDE-4767-8D45-9DBD2544AF60}" srcOrd="8" destOrd="0" parTransId="{A352CDC5-ACBF-42ED-B2EB-A4EBB3F78F26}" sibTransId="{AF7B6331-4BB5-4037-BAC8-5FB4DDCF15B1}"/>
    <dgm:cxn modelId="{4474D5FA-C66A-4045-97D5-F7E8DF6DC2BE}" type="presOf" srcId="{1CA6A3B7-84B7-4632-AC9F-B8D4D9DBCFD3}" destId="{13DDAE2C-4378-4132-9D70-D0312AD247EF}" srcOrd="0" destOrd="2" presId="urn:microsoft.com/office/officeart/2008/layout/PictureStrips"/>
    <dgm:cxn modelId="{187ADEFA-70D3-45C5-A043-A7FEB584879E}" srcId="{67F73856-77E0-4643-BE5B-CDCA60C24C51}" destId="{03DCBF4A-E395-478B-999B-BB49821F9134}" srcOrd="1" destOrd="0" parTransId="{B28E77E7-B240-420E-A3F7-1521ACDC9A5E}" sibTransId="{71797003-36A9-4CA6-9710-6E59775AFC7B}"/>
    <dgm:cxn modelId="{BF7E8DFD-C3E4-4F2D-9474-60C0D38E75CD}" type="presOf" srcId="{6A362D94-6568-4CFB-B7E8-8BA90D96FBED}" destId="{485EF075-4CC6-4D17-A481-B6988B03BA5D}" srcOrd="0" destOrd="1" presId="urn:microsoft.com/office/officeart/2008/layout/PictureStrips"/>
    <dgm:cxn modelId="{525009FE-1258-4CE8-B812-37A5F8A8612E}" type="presOf" srcId="{9223C3CA-BF3D-40D5-AC1B-2639039D91EC}" destId="{B42A99D2-36E9-46EB-AC3A-378AFDFC77A1}" srcOrd="0" destOrd="1" presId="urn:microsoft.com/office/officeart/2008/layout/PictureStrips"/>
    <dgm:cxn modelId="{D6998019-DCB1-4CC1-B40F-A34507DB9D3F}" type="presParOf" srcId="{FF37A69C-10F6-4BAF-899D-9A30A329DAD7}" destId="{062BD260-5260-4489-921A-52F586072FA8}" srcOrd="0" destOrd="0" presId="urn:microsoft.com/office/officeart/2008/layout/PictureStrips"/>
    <dgm:cxn modelId="{750A22E1-CBD7-465D-A697-3818450C329E}" type="presParOf" srcId="{062BD260-5260-4489-921A-52F586072FA8}" destId="{FA0B4995-4038-41EF-81F0-77B172F67E27}" srcOrd="0" destOrd="0" presId="urn:microsoft.com/office/officeart/2008/layout/PictureStrips"/>
    <dgm:cxn modelId="{577D437D-FE9C-4D74-B6AA-17E2190AC126}" type="presParOf" srcId="{062BD260-5260-4489-921A-52F586072FA8}" destId="{86967AED-81AF-40AF-98CC-F3FA0BC56A7E}" srcOrd="1" destOrd="0" presId="urn:microsoft.com/office/officeart/2008/layout/PictureStrips"/>
    <dgm:cxn modelId="{39DFC295-0BB6-4B1A-849E-E0F80DC0B603}" type="presParOf" srcId="{FF37A69C-10F6-4BAF-899D-9A30A329DAD7}" destId="{025ABE50-53D8-4636-8EE9-B87486092F20}" srcOrd="1" destOrd="0" presId="urn:microsoft.com/office/officeart/2008/layout/PictureStrips"/>
    <dgm:cxn modelId="{F1E38791-35B2-4B73-83D5-30B8C123324A}" type="presParOf" srcId="{FF37A69C-10F6-4BAF-899D-9A30A329DAD7}" destId="{DFB9DCDC-FF19-4A3A-901C-133C738E7BF7}" srcOrd="2" destOrd="0" presId="urn:microsoft.com/office/officeart/2008/layout/PictureStrips"/>
    <dgm:cxn modelId="{4B038742-16E2-4337-A5CC-848DE9D38F02}" type="presParOf" srcId="{DFB9DCDC-FF19-4A3A-901C-133C738E7BF7}" destId="{B1B56B4E-CAA8-4F27-A1B3-090FC0D9A258}" srcOrd="0" destOrd="0" presId="urn:microsoft.com/office/officeart/2008/layout/PictureStrips"/>
    <dgm:cxn modelId="{A845F29B-9137-40B5-8C27-3C011E9FA3CD}" type="presParOf" srcId="{DFB9DCDC-FF19-4A3A-901C-133C738E7BF7}" destId="{B74FEC8E-A709-4305-8004-4FBFFBFEE604}" srcOrd="1" destOrd="0" presId="urn:microsoft.com/office/officeart/2008/layout/PictureStrips"/>
    <dgm:cxn modelId="{FBEC437D-B579-4F65-8640-7FBCDC1D1E67}" type="presParOf" srcId="{FF37A69C-10F6-4BAF-899D-9A30A329DAD7}" destId="{ECFA031D-5EBC-48A2-8E4A-5DD0DA7AF690}" srcOrd="3" destOrd="0" presId="urn:microsoft.com/office/officeart/2008/layout/PictureStrips"/>
    <dgm:cxn modelId="{AAC84FF7-EB4D-4E52-BE93-05EAC02DCC0B}" type="presParOf" srcId="{FF37A69C-10F6-4BAF-899D-9A30A329DAD7}" destId="{710C4FDE-5D60-4EF9-89D5-69532364C82F}" srcOrd="4" destOrd="0" presId="urn:microsoft.com/office/officeart/2008/layout/PictureStrips"/>
    <dgm:cxn modelId="{894233A8-B17D-412B-A23D-A91A67006F75}" type="presParOf" srcId="{710C4FDE-5D60-4EF9-89D5-69532364C82F}" destId="{41E96B31-F22A-46E4-84BA-47FB07A8D4CD}" srcOrd="0" destOrd="0" presId="urn:microsoft.com/office/officeart/2008/layout/PictureStrips"/>
    <dgm:cxn modelId="{57B64839-DC5B-45B2-B1D1-0440AADC48CA}" type="presParOf" srcId="{710C4FDE-5D60-4EF9-89D5-69532364C82F}" destId="{A5278DCF-8E9C-4049-B8BA-4C28FE459AE1}" srcOrd="1" destOrd="0" presId="urn:microsoft.com/office/officeart/2008/layout/PictureStrips"/>
    <dgm:cxn modelId="{B8613FE0-675D-400C-9BC2-F01DB487C387}" type="presParOf" srcId="{FF37A69C-10F6-4BAF-899D-9A30A329DAD7}" destId="{B555910C-5292-4826-8EED-056B2FF2A0C1}" srcOrd="5" destOrd="0" presId="urn:microsoft.com/office/officeart/2008/layout/PictureStrips"/>
    <dgm:cxn modelId="{B8D34D8A-A1D3-4E53-97F5-CE87283A0C44}" type="presParOf" srcId="{FF37A69C-10F6-4BAF-899D-9A30A329DAD7}" destId="{CC8F6399-ECF6-4E06-8F98-D9C783AF4C01}" srcOrd="6" destOrd="0" presId="urn:microsoft.com/office/officeart/2008/layout/PictureStrips"/>
    <dgm:cxn modelId="{F110DC5A-FDD2-489D-B7C9-8A7DDA75B37B}" type="presParOf" srcId="{CC8F6399-ECF6-4E06-8F98-D9C783AF4C01}" destId="{B12F8CDE-5AE6-4F30-BAAB-4BFDA4A9DEE5}" srcOrd="0" destOrd="0" presId="urn:microsoft.com/office/officeart/2008/layout/PictureStrips"/>
    <dgm:cxn modelId="{C05E014F-4D73-4394-BC9F-50B9778BA650}" type="presParOf" srcId="{CC8F6399-ECF6-4E06-8F98-D9C783AF4C01}" destId="{FBAC4CEF-B222-4632-91FD-541132CC317B}" srcOrd="1" destOrd="0" presId="urn:microsoft.com/office/officeart/2008/layout/PictureStrips"/>
    <dgm:cxn modelId="{051884B4-78D5-4C35-A47E-4182D3577BA1}" type="presParOf" srcId="{FF37A69C-10F6-4BAF-899D-9A30A329DAD7}" destId="{0F38CAC1-3C4B-46FF-978A-E175FAD7FC60}" srcOrd="7" destOrd="0" presId="urn:microsoft.com/office/officeart/2008/layout/PictureStrips"/>
    <dgm:cxn modelId="{3EC6892F-BBB7-4D94-BD40-FE1D83AAFB65}" type="presParOf" srcId="{FF37A69C-10F6-4BAF-899D-9A30A329DAD7}" destId="{E6F028B6-3F22-4580-BF26-197D426D55BD}" srcOrd="8" destOrd="0" presId="urn:microsoft.com/office/officeart/2008/layout/PictureStrips"/>
    <dgm:cxn modelId="{5494850B-9DE6-4158-8C09-0589B915A417}" type="presParOf" srcId="{E6F028B6-3F22-4580-BF26-197D426D55BD}" destId="{48C16FBF-B48B-43F7-8ACE-5FDF98E47939}" srcOrd="0" destOrd="0" presId="urn:microsoft.com/office/officeart/2008/layout/PictureStrips"/>
    <dgm:cxn modelId="{2AA8DB37-1945-4CA2-8A27-3EDCEDA4F644}" type="presParOf" srcId="{E6F028B6-3F22-4580-BF26-197D426D55BD}" destId="{743BF444-260A-427B-8631-F2293540C87F}" srcOrd="1" destOrd="0" presId="urn:microsoft.com/office/officeart/2008/layout/PictureStrips"/>
    <dgm:cxn modelId="{BA34C188-7E9D-414A-9007-5F07F638BA7A}" type="presParOf" srcId="{FF37A69C-10F6-4BAF-899D-9A30A329DAD7}" destId="{CABD5A6D-6830-427E-833B-F3D5420A8958}" srcOrd="9" destOrd="0" presId="urn:microsoft.com/office/officeart/2008/layout/PictureStrips"/>
    <dgm:cxn modelId="{870B0771-EFF7-4983-836D-9DB1DB065A34}" type="presParOf" srcId="{FF37A69C-10F6-4BAF-899D-9A30A329DAD7}" destId="{83A2D35D-6930-4DCF-81A6-D2A588319D11}" srcOrd="10" destOrd="0" presId="urn:microsoft.com/office/officeart/2008/layout/PictureStrips"/>
    <dgm:cxn modelId="{469AF96E-1C6B-4C78-A4C8-289207498C92}" type="presParOf" srcId="{83A2D35D-6930-4DCF-81A6-D2A588319D11}" destId="{13DDAE2C-4378-4132-9D70-D0312AD247EF}" srcOrd="0" destOrd="0" presId="urn:microsoft.com/office/officeart/2008/layout/PictureStrips"/>
    <dgm:cxn modelId="{13D2C0BC-548F-403E-ACA3-18BC222CDA05}" type="presParOf" srcId="{83A2D35D-6930-4DCF-81A6-D2A588319D11}" destId="{FBD20891-0CCF-44EE-B140-B9C3BC553EDD}" srcOrd="1" destOrd="0" presId="urn:microsoft.com/office/officeart/2008/layout/PictureStrips"/>
    <dgm:cxn modelId="{2A1F6D8F-9541-459D-80AC-DAC39A24C948}" type="presParOf" srcId="{FF37A69C-10F6-4BAF-899D-9A30A329DAD7}" destId="{6BF43848-1241-4611-A98E-BC3215C83A44}" srcOrd="11" destOrd="0" presId="urn:microsoft.com/office/officeart/2008/layout/PictureStrips"/>
    <dgm:cxn modelId="{BB74A312-8723-491D-8C3E-A9E67733E655}" type="presParOf" srcId="{FF37A69C-10F6-4BAF-899D-9A30A329DAD7}" destId="{5738FAB5-7A72-4609-B8E5-7F9C215D90B6}" srcOrd="12" destOrd="0" presId="urn:microsoft.com/office/officeart/2008/layout/PictureStrips"/>
    <dgm:cxn modelId="{CA7B626D-6CB0-4051-95FA-A6FAC5187071}" type="presParOf" srcId="{5738FAB5-7A72-4609-B8E5-7F9C215D90B6}" destId="{801DFABF-4F09-4DDB-A397-8910C6982CE2}" srcOrd="0" destOrd="0" presId="urn:microsoft.com/office/officeart/2008/layout/PictureStrips"/>
    <dgm:cxn modelId="{A881756B-D27B-442E-B469-E11F240FB9BA}" type="presParOf" srcId="{5738FAB5-7A72-4609-B8E5-7F9C215D90B6}" destId="{649B1E3D-D3DC-46F6-B900-829DBF73E358}" srcOrd="1" destOrd="0" presId="urn:microsoft.com/office/officeart/2008/layout/PictureStrips"/>
    <dgm:cxn modelId="{E7788BF7-8C35-4EDB-9CDB-58787DDE6A1C}" type="presParOf" srcId="{FF37A69C-10F6-4BAF-899D-9A30A329DAD7}" destId="{5471B44A-9777-40B7-B9AE-858F9F9BCA70}" srcOrd="13" destOrd="0" presId="urn:microsoft.com/office/officeart/2008/layout/PictureStrips"/>
    <dgm:cxn modelId="{D2F2F9B5-3789-4289-AE87-38177F2C734C}" type="presParOf" srcId="{FF37A69C-10F6-4BAF-899D-9A30A329DAD7}" destId="{0D75D6C5-90E5-46CA-AE7F-E7C0BFA2912F}" srcOrd="14" destOrd="0" presId="urn:microsoft.com/office/officeart/2008/layout/PictureStrips"/>
    <dgm:cxn modelId="{17DE017F-46C9-4993-B59C-434628F6FF3A}" type="presParOf" srcId="{0D75D6C5-90E5-46CA-AE7F-E7C0BFA2912F}" destId="{2287A1C2-70B0-4CC2-8157-373809D1ED72}" srcOrd="0" destOrd="0" presId="urn:microsoft.com/office/officeart/2008/layout/PictureStrips"/>
    <dgm:cxn modelId="{16023355-2C56-4486-A2C9-D0E339F3FEF8}" type="presParOf" srcId="{0D75D6C5-90E5-46CA-AE7F-E7C0BFA2912F}" destId="{4728363D-1F80-43FA-9CAF-587B3FCDEB17}" srcOrd="1" destOrd="0" presId="urn:microsoft.com/office/officeart/2008/layout/PictureStrips"/>
    <dgm:cxn modelId="{FCE98763-446A-4196-9449-AA8250C752B0}" type="presParOf" srcId="{FF37A69C-10F6-4BAF-899D-9A30A329DAD7}" destId="{86E4CB21-B82F-4CBD-BC4F-951EAB325E3C}" srcOrd="15" destOrd="0" presId="urn:microsoft.com/office/officeart/2008/layout/PictureStrips"/>
    <dgm:cxn modelId="{5D36C128-21DD-4B5B-8F9E-A3A63AF422AB}" type="presParOf" srcId="{FF37A69C-10F6-4BAF-899D-9A30A329DAD7}" destId="{9BEA28E9-B3FB-4D2B-836D-16F32B88C687}" srcOrd="16" destOrd="0" presId="urn:microsoft.com/office/officeart/2008/layout/PictureStrips"/>
    <dgm:cxn modelId="{1E5ACEA1-7246-4DF7-81F5-316EBE7159AF}" type="presParOf" srcId="{9BEA28E9-B3FB-4D2B-836D-16F32B88C687}" destId="{CE659E7D-6DDA-4B45-8441-F2836BF6062D}" srcOrd="0" destOrd="0" presId="urn:microsoft.com/office/officeart/2008/layout/PictureStrips"/>
    <dgm:cxn modelId="{6BAD7D60-6211-4879-B299-B895BD898DAF}" type="presParOf" srcId="{9BEA28E9-B3FB-4D2B-836D-16F32B88C687}" destId="{1DB29850-7E0C-4E9D-9632-D46CF076D050}" srcOrd="1" destOrd="0" presId="urn:microsoft.com/office/officeart/2008/layout/PictureStrips"/>
    <dgm:cxn modelId="{A2E59FA3-21D7-417A-9E60-A0A2A74BF5D1}" type="presParOf" srcId="{FF37A69C-10F6-4BAF-899D-9A30A329DAD7}" destId="{F7A31ADD-4FB9-4C5C-B95C-07A9D4E37A4B}" srcOrd="17" destOrd="0" presId="urn:microsoft.com/office/officeart/2008/layout/PictureStrips"/>
    <dgm:cxn modelId="{1D4257DA-2C1C-417D-9600-2AB304DCA1B1}" type="presParOf" srcId="{FF37A69C-10F6-4BAF-899D-9A30A329DAD7}" destId="{C38C7D33-431C-46BB-BD47-79DFF6E56306}" srcOrd="18" destOrd="0" presId="urn:microsoft.com/office/officeart/2008/layout/PictureStrips"/>
    <dgm:cxn modelId="{E3599FE2-2ACD-4083-8D3A-FE6DB5FF6720}" type="presParOf" srcId="{C38C7D33-431C-46BB-BD47-79DFF6E56306}" destId="{ABA9D308-C6C1-4C86-BBB8-221B8BA498CC}" srcOrd="0" destOrd="0" presId="urn:microsoft.com/office/officeart/2008/layout/PictureStrips"/>
    <dgm:cxn modelId="{835D8403-A5E9-4FAA-AC24-3C21B5CFB410}" type="presParOf" srcId="{C38C7D33-431C-46BB-BD47-79DFF6E56306}" destId="{58D651B8-3E6F-45CD-B117-44A7C9982CB5}" srcOrd="1" destOrd="0" presId="urn:microsoft.com/office/officeart/2008/layout/PictureStrips"/>
    <dgm:cxn modelId="{5791D1BE-147F-413A-B6E9-3272CE4ECDB0}" type="presParOf" srcId="{FF37A69C-10F6-4BAF-899D-9A30A329DAD7}" destId="{3A017EFD-46AF-41A4-865C-614BCE187C10}" srcOrd="19" destOrd="0" presId="urn:microsoft.com/office/officeart/2008/layout/PictureStrips"/>
    <dgm:cxn modelId="{65B3DDE3-B1F4-41DA-B751-D442422EEB9A}" type="presParOf" srcId="{FF37A69C-10F6-4BAF-899D-9A30A329DAD7}" destId="{7172D6A6-4909-43E9-8F88-5A7A3656ED16}" srcOrd="20" destOrd="0" presId="urn:microsoft.com/office/officeart/2008/layout/PictureStrips"/>
    <dgm:cxn modelId="{62D5041B-F051-4695-9113-4B691A0633FB}" type="presParOf" srcId="{7172D6A6-4909-43E9-8F88-5A7A3656ED16}" destId="{485EF075-4CC6-4D17-A481-B6988B03BA5D}" srcOrd="0" destOrd="0" presId="urn:microsoft.com/office/officeart/2008/layout/PictureStrips"/>
    <dgm:cxn modelId="{83737D29-76D5-414C-902D-0D72A476A2DB}" type="presParOf" srcId="{7172D6A6-4909-43E9-8F88-5A7A3656ED16}" destId="{A78F4EA4-2828-4C20-AC17-AD86743268BD}" srcOrd="1" destOrd="0" presId="urn:microsoft.com/office/officeart/2008/layout/PictureStrips"/>
    <dgm:cxn modelId="{D94B2DB2-7F16-42DE-99B2-1051DA491506}" type="presParOf" srcId="{FF37A69C-10F6-4BAF-899D-9A30A329DAD7}" destId="{719E5A0E-8CE3-47BF-B508-B7F69D18F5D0}" srcOrd="21" destOrd="0" presId="urn:microsoft.com/office/officeart/2008/layout/PictureStrips"/>
    <dgm:cxn modelId="{1C523508-5415-4148-8D7B-E2EE034676DF}" type="presParOf" srcId="{FF37A69C-10F6-4BAF-899D-9A30A329DAD7}" destId="{7EE1D1B3-04C2-4187-8838-96D106393A54}" srcOrd="22" destOrd="0" presId="urn:microsoft.com/office/officeart/2008/layout/PictureStrips"/>
    <dgm:cxn modelId="{83835144-4C70-421A-82A0-D6BC047E5679}" type="presParOf" srcId="{7EE1D1B3-04C2-4187-8838-96D106393A54}" destId="{B387E57C-38C4-47C0-AC6F-6A37698F778B}" srcOrd="0" destOrd="0" presId="urn:microsoft.com/office/officeart/2008/layout/PictureStrips"/>
    <dgm:cxn modelId="{3CEEE05F-44DC-40AF-9390-D96693D17393}" type="presParOf" srcId="{7EE1D1B3-04C2-4187-8838-96D106393A54}" destId="{73A11797-3B73-4518-AB50-F7DA50821516}" srcOrd="1" destOrd="0" presId="urn:microsoft.com/office/officeart/2008/layout/PictureStrips"/>
    <dgm:cxn modelId="{7D95F5F9-22EE-4FC2-A14D-19FEDCDF90B1}" type="presParOf" srcId="{FF37A69C-10F6-4BAF-899D-9A30A329DAD7}" destId="{EB6B439E-ABF1-4E17-A837-043F6445957D}" srcOrd="23" destOrd="0" presId="urn:microsoft.com/office/officeart/2008/layout/PictureStrips"/>
    <dgm:cxn modelId="{54203B9D-3FB8-46B1-A884-6525198118EF}" type="presParOf" srcId="{FF37A69C-10F6-4BAF-899D-9A30A329DAD7}" destId="{255AEB63-25FB-44B4-AFB9-9F7FA13A7EB8}" srcOrd="24" destOrd="0" presId="urn:microsoft.com/office/officeart/2008/layout/PictureStrips"/>
    <dgm:cxn modelId="{E1A5B7B3-2B0E-4D31-BBFA-D36E2ED77B37}" type="presParOf" srcId="{255AEB63-25FB-44B4-AFB9-9F7FA13A7EB8}" destId="{B42A99D2-36E9-46EB-AC3A-378AFDFC77A1}" srcOrd="0" destOrd="0" presId="urn:microsoft.com/office/officeart/2008/layout/PictureStrips"/>
    <dgm:cxn modelId="{02EB6CC2-4D3B-4BF8-9354-695EABF01A1E}" type="presParOf" srcId="{255AEB63-25FB-44B4-AFB9-9F7FA13A7EB8}" destId="{59D21348-6C91-4D51-B816-A5DB56D4BE5E}" srcOrd="1" destOrd="0" presId="urn:microsoft.com/office/officeart/2008/layout/PictureStrips"/>
    <dgm:cxn modelId="{13C74628-B735-4587-B52E-ED5C031013DD}" type="presParOf" srcId="{FF37A69C-10F6-4BAF-899D-9A30A329DAD7}" destId="{B3DF1AA8-67F9-4F72-93C5-F462A80691B2}" srcOrd="25" destOrd="0" presId="urn:microsoft.com/office/officeart/2008/layout/PictureStrips"/>
    <dgm:cxn modelId="{45677E81-924A-4AF4-A67C-802D75A21518}" type="presParOf" srcId="{FF37A69C-10F6-4BAF-899D-9A30A329DAD7}" destId="{22367E86-8A4E-4CD6-BE5B-989376F51F81}" srcOrd="26" destOrd="0" presId="urn:microsoft.com/office/officeart/2008/layout/PictureStrips"/>
    <dgm:cxn modelId="{32412E44-D937-43D6-9572-C904318A7F77}" type="presParOf" srcId="{22367E86-8A4E-4CD6-BE5B-989376F51F81}" destId="{A81A8204-4C1B-4DA9-BB87-2D04F18BDDE9}" srcOrd="0" destOrd="0" presId="urn:microsoft.com/office/officeart/2008/layout/PictureStrips"/>
    <dgm:cxn modelId="{DCFD9059-2EA3-4A64-B609-F6E6691615CD}" type="presParOf" srcId="{22367E86-8A4E-4CD6-BE5B-989376F51F81}" destId="{8D2D0BFB-5C78-404C-8AE5-C2C4BD2C56A2}" srcOrd="1" destOrd="0" presId="urn:microsoft.com/office/officeart/2008/layout/PictureStrips"/>
    <dgm:cxn modelId="{F9B3BCC0-4E9B-4C8C-8751-6E0F681CF999}" type="presParOf" srcId="{FF37A69C-10F6-4BAF-899D-9A30A329DAD7}" destId="{74C2A0CD-760F-4F64-9CA4-123FF1EE9ADC}" srcOrd="27" destOrd="0" presId="urn:microsoft.com/office/officeart/2008/layout/PictureStrips"/>
    <dgm:cxn modelId="{296DE106-9A87-4276-B2F1-BF5DBAE387E6}" type="presParOf" srcId="{FF37A69C-10F6-4BAF-899D-9A30A329DAD7}" destId="{DED9551E-E82D-41FA-821B-4F6C684294E3}" srcOrd="28" destOrd="0" presId="urn:microsoft.com/office/officeart/2008/layout/PictureStrips"/>
    <dgm:cxn modelId="{18E6A7D3-7A10-4E0C-9C74-5298341D1666}" type="presParOf" srcId="{DED9551E-E82D-41FA-821B-4F6C684294E3}" destId="{ABE4F07F-AF04-435F-95EF-9F9DA486A9D7}" srcOrd="0" destOrd="0" presId="urn:microsoft.com/office/officeart/2008/layout/PictureStrips"/>
    <dgm:cxn modelId="{CD22B97E-5EFE-4E78-8E22-A07581096E6C}" type="presParOf" srcId="{DED9551E-E82D-41FA-821B-4F6C684294E3}" destId="{4F45CB84-0993-4CE6-BCE7-DF1E49FDC988}" srcOrd="1" destOrd="0" presId="urn:microsoft.com/office/officeart/2008/layout/PictureStrips"/>
    <dgm:cxn modelId="{D6C961BF-657A-4FC8-8F8E-6911E0103D7B}" type="presParOf" srcId="{FF37A69C-10F6-4BAF-899D-9A30A329DAD7}" destId="{8B91BBEC-4578-4334-80A9-17FB8C076CEA}" srcOrd="29" destOrd="0" presId="urn:microsoft.com/office/officeart/2008/layout/PictureStrips"/>
    <dgm:cxn modelId="{48A212D7-3F92-4637-AE0A-347AFF2012F3}" type="presParOf" srcId="{FF37A69C-10F6-4BAF-899D-9A30A329DAD7}" destId="{0982EAAF-22D5-495C-B88A-8DB6CD39BBB4}" srcOrd="30" destOrd="0" presId="urn:microsoft.com/office/officeart/2008/layout/PictureStrips"/>
    <dgm:cxn modelId="{4A683A75-1728-4C2C-802E-9D26A39B0E6C}" type="presParOf" srcId="{0982EAAF-22D5-495C-B88A-8DB6CD39BBB4}" destId="{E6A0C561-620A-4498-B748-C0B9509BF45B}" srcOrd="0" destOrd="0" presId="urn:microsoft.com/office/officeart/2008/layout/PictureStrips"/>
    <dgm:cxn modelId="{270FF945-3052-498A-8ADA-15D9A275E7D2}" type="presParOf" srcId="{0982EAAF-22D5-495C-B88A-8DB6CD39BBB4}" destId="{81BA1A7E-9626-4441-B42E-370C940613EB}" srcOrd="1" destOrd="0" presId="urn:microsoft.com/office/officeart/2008/layout/PictureStrips"/>
    <dgm:cxn modelId="{11D1C2F1-4899-4172-AB64-DBBFF3BDC806}" type="presParOf" srcId="{FF37A69C-10F6-4BAF-899D-9A30A329DAD7}" destId="{8F70F3B8-74DC-4640-B02D-C68BBF40ABA1}" srcOrd="31" destOrd="0" presId="urn:microsoft.com/office/officeart/2008/layout/PictureStrips"/>
    <dgm:cxn modelId="{537E2889-2F31-4EF4-913F-F505015854AB}" type="presParOf" srcId="{FF37A69C-10F6-4BAF-899D-9A30A329DAD7}" destId="{6D3FB022-FA63-4C9C-BFE3-810B1CFCB03C}" srcOrd="32" destOrd="0" presId="urn:microsoft.com/office/officeart/2008/layout/PictureStrips"/>
    <dgm:cxn modelId="{C4D1381D-BE1E-4EFD-BE90-E7465556602E}" type="presParOf" srcId="{6D3FB022-FA63-4C9C-BFE3-810B1CFCB03C}" destId="{92295AA8-97A5-4A24-BA7A-D47CF3CF7F6F}" srcOrd="0" destOrd="0" presId="urn:microsoft.com/office/officeart/2008/layout/PictureStrips"/>
    <dgm:cxn modelId="{42DBCD6B-2491-4721-A176-3FA74868EB8A}" type="presParOf" srcId="{6D3FB022-FA63-4C9C-BFE3-810B1CFCB03C}" destId="{D9EBA61F-1942-45BB-AD6D-58B37741FBE6}" srcOrd="1" destOrd="0" presId="urn:microsoft.com/office/officeart/2008/layout/PictureStrips"/>
    <dgm:cxn modelId="{9BB3BF49-F02E-4917-9075-C41F593F9800}" type="presParOf" srcId="{FF37A69C-10F6-4BAF-899D-9A30A329DAD7}" destId="{3C4C86BE-D496-4B2A-A4D7-BFC0ED500375}" srcOrd="33" destOrd="0" presId="urn:microsoft.com/office/officeart/2008/layout/PictureStrips"/>
    <dgm:cxn modelId="{37E1745F-B718-4F45-8A56-5C69D6A28811}" type="presParOf" srcId="{FF37A69C-10F6-4BAF-899D-9A30A329DAD7}" destId="{D79C0E59-62B0-47EB-9656-F87B0A99D85B}" srcOrd="34" destOrd="0" presId="urn:microsoft.com/office/officeart/2008/layout/PictureStrips"/>
    <dgm:cxn modelId="{C9A1D9B8-2813-43AE-962A-1D83DFD59822}" type="presParOf" srcId="{D79C0E59-62B0-47EB-9656-F87B0A99D85B}" destId="{E3F33EA7-A5CA-4A70-AA55-60D2178738A2}" srcOrd="0" destOrd="0" presId="urn:microsoft.com/office/officeart/2008/layout/PictureStrips"/>
    <dgm:cxn modelId="{0BB3B743-4031-457B-8D57-2BD9E98B7C82}" type="presParOf" srcId="{D79C0E59-62B0-47EB-9656-F87B0A99D85B}" destId="{244FC29F-4078-477B-AA31-BC95B97AA29F}" srcOrd="1" destOrd="0" presId="urn:microsoft.com/office/officeart/2008/layout/PictureStrips"/>
    <dgm:cxn modelId="{50FE7CE2-06D0-409D-9C69-A72B6184C75F}" type="presParOf" srcId="{FF37A69C-10F6-4BAF-899D-9A30A329DAD7}" destId="{A7C05711-DBAA-4CE2-BFC2-4615F92E702F}" srcOrd="35" destOrd="0" presId="urn:microsoft.com/office/officeart/2008/layout/PictureStrips"/>
    <dgm:cxn modelId="{2BB24DF0-4456-4CBB-B5BC-3088CD472D7C}" type="presParOf" srcId="{FF37A69C-10F6-4BAF-899D-9A30A329DAD7}" destId="{3F9E4C92-1073-40ED-8552-41FE8B4AED79}" srcOrd="36" destOrd="0" presId="urn:microsoft.com/office/officeart/2008/layout/PictureStrips"/>
    <dgm:cxn modelId="{54B4F634-06D5-4795-9F30-B30050433A54}" type="presParOf" srcId="{3F9E4C92-1073-40ED-8552-41FE8B4AED79}" destId="{CC047D3C-1BE1-4056-8884-CF072BE9DB5E}" srcOrd="0" destOrd="0" presId="urn:microsoft.com/office/officeart/2008/layout/PictureStrips"/>
    <dgm:cxn modelId="{D1CB9145-EE71-4351-B9D6-15E0BE9732DD}" type="presParOf" srcId="{3F9E4C92-1073-40ED-8552-41FE8B4AED79}" destId="{E72E258D-04D7-4813-91C1-6F97A0B52D89}" srcOrd="1" destOrd="0" presId="urn:microsoft.com/office/officeart/2008/layout/PictureStrips"/>
    <dgm:cxn modelId="{FAA950DB-4376-45C8-816B-172525E992DA}" type="presParOf" srcId="{FF37A69C-10F6-4BAF-899D-9A30A329DAD7}" destId="{D0108CD9-B2C2-4C9C-B96B-23117CC43FE7}" srcOrd="37" destOrd="0" presId="urn:microsoft.com/office/officeart/2008/layout/PictureStrips"/>
    <dgm:cxn modelId="{3861B0FD-DDB2-405F-B6C0-1B19F4819489}" type="presParOf" srcId="{FF37A69C-10F6-4BAF-899D-9A30A329DAD7}" destId="{96A72714-FB7E-4E41-A548-45E4A0EEE318}" srcOrd="38" destOrd="0" presId="urn:microsoft.com/office/officeart/2008/layout/PictureStrips"/>
    <dgm:cxn modelId="{8D231573-6EBD-4837-B355-BA474F898651}" type="presParOf" srcId="{96A72714-FB7E-4E41-A548-45E4A0EEE318}" destId="{6702BDA5-4B12-4B73-8721-C13C74A54A45}" srcOrd="0" destOrd="0" presId="urn:microsoft.com/office/officeart/2008/layout/PictureStrips"/>
    <dgm:cxn modelId="{18278C07-CD0E-46A4-96AA-6CA0C568730B}" type="presParOf" srcId="{96A72714-FB7E-4E41-A548-45E4A0EEE318}" destId="{0E27DE67-DFA8-4FF4-A904-966067E4DEBD}" srcOrd="1" destOrd="0" presId="urn:microsoft.com/office/officeart/2008/layout/PictureStrips"/>
    <dgm:cxn modelId="{948EC583-078C-4273-B225-BB3D987D0D4A}" type="presParOf" srcId="{FF37A69C-10F6-4BAF-899D-9A30A329DAD7}" destId="{024D5FB2-713C-44A7-A60A-62629D28A4B2}" srcOrd="39" destOrd="0" presId="urn:microsoft.com/office/officeart/2008/layout/PictureStrips"/>
    <dgm:cxn modelId="{ADDE1E24-2323-40DD-9296-73EE3D630BDD}" type="presParOf" srcId="{FF37A69C-10F6-4BAF-899D-9A30A329DAD7}" destId="{1082FC03-A373-4202-A5FF-36669894DBC1}" srcOrd="40" destOrd="0" presId="urn:microsoft.com/office/officeart/2008/layout/PictureStrips"/>
    <dgm:cxn modelId="{EF358EF1-E495-40A2-B731-CCE6EA8001E9}" type="presParOf" srcId="{1082FC03-A373-4202-A5FF-36669894DBC1}" destId="{A9DEC343-45A1-4443-8513-2B8277B433CB}" srcOrd="0" destOrd="0" presId="urn:microsoft.com/office/officeart/2008/layout/PictureStrips"/>
    <dgm:cxn modelId="{0F41B4B1-E061-48F3-B7EF-D399C394277A}" type="presParOf" srcId="{1082FC03-A373-4202-A5FF-36669894DBC1}" destId="{E9DE1602-A9A5-4538-8706-C763E52BC3EC}" srcOrd="1" destOrd="0" presId="urn:microsoft.com/office/officeart/2008/layout/PictureStrips"/>
    <dgm:cxn modelId="{48BEC73F-6650-48A8-BAE1-422F02BA29C0}" type="presParOf" srcId="{FF37A69C-10F6-4BAF-899D-9A30A329DAD7}" destId="{EA240A65-54A9-4C89-B1F6-765449254403}" srcOrd="41" destOrd="0" presId="urn:microsoft.com/office/officeart/2008/layout/PictureStrips"/>
    <dgm:cxn modelId="{7E0C8884-6A79-4BE2-BD2B-B068218932D6}" type="presParOf" srcId="{FF37A69C-10F6-4BAF-899D-9A30A329DAD7}" destId="{099A7472-2592-4055-9198-E64F58D5FE88}" srcOrd="42" destOrd="0" presId="urn:microsoft.com/office/officeart/2008/layout/PictureStrips"/>
    <dgm:cxn modelId="{C89A157C-5248-407B-952E-0E155011A20E}" type="presParOf" srcId="{099A7472-2592-4055-9198-E64F58D5FE88}" destId="{241E0288-9C9F-4B14-A734-ED64E6815AE8}" srcOrd="0" destOrd="0" presId="urn:microsoft.com/office/officeart/2008/layout/PictureStrips"/>
    <dgm:cxn modelId="{A8B0DCF1-F4E4-475D-9252-A35BC0711DD7}" type="presParOf" srcId="{099A7472-2592-4055-9198-E64F58D5FE88}" destId="{4C0AA24D-0C95-493E-BCCE-061C6788E452}" srcOrd="1" destOrd="0" presId="urn:microsoft.com/office/officeart/2008/layout/PictureStrips"/>
    <dgm:cxn modelId="{E90FB090-B591-47EA-B94C-6437D59B0C68}" type="presParOf" srcId="{FF37A69C-10F6-4BAF-899D-9A30A329DAD7}" destId="{5591173A-7A89-4CEF-9955-C9668398D62D}" srcOrd="43" destOrd="0" presId="urn:microsoft.com/office/officeart/2008/layout/PictureStrips"/>
    <dgm:cxn modelId="{5BCB7703-98A0-43C4-B132-C6BB5CAF8564}" type="presParOf" srcId="{FF37A69C-10F6-4BAF-899D-9A30A329DAD7}" destId="{0BCAE01C-FF8D-4179-A6F0-2019516B2ACB}" srcOrd="44" destOrd="0" presId="urn:microsoft.com/office/officeart/2008/layout/PictureStrips"/>
    <dgm:cxn modelId="{41CC0032-E865-4C61-AB87-C2788E52500F}" type="presParOf" srcId="{0BCAE01C-FF8D-4179-A6F0-2019516B2ACB}" destId="{87567219-B28E-4A82-992A-5EBB1FE85C62}" srcOrd="0" destOrd="0" presId="urn:microsoft.com/office/officeart/2008/layout/PictureStrips"/>
    <dgm:cxn modelId="{A5AA6064-4706-46C9-A6F6-A4B0A1E19022}" type="presParOf" srcId="{0BCAE01C-FF8D-4179-A6F0-2019516B2ACB}" destId="{338685D8-0DCB-4429-BCF4-32421351C25E}"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AB63684-A150-4271-8960-541D270BDF62}" type="doc">
      <dgm:prSet loTypeId="urn:microsoft.com/office/officeart/2008/layout/PictureStrips" loCatId="list" qsTypeId="urn:microsoft.com/office/officeart/2005/8/quickstyle/simple1" qsCatId="simple" csTypeId="urn:microsoft.com/office/officeart/2005/8/colors/accent0_3" csCatId="mainScheme" phldr="1"/>
      <dgm:spPr/>
      <dgm:t>
        <a:bodyPr/>
        <a:lstStyle/>
        <a:p>
          <a:endParaRPr lang="en-AU"/>
        </a:p>
      </dgm:t>
    </dgm:pt>
    <dgm:pt modelId="{E16BBF10-2794-435B-BA4A-BD480C87783A}">
      <dgm:prSet/>
      <dgm:spPr/>
      <dgm:t>
        <a:bodyPr/>
        <a:lstStyle/>
        <a:p>
          <a:pPr>
            <a:buFont typeface="+mj-lt"/>
            <a:buAutoNum type="arabicPeriod"/>
          </a:pPr>
          <a:r>
            <a:rPr lang="en-AU" b="1" i="0" dirty="0"/>
            <a:t>Sandhill Frog:</a:t>
          </a:r>
          <a:endParaRPr lang="en-AU" b="0" i="0" dirty="0"/>
        </a:p>
      </dgm:t>
    </dgm:pt>
    <dgm:pt modelId="{1AD902E7-8AF9-4CEB-8996-C17B699A1030}" type="parTrans" cxnId="{0A6E4E65-DCDF-4528-AC77-D65DB4179534}">
      <dgm:prSet/>
      <dgm:spPr/>
      <dgm:t>
        <a:bodyPr/>
        <a:lstStyle/>
        <a:p>
          <a:endParaRPr lang="en-AU"/>
        </a:p>
      </dgm:t>
    </dgm:pt>
    <dgm:pt modelId="{EEAB8543-5391-4CBA-B407-41F6D94718D3}" type="sibTrans" cxnId="{0A6E4E65-DCDF-4528-AC77-D65DB4179534}">
      <dgm:prSet/>
      <dgm:spPr/>
      <dgm:t>
        <a:bodyPr/>
        <a:lstStyle/>
        <a:p>
          <a:endParaRPr lang="en-AU"/>
        </a:p>
      </dgm:t>
    </dgm:pt>
    <dgm:pt modelId="{CC64A622-E123-4C29-81E2-5D4A770105DE}">
      <dgm:prSet/>
      <dgm:spPr/>
      <dgm:t>
        <a:bodyPr/>
        <a:lstStyle/>
        <a:p>
          <a:pPr>
            <a:buFont typeface="+mj-lt"/>
            <a:buAutoNum type="arabicPeriod"/>
          </a:pPr>
          <a:r>
            <a:rPr lang="en-US" b="0" i="0" dirty="0"/>
            <a:t>A burrowing amphibian that lives in sand hills.</a:t>
          </a:r>
        </a:p>
      </dgm:t>
    </dgm:pt>
    <dgm:pt modelId="{583ADBC9-7083-42B9-B2C6-6058097CB3EE}" type="parTrans" cxnId="{8B6DCB2F-1BCC-4D39-8C90-58FFCB96D50A}">
      <dgm:prSet/>
      <dgm:spPr/>
      <dgm:t>
        <a:bodyPr/>
        <a:lstStyle/>
        <a:p>
          <a:endParaRPr lang="en-AU"/>
        </a:p>
      </dgm:t>
    </dgm:pt>
    <dgm:pt modelId="{EB25971C-A566-4772-BCA5-DBF1E93F69CB}" type="sibTrans" cxnId="{8B6DCB2F-1BCC-4D39-8C90-58FFCB96D50A}">
      <dgm:prSet/>
      <dgm:spPr/>
      <dgm:t>
        <a:bodyPr/>
        <a:lstStyle/>
        <a:p>
          <a:endParaRPr lang="en-AU"/>
        </a:p>
      </dgm:t>
    </dgm:pt>
    <dgm:pt modelId="{9BE228C1-448D-4054-ADAA-909EBEA892DF}">
      <dgm:prSet/>
      <dgm:spPr/>
      <dgm:t>
        <a:bodyPr/>
        <a:lstStyle/>
        <a:p>
          <a:pPr>
            <a:buFont typeface="+mj-lt"/>
            <a:buAutoNum type="arabicPeriod"/>
          </a:pPr>
          <a:r>
            <a:rPr lang="en-US" b="0" i="0" dirty="0"/>
            <a:t>Consider its role in the ecosystem and interactions with other species.</a:t>
          </a:r>
        </a:p>
      </dgm:t>
    </dgm:pt>
    <dgm:pt modelId="{02854AD1-EBA2-43AC-BE59-9D6846F1FA35}" type="parTrans" cxnId="{F9097650-0011-48DB-AAD3-D02B4909167A}">
      <dgm:prSet/>
      <dgm:spPr/>
      <dgm:t>
        <a:bodyPr/>
        <a:lstStyle/>
        <a:p>
          <a:endParaRPr lang="en-AU"/>
        </a:p>
      </dgm:t>
    </dgm:pt>
    <dgm:pt modelId="{ABA08716-B3E4-49AD-9C8B-9F070112F998}" type="sibTrans" cxnId="{F9097650-0011-48DB-AAD3-D02B4909167A}">
      <dgm:prSet/>
      <dgm:spPr/>
      <dgm:t>
        <a:bodyPr/>
        <a:lstStyle/>
        <a:p>
          <a:endParaRPr lang="en-AU"/>
        </a:p>
      </dgm:t>
    </dgm:pt>
    <dgm:pt modelId="{91104C37-A09D-435C-A332-9F93B67BC274}">
      <dgm:prSet/>
      <dgm:spPr/>
      <dgm:t>
        <a:bodyPr/>
        <a:lstStyle/>
        <a:p>
          <a:pPr>
            <a:buFont typeface="+mj-lt"/>
            <a:buAutoNum type="arabicPeriod"/>
          </a:pPr>
          <a:r>
            <a:rPr lang="en-AU" b="1" i="0" dirty="0"/>
            <a:t>Loggerhead Turtle:</a:t>
          </a:r>
          <a:endParaRPr lang="en-AU" b="0" i="0" dirty="0"/>
        </a:p>
      </dgm:t>
    </dgm:pt>
    <dgm:pt modelId="{F7691ACE-1801-4914-8EFF-F782F249E485}" type="parTrans" cxnId="{94FEA30D-B7D1-467F-92E1-EEF6C387A3D0}">
      <dgm:prSet/>
      <dgm:spPr/>
      <dgm:t>
        <a:bodyPr/>
        <a:lstStyle/>
        <a:p>
          <a:endParaRPr lang="en-AU"/>
        </a:p>
      </dgm:t>
    </dgm:pt>
    <dgm:pt modelId="{4221C98F-D316-45A1-99AE-DFCF346A6B89}" type="sibTrans" cxnId="{94FEA30D-B7D1-467F-92E1-EEF6C387A3D0}">
      <dgm:prSet/>
      <dgm:spPr/>
      <dgm:t>
        <a:bodyPr/>
        <a:lstStyle/>
        <a:p>
          <a:endParaRPr lang="en-AU"/>
        </a:p>
      </dgm:t>
    </dgm:pt>
    <dgm:pt modelId="{C847269A-484B-4B67-89DB-B70E6AF1D462}">
      <dgm:prSet/>
      <dgm:spPr/>
      <dgm:t>
        <a:bodyPr/>
        <a:lstStyle/>
        <a:p>
          <a:pPr>
            <a:buFont typeface="+mj-lt"/>
            <a:buAutoNum type="arabicPeriod"/>
          </a:pPr>
          <a:r>
            <a:rPr lang="en-US" b="0" i="0" dirty="0"/>
            <a:t>An endangered species that nests on the island’s beaches.</a:t>
          </a:r>
        </a:p>
      </dgm:t>
    </dgm:pt>
    <dgm:pt modelId="{E18FAA1F-185E-49DE-8C13-29B6D1E65DFA}" type="parTrans" cxnId="{4291FEF1-AFA3-43B0-83C4-1B6E8E367064}">
      <dgm:prSet/>
      <dgm:spPr/>
      <dgm:t>
        <a:bodyPr/>
        <a:lstStyle/>
        <a:p>
          <a:endParaRPr lang="en-AU"/>
        </a:p>
      </dgm:t>
    </dgm:pt>
    <dgm:pt modelId="{C1F91162-FE37-451F-BA5F-2E6E6E928B04}" type="sibTrans" cxnId="{4291FEF1-AFA3-43B0-83C4-1B6E8E367064}">
      <dgm:prSet/>
      <dgm:spPr/>
      <dgm:t>
        <a:bodyPr/>
        <a:lstStyle/>
        <a:p>
          <a:endParaRPr lang="en-AU"/>
        </a:p>
      </dgm:t>
    </dgm:pt>
    <dgm:pt modelId="{C2694BBB-D479-49E0-BD90-78C5BC42AB78}">
      <dgm:prSet/>
      <dgm:spPr/>
      <dgm:t>
        <a:bodyPr/>
        <a:lstStyle/>
        <a:p>
          <a:pPr>
            <a:buFont typeface="+mj-lt"/>
            <a:buAutoNum type="arabicPeriod"/>
          </a:pPr>
          <a:r>
            <a:rPr lang="en-US" b="0" i="0" dirty="0"/>
            <a:t>Explore its position in the marine food web.</a:t>
          </a:r>
        </a:p>
      </dgm:t>
    </dgm:pt>
    <dgm:pt modelId="{D85BD1A4-72FF-4798-86D4-356BD28BFCF2}" type="parTrans" cxnId="{E63A382E-A4DA-4451-83D2-BAEAC6755ACA}">
      <dgm:prSet/>
      <dgm:spPr/>
      <dgm:t>
        <a:bodyPr/>
        <a:lstStyle/>
        <a:p>
          <a:endParaRPr lang="en-AU"/>
        </a:p>
      </dgm:t>
    </dgm:pt>
    <dgm:pt modelId="{24827B90-5695-4947-8D46-41792EA9AA4E}" type="sibTrans" cxnId="{E63A382E-A4DA-4451-83D2-BAEAC6755ACA}">
      <dgm:prSet/>
      <dgm:spPr/>
      <dgm:t>
        <a:bodyPr/>
        <a:lstStyle/>
        <a:p>
          <a:endParaRPr lang="en-AU"/>
        </a:p>
      </dgm:t>
    </dgm:pt>
    <dgm:pt modelId="{E2C5CCE5-77F6-441B-938A-573D7B563BC3}">
      <dgm:prSet/>
      <dgm:spPr/>
      <dgm:t>
        <a:bodyPr/>
        <a:lstStyle/>
        <a:p>
          <a:pPr>
            <a:buFont typeface="+mj-lt"/>
            <a:buAutoNum type="arabicPeriod"/>
          </a:pPr>
          <a:r>
            <a:rPr lang="en-AU" b="1" i="0" dirty="0"/>
            <a:t>Golden Ghost Crab:</a:t>
          </a:r>
          <a:endParaRPr lang="en-AU" b="0" i="0" dirty="0"/>
        </a:p>
      </dgm:t>
    </dgm:pt>
    <dgm:pt modelId="{D9478C9B-E3C3-44F5-9D47-E01E568D7EF7}" type="parTrans" cxnId="{CCACDC6F-30B3-4FAE-B05E-A564961A1B4E}">
      <dgm:prSet/>
      <dgm:spPr/>
      <dgm:t>
        <a:bodyPr/>
        <a:lstStyle/>
        <a:p>
          <a:endParaRPr lang="en-AU"/>
        </a:p>
      </dgm:t>
    </dgm:pt>
    <dgm:pt modelId="{C7B6CC57-8297-4AF5-A68C-FC8173AA02AB}" type="sibTrans" cxnId="{CCACDC6F-30B3-4FAE-B05E-A564961A1B4E}">
      <dgm:prSet/>
      <dgm:spPr/>
      <dgm:t>
        <a:bodyPr/>
        <a:lstStyle/>
        <a:p>
          <a:endParaRPr lang="en-AU"/>
        </a:p>
      </dgm:t>
    </dgm:pt>
    <dgm:pt modelId="{6CF8DDBD-8236-4D3B-BD0B-6FDC3A10EC0E}">
      <dgm:prSet/>
      <dgm:spPr/>
      <dgm:t>
        <a:bodyPr/>
        <a:lstStyle/>
        <a:p>
          <a:pPr>
            <a:buFont typeface="+mj-lt"/>
            <a:buAutoNum type="arabicPeriod"/>
          </a:pPr>
          <a:r>
            <a:rPr lang="en-US" b="0" i="0" dirty="0"/>
            <a:t>A scavenger that feeds on detritus and small organisms.</a:t>
          </a:r>
        </a:p>
      </dgm:t>
    </dgm:pt>
    <dgm:pt modelId="{5C296F33-6A70-4DCE-B4F2-A9618603A5E7}" type="parTrans" cxnId="{CD4F8D03-94B9-48BA-85C7-FE2F63E9F678}">
      <dgm:prSet/>
      <dgm:spPr/>
      <dgm:t>
        <a:bodyPr/>
        <a:lstStyle/>
        <a:p>
          <a:endParaRPr lang="en-AU"/>
        </a:p>
      </dgm:t>
    </dgm:pt>
    <dgm:pt modelId="{8FFBD3CD-CA9A-4881-B1C5-5DBE12335877}" type="sibTrans" cxnId="{CD4F8D03-94B9-48BA-85C7-FE2F63E9F678}">
      <dgm:prSet/>
      <dgm:spPr/>
      <dgm:t>
        <a:bodyPr/>
        <a:lstStyle/>
        <a:p>
          <a:endParaRPr lang="en-AU"/>
        </a:p>
      </dgm:t>
    </dgm:pt>
    <dgm:pt modelId="{654676D0-B351-4BE8-B4A3-278E1C6EF702}">
      <dgm:prSet/>
      <dgm:spPr/>
      <dgm:t>
        <a:bodyPr/>
        <a:lstStyle/>
        <a:p>
          <a:pPr>
            <a:buFont typeface="+mj-lt"/>
            <a:buAutoNum type="arabicPeriod"/>
          </a:pPr>
          <a:r>
            <a:rPr lang="en-US" b="0" i="0" dirty="0"/>
            <a:t>Connects to both terrestrial and marine ecosystems.</a:t>
          </a:r>
        </a:p>
      </dgm:t>
    </dgm:pt>
    <dgm:pt modelId="{5369E84E-943E-45DE-A844-954BEB4BAFEB}" type="parTrans" cxnId="{5A09B66A-B93C-4BB1-B96B-9E7EA45E8032}">
      <dgm:prSet/>
      <dgm:spPr/>
      <dgm:t>
        <a:bodyPr/>
        <a:lstStyle/>
        <a:p>
          <a:endParaRPr lang="en-AU"/>
        </a:p>
      </dgm:t>
    </dgm:pt>
    <dgm:pt modelId="{24B43075-F7E9-4BF4-9608-17936114513E}" type="sibTrans" cxnId="{5A09B66A-B93C-4BB1-B96B-9E7EA45E8032}">
      <dgm:prSet/>
      <dgm:spPr/>
      <dgm:t>
        <a:bodyPr/>
        <a:lstStyle/>
        <a:p>
          <a:endParaRPr lang="en-AU"/>
        </a:p>
      </dgm:t>
    </dgm:pt>
    <dgm:pt modelId="{DA1B3BB3-4A17-4931-94D3-F678A73E29EE}">
      <dgm:prSet/>
      <dgm:spPr/>
      <dgm:t>
        <a:bodyPr/>
        <a:lstStyle/>
        <a:p>
          <a:pPr>
            <a:buFont typeface="+mj-lt"/>
            <a:buAutoNum type="arabicPeriod"/>
          </a:pPr>
          <a:r>
            <a:rPr lang="en-AU" b="1" i="0" dirty="0"/>
            <a:t>Gwardar (Western Brown Snake):</a:t>
          </a:r>
          <a:endParaRPr lang="en-AU" b="0" i="0" dirty="0"/>
        </a:p>
      </dgm:t>
    </dgm:pt>
    <dgm:pt modelId="{201D7D49-45DB-4CF8-BC7A-4446337BDA88}" type="parTrans" cxnId="{134B983D-6166-41AA-97EA-0552F3A9C024}">
      <dgm:prSet/>
      <dgm:spPr/>
      <dgm:t>
        <a:bodyPr/>
        <a:lstStyle/>
        <a:p>
          <a:endParaRPr lang="en-AU"/>
        </a:p>
      </dgm:t>
    </dgm:pt>
    <dgm:pt modelId="{D64EB925-A277-4979-9021-ED5F85762166}" type="sibTrans" cxnId="{134B983D-6166-41AA-97EA-0552F3A9C024}">
      <dgm:prSet/>
      <dgm:spPr/>
      <dgm:t>
        <a:bodyPr/>
        <a:lstStyle/>
        <a:p>
          <a:endParaRPr lang="en-AU"/>
        </a:p>
      </dgm:t>
    </dgm:pt>
    <dgm:pt modelId="{1ED46970-38F4-45DF-AF50-C57A87858186}">
      <dgm:prSet/>
      <dgm:spPr/>
      <dgm:t>
        <a:bodyPr/>
        <a:lstStyle/>
        <a:p>
          <a:pPr>
            <a:buFont typeface="+mj-lt"/>
            <a:buAutoNum type="arabicPeriod"/>
          </a:pPr>
          <a:r>
            <a:rPr lang="en-US" b="0" i="0" dirty="0"/>
            <a:t>A venomous snake that preys on small mammals and reptiles.</a:t>
          </a:r>
        </a:p>
      </dgm:t>
    </dgm:pt>
    <dgm:pt modelId="{88C7BC68-5C20-4951-AEA5-72A4B106BFA2}" type="parTrans" cxnId="{A5705D99-1EE1-4726-901A-3919712EE1F6}">
      <dgm:prSet/>
      <dgm:spPr/>
      <dgm:t>
        <a:bodyPr/>
        <a:lstStyle/>
        <a:p>
          <a:endParaRPr lang="en-AU"/>
        </a:p>
      </dgm:t>
    </dgm:pt>
    <dgm:pt modelId="{43E0CB12-16AC-4DC4-ADAD-1A9251A4FDBF}" type="sibTrans" cxnId="{A5705D99-1EE1-4726-901A-3919712EE1F6}">
      <dgm:prSet/>
      <dgm:spPr/>
      <dgm:t>
        <a:bodyPr/>
        <a:lstStyle/>
        <a:p>
          <a:endParaRPr lang="en-AU"/>
        </a:p>
      </dgm:t>
    </dgm:pt>
    <dgm:pt modelId="{49017A78-2B9B-4F97-950C-AE4E3EF924AF}">
      <dgm:prSet/>
      <dgm:spPr/>
      <dgm:t>
        <a:bodyPr/>
        <a:lstStyle/>
        <a:p>
          <a:pPr>
            <a:buFont typeface="+mj-lt"/>
            <a:buAutoNum type="arabicPeriod"/>
          </a:pPr>
          <a:r>
            <a:rPr lang="en-US" b="0" i="0" dirty="0"/>
            <a:t>Investigate its impact on prey populations.</a:t>
          </a:r>
        </a:p>
      </dgm:t>
    </dgm:pt>
    <dgm:pt modelId="{212CD369-B3B9-4650-A16D-BBCCE3AFC013}" type="parTrans" cxnId="{705B5B05-9BF9-44E1-8755-26313CC2DA4F}">
      <dgm:prSet/>
      <dgm:spPr/>
      <dgm:t>
        <a:bodyPr/>
        <a:lstStyle/>
        <a:p>
          <a:endParaRPr lang="en-AU"/>
        </a:p>
      </dgm:t>
    </dgm:pt>
    <dgm:pt modelId="{8D81F4BE-B14B-4F53-B5D1-CE61737DA0F8}" type="sibTrans" cxnId="{705B5B05-9BF9-44E1-8755-26313CC2DA4F}">
      <dgm:prSet/>
      <dgm:spPr/>
      <dgm:t>
        <a:bodyPr/>
        <a:lstStyle/>
        <a:p>
          <a:endParaRPr lang="en-AU"/>
        </a:p>
      </dgm:t>
    </dgm:pt>
    <dgm:pt modelId="{5E1BD938-9C17-43FD-BC07-9612DFB45B4E}">
      <dgm:prSet/>
      <dgm:spPr/>
      <dgm:t>
        <a:bodyPr/>
        <a:lstStyle/>
        <a:p>
          <a:pPr>
            <a:buFont typeface="+mj-lt"/>
            <a:buAutoNum type="arabicPeriod"/>
          </a:pPr>
          <a:r>
            <a:rPr lang="en-US" b="1" i="0" dirty="0"/>
            <a:t>Dirk Hartog Island Black and White Fairy-Wren:</a:t>
          </a:r>
          <a:endParaRPr lang="en-US" b="0" i="0" dirty="0"/>
        </a:p>
      </dgm:t>
    </dgm:pt>
    <dgm:pt modelId="{8A780E82-2437-42B0-A9DE-864C6C1FA4D5}" type="parTrans" cxnId="{61F5269D-1B2D-49AF-9D3D-5B868BFEA0AC}">
      <dgm:prSet/>
      <dgm:spPr/>
      <dgm:t>
        <a:bodyPr/>
        <a:lstStyle/>
        <a:p>
          <a:endParaRPr lang="en-AU"/>
        </a:p>
      </dgm:t>
    </dgm:pt>
    <dgm:pt modelId="{AF2288A1-771E-45C7-A320-90643FADFBA1}" type="sibTrans" cxnId="{61F5269D-1B2D-49AF-9D3D-5B868BFEA0AC}">
      <dgm:prSet/>
      <dgm:spPr/>
      <dgm:t>
        <a:bodyPr/>
        <a:lstStyle/>
        <a:p>
          <a:endParaRPr lang="en-AU"/>
        </a:p>
      </dgm:t>
    </dgm:pt>
    <dgm:pt modelId="{03090C6A-22CA-4C23-B7F1-96AEB2112D17}">
      <dgm:prSet/>
      <dgm:spPr/>
      <dgm:t>
        <a:bodyPr/>
        <a:lstStyle/>
        <a:p>
          <a:pPr>
            <a:buFont typeface="+mj-lt"/>
            <a:buAutoNum type="arabicPeriod"/>
          </a:pPr>
          <a:r>
            <a:rPr lang="en-US" b="0" i="0" dirty="0"/>
            <a:t>A small bird that forages for insects and seeds.</a:t>
          </a:r>
        </a:p>
      </dgm:t>
    </dgm:pt>
    <dgm:pt modelId="{DE772472-E2F1-4DBE-89D7-3134F89A6279}" type="parTrans" cxnId="{70863B06-59A6-48BD-9375-36D34F2214B0}">
      <dgm:prSet/>
      <dgm:spPr/>
      <dgm:t>
        <a:bodyPr/>
        <a:lstStyle/>
        <a:p>
          <a:endParaRPr lang="en-AU"/>
        </a:p>
      </dgm:t>
    </dgm:pt>
    <dgm:pt modelId="{D4622314-D323-423F-8494-9F74E79AB16A}" type="sibTrans" cxnId="{70863B06-59A6-48BD-9375-36D34F2214B0}">
      <dgm:prSet/>
      <dgm:spPr/>
      <dgm:t>
        <a:bodyPr/>
        <a:lstStyle/>
        <a:p>
          <a:endParaRPr lang="en-AU"/>
        </a:p>
      </dgm:t>
    </dgm:pt>
    <dgm:pt modelId="{A4BB12EB-2396-4223-A8E4-5D4A170555A3}">
      <dgm:prSet/>
      <dgm:spPr/>
      <dgm:t>
        <a:bodyPr/>
        <a:lstStyle/>
        <a:p>
          <a:pPr>
            <a:buFont typeface="+mj-lt"/>
            <a:buAutoNum type="arabicPeriod"/>
          </a:pPr>
          <a:r>
            <a:rPr lang="en-US" b="0" i="0" dirty="0"/>
            <a:t>Consider its interactions with other birds and insects.</a:t>
          </a:r>
        </a:p>
      </dgm:t>
    </dgm:pt>
    <dgm:pt modelId="{A118F803-575B-4F08-9CC3-2FC691F2CC57}" type="parTrans" cxnId="{8870CF38-F03A-4A02-B3C9-4EA4E29032F5}">
      <dgm:prSet/>
      <dgm:spPr/>
      <dgm:t>
        <a:bodyPr/>
        <a:lstStyle/>
        <a:p>
          <a:endParaRPr lang="en-AU"/>
        </a:p>
      </dgm:t>
    </dgm:pt>
    <dgm:pt modelId="{894EAE38-2A88-4E05-93E2-D2214E2AEE29}" type="sibTrans" cxnId="{8870CF38-F03A-4A02-B3C9-4EA4E29032F5}">
      <dgm:prSet/>
      <dgm:spPr/>
      <dgm:t>
        <a:bodyPr/>
        <a:lstStyle/>
        <a:p>
          <a:endParaRPr lang="en-AU"/>
        </a:p>
      </dgm:t>
    </dgm:pt>
    <dgm:pt modelId="{15549CB0-A55E-4167-8ABD-591F0A552A18}">
      <dgm:prSet/>
      <dgm:spPr/>
      <dgm:t>
        <a:bodyPr/>
        <a:lstStyle/>
        <a:p>
          <a:pPr>
            <a:buFont typeface="+mj-lt"/>
            <a:buAutoNum type="arabicPeriod"/>
          </a:pPr>
          <a:r>
            <a:rPr lang="en-AU" b="1" i="0" dirty="0"/>
            <a:t>Knob-Tailed Gecko:</a:t>
          </a:r>
          <a:endParaRPr lang="en-AU" b="0" i="0" dirty="0"/>
        </a:p>
      </dgm:t>
    </dgm:pt>
    <dgm:pt modelId="{905F0166-1C1D-46CF-863C-8D9FAC144747}" type="parTrans" cxnId="{69C8AABD-095B-4EE1-9D81-18E340E53A0E}">
      <dgm:prSet/>
      <dgm:spPr/>
      <dgm:t>
        <a:bodyPr/>
        <a:lstStyle/>
        <a:p>
          <a:endParaRPr lang="en-AU"/>
        </a:p>
      </dgm:t>
    </dgm:pt>
    <dgm:pt modelId="{E0B9A8FA-6717-4985-8B8C-7DD6BAF06644}" type="sibTrans" cxnId="{69C8AABD-095B-4EE1-9D81-18E340E53A0E}">
      <dgm:prSet/>
      <dgm:spPr/>
      <dgm:t>
        <a:bodyPr/>
        <a:lstStyle/>
        <a:p>
          <a:endParaRPr lang="en-AU"/>
        </a:p>
      </dgm:t>
    </dgm:pt>
    <dgm:pt modelId="{D33482A4-6F3A-4DFD-834B-5786B4DFA8C5}">
      <dgm:prSet/>
      <dgm:spPr/>
      <dgm:t>
        <a:bodyPr/>
        <a:lstStyle/>
        <a:p>
          <a:pPr>
            <a:buFont typeface="+mj-lt"/>
            <a:buAutoNum type="arabicPeriod"/>
          </a:pPr>
          <a:r>
            <a:rPr lang="en-US" b="0" i="0" dirty="0"/>
            <a:t>A nocturnal reptile that hunts insects.</a:t>
          </a:r>
        </a:p>
      </dgm:t>
    </dgm:pt>
    <dgm:pt modelId="{5C9AEB32-D2CB-4935-89E5-6BBA12004420}" type="parTrans" cxnId="{A8BEE6DB-519D-4699-A16B-6B02F3A9E649}">
      <dgm:prSet/>
      <dgm:spPr/>
      <dgm:t>
        <a:bodyPr/>
        <a:lstStyle/>
        <a:p>
          <a:endParaRPr lang="en-AU"/>
        </a:p>
      </dgm:t>
    </dgm:pt>
    <dgm:pt modelId="{8F599162-0532-4785-9A81-05425D857B7B}" type="sibTrans" cxnId="{A8BEE6DB-519D-4699-A16B-6B02F3A9E649}">
      <dgm:prSet/>
      <dgm:spPr/>
      <dgm:t>
        <a:bodyPr/>
        <a:lstStyle/>
        <a:p>
          <a:endParaRPr lang="en-AU"/>
        </a:p>
      </dgm:t>
    </dgm:pt>
    <dgm:pt modelId="{67C22B62-1B83-40AA-9ADE-758C031B6D76}">
      <dgm:prSet/>
      <dgm:spPr/>
      <dgm:t>
        <a:bodyPr/>
        <a:lstStyle/>
        <a:p>
          <a:pPr>
            <a:buFont typeface="+mj-lt"/>
            <a:buAutoNum type="arabicPeriod"/>
          </a:pPr>
          <a:r>
            <a:rPr lang="en-US" b="0" i="0" dirty="0"/>
            <a:t>Connects to the invertebrate population.</a:t>
          </a:r>
        </a:p>
      </dgm:t>
    </dgm:pt>
    <dgm:pt modelId="{AE13C8A8-B851-4F61-9DC2-6C60CD23E834}" type="parTrans" cxnId="{0DA255F9-5F25-4F7F-AED6-CBF79A24AF58}">
      <dgm:prSet/>
      <dgm:spPr/>
      <dgm:t>
        <a:bodyPr/>
        <a:lstStyle/>
        <a:p>
          <a:endParaRPr lang="en-AU"/>
        </a:p>
      </dgm:t>
    </dgm:pt>
    <dgm:pt modelId="{59836EC8-511E-432D-9ACB-FCFFB938ADCC}" type="sibTrans" cxnId="{0DA255F9-5F25-4F7F-AED6-CBF79A24AF58}">
      <dgm:prSet/>
      <dgm:spPr/>
      <dgm:t>
        <a:bodyPr/>
        <a:lstStyle/>
        <a:p>
          <a:endParaRPr lang="en-AU"/>
        </a:p>
      </dgm:t>
    </dgm:pt>
    <dgm:pt modelId="{A73871C5-A1CF-45E6-B4C5-8E48BE02FC42}">
      <dgm:prSet/>
      <dgm:spPr/>
      <dgm:t>
        <a:bodyPr/>
        <a:lstStyle/>
        <a:p>
          <a:pPr>
            <a:buFont typeface="+mj-lt"/>
            <a:buAutoNum type="arabicPeriod"/>
          </a:pPr>
          <a:r>
            <a:rPr lang="en-AU" b="1" i="0" dirty="0"/>
            <a:t>Dugong:</a:t>
          </a:r>
          <a:endParaRPr lang="en-AU" b="0" i="0" dirty="0"/>
        </a:p>
      </dgm:t>
    </dgm:pt>
    <dgm:pt modelId="{55758501-D7A8-4B05-B742-AE0271643759}" type="parTrans" cxnId="{043E6C85-4D30-45B5-8671-C4D0C5F61BCC}">
      <dgm:prSet/>
      <dgm:spPr/>
      <dgm:t>
        <a:bodyPr/>
        <a:lstStyle/>
        <a:p>
          <a:endParaRPr lang="en-AU"/>
        </a:p>
      </dgm:t>
    </dgm:pt>
    <dgm:pt modelId="{7F442DD4-C83F-429B-A4E9-EB144C386C7B}" type="sibTrans" cxnId="{043E6C85-4D30-45B5-8671-C4D0C5F61BCC}">
      <dgm:prSet/>
      <dgm:spPr/>
      <dgm:t>
        <a:bodyPr/>
        <a:lstStyle/>
        <a:p>
          <a:endParaRPr lang="en-AU"/>
        </a:p>
      </dgm:t>
    </dgm:pt>
    <dgm:pt modelId="{99AB3DF1-D5A0-424D-8B83-358D39204FA7}">
      <dgm:prSet/>
      <dgm:spPr/>
      <dgm:t>
        <a:bodyPr/>
        <a:lstStyle/>
        <a:p>
          <a:pPr rtl="0">
            <a:buFont typeface="+mj-lt"/>
            <a:buAutoNum type="arabicPeriod"/>
          </a:pPr>
          <a:r>
            <a:rPr lang="en-US" b="0" i="0" dirty="0">
              <a:latin typeface="Arial" panose="020B0604020202020204"/>
            </a:rPr>
            <a:t>One of the</a:t>
          </a:r>
          <a:r>
            <a:rPr lang="en-US" b="0" i="0" dirty="0"/>
            <a:t> world’s only marine mammal </a:t>
          </a:r>
          <a:r>
            <a:rPr lang="en-US" b="0" i="0" dirty="0">
              <a:latin typeface="Arial" panose="020B0604020202020204"/>
            </a:rPr>
            <a:t>herbivores</a:t>
          </a:r>
          <a:r>
            <a:rPr lang="en-US" b="0" i="0" dirty="0"/>
            <a:t>.</a:t>
          </a:r>
        </a:p>
      </dgm:t>
    </dgm:pt>
    <dgm:pt modelId="{563FB95E-1E98-4129-AE0C-E7FF7305F4AA}" type="parTrans" cxnId="{455036E0-FD4F-4542-A272-DC9AF193B2A7}">
      <dgm:prSet/>
      <dgm:spPr/>
      <dgm:t>
        <a:bodyPr/>
        <a:lstStyle/>
        <a:p>
          <a:endParaRPr lang="en-AU"/>
        </a:p>
      </dgm:t>
    </dgm:pt>
    <dgm:pt modelId="{FDC533EC-982B-45FA-9C21-155248B46DA9}" type="sibTrans" cxnId="{455036E0-FD4F-4542-A272-DC9AF193B2A7}">
      <dgm:prSet/>
      <dgm:spPr/>
      <dgm:t>
        <a:bodyPr/>
        <a:lstStyle/>
        <a:p>
          <a:endParaRPr lang="en-AU"/>
        </a:p>
      </dgm:t>
    </dgm:pt>
    <dgm:pt modelId="{144B9E8C-1D7A-455F-988C-351320759FE9}">
      <dgm:prSet/>
      <dgm:spPr/>
      <dgm:t>
        <a:bodyPr/>
        <a:lstStyle/>
        <a:p>
          <a:pPr>
            <a:buFont typeface="+mj-lt"/>
            <a:buAutoNum type="arabicPeriod"/>
          </a:pPr>
          <a:r>
            <a:rPr lang="en-US" b="0" i="0" dirty="0"/>
            <a:t>Feeds on seagrass meadows in Shark Bay.</a:t>
          </a:r>
        </a:p>
      </dgm:t>
    </dgm:pt>
    <dgm:pt modelId="{E8A21B42-3840-4723-B0F0-3E13A3756584}" type="parTrans" cxnId="{C21B9024-9722-43B2-AC54-66776E3C9A27}">
      <dgm:prSet/>
      <dgm:spPr/>
      <dgm:t>
        <a:bodyPr/>
        <a:lstStyle/>
        <a:p>
          <a:endParaRPr lang="en-AU"/>
        </a:p>
      </dgm:t>
    </dgm:pt>
    <dgm:pt modelId="{3F2B709F-3EDE-4A2A-A5E8-F87CF4313CEB}" type="sibTrans" cxnId="{C21B9024-9722-43B2-AC54-66776E3C9A27}">
      <dgm:prSet/>
      <dgm:spPr/>
      <dgm:t>
        <a:bodyPr/>
        <a:lstStyle/>
        <a:p>
          <a:endParaRPr lang="en-AU"/>
        </a:p>
      </dgm:t>
    </dgm:pt>
    <dgm:pt modelId="{CD4FCDC0-A010-46B2-AEA7-9DF959FA520A}">
      <dgm:prSet/>
      <dgm:spPr/>
      <dgm:t>
        <a:bodyPr/>
        <a:lstStyle/>
        <a:p>
          <a:pPr>
            <a:buFont typeface="+mj-lt"/>
            <a:buAutoNum type="arabicPeriod"/>
          </a:pPr>
          <a:r>
            <a:rPr lang="en-AU" b="1" i="0" dirty="0"/>
            <a:t>Barn Owl:</a:t>
          </a:r>
          <a:endParaRPr lang="en-AU" b="0" i="0" dirty="0"/>
        </a:p>
      </dgm:t>
    </dgm:pt>
    <dgm:pt modelId="{C8C5FF11-B3FE-49BC-A9E1-47A91542364C}" type="parTrans" cxnId="{F0B61942-9B67-4C85-8ED3-E86C977D2C82}">
      <dgm:prSet/>
      <dgm:spPr/>
      <dgm:t>
        <a:bodyPr/>
        <a:lstStyle/>
        <a:p>
          <a:endParaRPr lang="en-AU"/>
        </a:p>
      </dgm:t>
    </dgm:pt>
    <dgm:pt modelId="{EA8AF8DB-5229-4161-B001-6E55FF913DFD}" type="sibTrans" cxnId="{F0B61942-9B67-4C85-8ED3-E86C977D2C82}">
      <dgm:prSet/>
      <dgm:spPr/>
      <dgm:t>
        <a:bodyPr/>
        <a:lstStyle/>
        <a:p>
          <a:endParaRPr lang="en-AU"/>
        </a:p>
      </dgm:t>
    </dgm:pt>
    <dgm:pt modelId="{3E09553C-27A8-4C35-A4B1-5199D73D06A5}">
      <dgm:prSet/>
      <dgm:spPr/>
      <dgm:t>
        <a:bodyPr/>
        <a:lstStyle/>
        <a:p>
          <a:pPr>
            <a:buFont typeface="+mj-lt"/>
            <a:buAutoNum type="arabicPeriod"/>
          </a:pPr>
          <a:r>
            <a:rPr lang="en-US" b="0" i="0" dirty="0"/>
            <a:t>A nocturnal predator that hunts small mammals and birds.</a:t>
          </a:r>
        </a:p>
      </dgm:t>
    </dgm:pt>
    <dgm:pt modelId="{FAEEEBC8-EBDE-49B9-878C-1A3E7A3951FD}" type="parTrans" cxnId="{7A81FCC9-CDE5-4AB8-A14D-0A3273A701CC}">
      <dgm:prSet/>
      <dgm:spPr/>
      <dgm:t>
        <a:bodyPr/>
        <a:lstStyle/>
        <a:p>
          <a:endParaRPr lang="en-AU"/>
        </a:p>
      </dgm:t>
    </dgm:pt>
    <dgm:pt modelId="{4939FF9E-DF73-4E16-BB29-54C784C86E07}" type="sibTrans" cxnId="{7A81FCC9-CDE5-4AB8-A14D-0A3273A701CC}">
      <dgm:prSet/>
      <dgm:spPr/>
      <dgm:t>
        <a:bodyPr/>
        <a:lstStyle/>
        <a:p>
          <a:endParaRPr lang="en-AU"/>
        </a:p>
      </dgm:t>
    </dgm:pt>
    <dgm:pt modelId="{AEFABF18-D780-4BA4-8668-6F124D4973B3}">
      <dgm:prSet/>
      <dgm:spPr/>
      <dgm:t>
        <a:bodyPr/>
        <a:lstStyle/>
        <a:p>
          <a:pPr rtl="0">
            <a:buFont typeface="+mj-lt"/>
            <a:buAutoNum type="arabicPeriod"/>
          </a:pPr>
          <a:r>
            <a:rPr lang="en-US" b="0" i="0" dirty="0"/>
            <a:t>Investigate its</a:t>
          </a:r>
          <a:r>
            <a:rPr lang="en-US" b="0" i="0" dirty="0">
              <a:latin typeface="Arial" panose="020B0604020202020204"/>
            </a:rPr>
            <a:t> interaction with </a:t>
          </a:r>
          <a:r>
            <a:rPr lang="en-US" b="0" i="0" dirty="0"/>
            <a:t>rodent populations.</a:t>
          </a:r>
        </a:p>
      </dgm:t>
    </dgm:pt>
    <dgm:pt modelId="{33C4E5F4-C250-4B15-BD17-3462E8E432E5}" type="parTrans" cxnId="{0EF23032-C03B-4A50-8E7E-D5837FB11CE2}">
      <dgm:prSet/>
      <dgm:spPr/>
      <dgm:t>
        <a:bodyPr/>
        <a:lstStyle/>
        <a:p>
          <a:endParaRPr lang="en-AU"/>
        </a:p>
      </dgm:t>
    </dgm:pt>
    <dgm:pt modelId="{9AB915E4-783F-4F71-BF41-80E10B037F46}" type="sibTrans" cxnId="{0EF23032-C03B-4A50-8E7E-D5837FB11CE2}">
      <dgm:prSet/>
      <dgm:spPr/>
      <dgm:t>
        <a:bodyPr/>
        <a:lstStyle/>
        <a:p>
          <a:endParaRPr lang="en-AU"/>
        </a:p>
      </dgm:t>
    </dgm:pt>
    <dgm:pt modelId="{D86C51EC-3A2A-49E0-AE6C-11FD03C47759}">
      <dgm:prSet/>
      <dgm:spPr/>
      <dgm:t>
        <a:bodyPr/>
        <a:lstStyle/>
        <a:p>
          <a:pPr>
            <a:buFont typeface="+mj-lt"/>
            <a:buAutoNum type="arabicPeriod"/>
          </a:pPr>
          <a:r>
            <a:rPr lang="en-AU" b="1" i="0" dirty="0"/>
            <a:t>Humpback Whale:</a:t>
          </a:r>
          <a:endParaRPr lang="en-AU" b="0" i="0" dirty="0"/>
        </a:p>
      </dgm:t>
    </dgm:pt>
    <dgm:pt modelId="{985F9C43-5682-4008-A2F2-2EB60509FB4B}" type="parTrans" cxnId="{FADEC41B-74C0-4772-92F2-A8B59F1B16E5}">
      <dgm:prSet/>
      <dgm:spPr/>
      <dgm:t>
        <a:bodyPr/>
        <a:lstStyle/>
        <a:p>
          <a:endParaRPr lang="en-AU"/>
        </a:p>
      </dgm:t>
    </dgm:pt>
    <dgm:pt modelId="{1CD26D99-0266-4E65-B9E3-3EBA8824A1B3}" type="sibTrans" cxnId="{FADEC41B-74C0-4772-92F2-A8B59F1B16E5}">
      <dgm:prSet/>
      <dgm:spPr/>
      <dgm:t>
        <a:bodyPr/>
        <a:lstStyle/>
        <a:p>
          <a:endParaRPr lang="en-AU"/>
        </a:p>
      </dgm:t>
    </dgm:pt>
    <dgm:pt modelId="{F7260277-4976-4E68-A1C0-2D34D036739F}">
      <dgm:prSet/>
      <dgm:spPr/>
      <dgm:t>
        <a:bodyPr/>
        <a:lstStyle/>
        <a:p>
          <a:pPr>
            <a:buFont typeface="+mj-lt"/>
            <a:buAutoNum type="arabicPeriod"/>
          </a:pPr>
          <a:r>
            <a:rPr lang="en-US" b="0" i="0" dirty="0"/>
            <a:t>Migrates along the coast of Western Australia.</a:t>
          </a:r>
        </a:p>
      </dgm:t>
    </dgm:pt>
    <dgm:pt modelId="{10CEEE93-374D-4DB4-9C54-59C2179F2694}" type="parTrans" cxnId="{9285EACB-7C9F-4618-A0AF-52A32E1031EE}">
      <dgm:prSet/>
      <dgm:spPr/>
      <dgm:t>
        <a:bodyPr/>
        <a:lstStyle/>
        <a:p>
          <a:endParaRPr lang="en-AU"/>
        </a:p>
      </dgm:t>
    </dgm:pt>
    <dgm:pt modelId="{2FECE4F6-A627-4AA3-99E4-CD91AAB1A53F}" type="sibTrans" cxnId="{9285EACB-7C9F-4618-A0AF-52A32E1031EE}">
      <dgm:prSet/>
      <dgm:spPr/>
      <dgm:t>
        <a:bodyPr/>
        <a:lstStyle/>
        <a:p>
          <a:endParaRPr lang="en-AU"/>
        </a:p>
      </dgm:t>
    </dgm:pt>
    <dgm:pt modelId="{E1B97B15-ACE1-472D-822D-03D5CFF884B0}">
      <dgm:prSet/>
      <dgm:spPr/>
      <dgm:t>
        <a:bodyPr/>
        <a:lstStyle/>
        <a:p>
          <a:pPr>
            <a:buFont typeface="+mj-lt"/>
            <a:buAutoNum type="arabicPeriod"/>
          </a:pPr>
          <a:r>
            <a:rPr lang="en-US" b="0" i="0" dirty="0"/>
            <a:t>Consider its interactions with krill and other marine organisms.</a:t>
          </a:r>
        </a:p>
      </dgm:t>
    </dgm:pt>
    <dgm:pt modelId="{3608FC9A-F674-450B-ADF6-08EAB70782D9}" type="parTrans" cxnId="{0B32D763-80B2-42F4-B657-1E73247C8E58}">
      <dgm:prSet/>
      <dgm:spPr/>
      <dgm:t>
        <a:bodyPr/>
        <a:lstStyle/>
        <a:p>
          <a:endParaRPr lang="en-AU"/>
        </a:p>
      </dgm:t>
    </dgm:pt>
    <dgm:pt modelId="{5958857D-AFB2-412B-8E82-BAC1A08C02AF}" type="sibTrans" cxnId="{0B32D763-80B2-42F4-B657-1E73247C8E58}">
      <dgm:prSet/>
      <dgm:spPr/>
      <dgm:t>
        <a:bodyPr/>
        <a:lstStyle/>
        <a:p>
          <a:endParaRPr lang="en-AU"/>
        </a:p>
      </dgm:t>
    </dgm:pt>
    <dgm:pt modelId="{3D7EA087-7BC3-4683-8C4E-2511377617EB}">
      <dgm:prSet/>
      <dgm:spPr/>
      <dgm:t>
        <a:bodyPr/>
        <a:lstStyle/>
        <a:p>
          <a:pPr>
            <a:buFont typeface="+mj-lt"/>
            <a:buAutoNum type="arabicPeriod"/>
          </a:pPr>
          <a:r>
            <a:rPr lang="en-AU" b="1" i="0" dirty="0"/>
            <a:t>Eastern Osprey:</a:t>
          </a:r>
          <a:endParaRPr lang="en-AU" b="0" i="0" dirty="0"/>
        </a:p>
      </dgm:t>
    </dgm:pt>
    <dgm:pt modelId="{38BEBAA3-B133-46AE-95BF-0C6C5FEC2115}" type="parTrans" cxnId="{4F93C050-7F34-491C-A293-5857C8C4B12E}">
      <dgm:prSet/>
      <dgm:spPr/>
      <dgm:t>
        <a:bodyPr/>
        <a:lstStyle/>
        <a:p>
          <a:endParaRPr lang="en-AU"/>
        </a:p>
      </dgm:t>
    </dgm:pt>
    <dgm:pt modelId="{80E8D34C-D8BA-44C6-8619-75F598A95FE7}" type="sibTrans" cxnId="{4F93C050-7F34-491C-A293-5857C8C4B12E}">
      <dgm:prSet/>
      <dgm:spPr/>
      <dgm:t>
        <a:bodyPr/>
        <a:lstStyle/>
        <a:p>
          <a:endParaRPr lang="en-AU"/>
        </a:p>
      </dgm:t>
    </dgm:pt>
    <dgm:pt modelId="{02B5D962-24CA-41D4-9BDE-92628DE05242}">
      <dgm:prSet/>
      <dgm:spPr/>
      <dgm:t>
        <a:bodyPr/>
        <a:lstStyle/>
        <a:p>
          <a:pPr>
            <a:buFont typeface="+mj-lt"/>
            <a:buAutoNum type="arabicPeriod"/>
          </a:pPr>
          <a:r>
            <a:rPr lang="en-US" b="0" i="0" dirty="0"/>
            <a:t>A fish-eating bird of prey.</a:t>
          </a:r>
        </a:p>
      </dgm:t>
    </dgm:pt>
    <dgm:pt modelId="{5D12D26C-4ED0-4CF6-B778-802B117A50ED}" type="parTrans" cxnId="{60808B1A-01A1-4CA1-831A-F76E808EED37}">
      <dgm:prSet/>
      <dgm:spPr/>
      <dgm:t>
        <a:bodyPr/>
        <a:lstStyle/>
        <a:p>
          <a:endParaRPr lang="en-AU"/>
        </a:p>
      </dgm:t>
    </dgm:pt>
    <dgm:pt modelId="{619F7B6A-5034-4DCC-ABB7-A99BDCE77F78}" type="sibTrans" cxnId="{60808B1A-01A1-4CA1-831A-F76E808EED37}">
      <dgm:prSet/>
      <dgm:spPr/>
      <dgm:t>
        <a:bodyPr/>
        <a:lstStyle/>
        <a:p>
          <a:endParaRPr lang="en-AU"/>
        </a:p>
      </dgm:t>
    </dgm:pt>
    <dgm:pt modelId="{6D258B49-D6D3-4744-B5A2-5677B553588B}">
      <dgm:prSet/>
      <dgm:spPr/>
      <dgm:t>
        <a:bodyPr/>
        <a:lstStyle/>
        <a:p>
          <a:pPr>
            <a:buFont typeface="+mj-lt"/>
            <a:buAutoNum type="arabicPeriod"/>
          </a:pPr>
          <a:r>
            <a:rPr lang="en-US" b="0" i="0" dirty="0"/>
            <a:t>Connects to the marine food chain.</a:t>
          </a:r>
        </a:p>
      </dgm:t>
    </dgm:pt>
    <dgm:pt modelId="{A788C923-2D20-4D29-825D-36D6786B31D4}" type="parTrans" cxnId="{B0E822BF-3F6B-4B96-9A07-2046DABAFEEF}">
      <dgm:prSet/>
      <dgm:spPr/>
      <dgm:t>
        <a:bodyPr/>
        <a:lstStyle/>
        <a:p>
          <a:endParaRPr lang="en-AU"/>
        </a:p>
      </dgm:t>
    </dgm:pt>
    <dgm:pt modelId="{00C36E8A-1F42-416C-BC3C-3E1B97DBC060}" type="sibTrans" cxnId="{B0E822BF-3F6B-4B96-9A07-2046DABAFEEF}">
      <dgm:prSet/>
      <dgm:spPr/>
      <dgm:t>
        <a:bodyPr/>
        <a:lstStyle/>
        <a:p>
          <a:endParaRPr lang="en-AU"/>
        </a:p>
      </dgm:t>
    </dgm:pt>
    <dgm:pt modelId="{9006DD9A-7EEC-4476-95A8-D4EE8AE4FA8E}">
      <dgm:prSet/>
      <dgm:spPr/>
      <dgm:t>
        <a:bodyPr/>
        <a:lstStyle/>
        <a:p>
          <a:pPr>
            <a:buFont typeface="+mj-lt"/>
            <a:buAutoNum type="arabicPeriod"/>
          </a:pPr>
          <a:r>
            <a:rPr lang="en-AU" b="1" i="0" dirty="0"/>
            <a:t>Manta Ray:</a:t>
          </a:r>
          <a:endParaRPr lang="en-AU" b="0" i="0" dirty="0"/>
        </a:p>
      </dgm:t>
    </dgm:pt>
    <dgm:pt modelId="{74C0320A-42BB-476D-86B2-07E7A8469AF9}" type="parTrans" cxnId="{81BBABE5-E413-4046-8843-87B5D79F5E6C}">
      <dgm:prSet/>
      <dgm:spPr/>
      <dgm:t>
        <a:bodyPr/>
        <a:lstStyle/>
        <a:p>
          <a:endParaRPr lang="en-AU"/>
        </a:p>
      </dgm:t>
    </dgm:pt>
    <dgm:pt modelId="{4FD240A9-3FCF-4849-A50D-61AB12725926}" type="sibTrans" cxnId="{81BBABE5-E413-4046-8843-87B5D79F5E6C}">
      <dgm:prSet/>
      <dgm:spPr/>
      <dgm:t>
        <a:bodyPr/>
        <a:lstStyle/>
        <a:p>
          <a:endParaRPr lang="en-AU"/>
        </a:p>
      </dgm:t>
    </dgm:pt>
    <dgm:pt modelId="{7E4541E7-08CF-4341-872F-E70D4E4FEEE1}">
      <dgm:prSet/>
      <dgm:spPr/>
      <dgm:t>
        <a:bodyPr/>
        <a:lstStyle/>
        <a:p>
          <a:pPr>
            <a:buFont typeface="+mj-lt"/>
            <a:buAutoNum type="arabicPeriod"/>
          </a:pPr>
          <a:r>
            <a:rPr lang="en-US" b="0" i="0" dirty="0"/>
            <a:t>A filter-feeding ray that consumes plankton.</a:t>
          </a:r>
        </a:p>
      </dgm:t>
    </dgm:pt>
    <dgm:pt modelId="{36E297C0-8A96-4969-A8A1-8BB72A0A0869}" type="parTrans" cxnId="{04F80A3F-5264-465D-B14B-54F18CD82DFA}">
      <dgm:prSet/>
      <dgm:spPr/>
      <dgm:t>
        <a:bodyPr/>
        <a:lstStyle/>
        <a:p>
          <a:endParaRPr lang="en-AU"/>
        </a:p>
      </dgm:t>
    </dgm:pt>
    <dgm:pt modelId="{E80ED439-C4D0-41A5-ACD6-B0B455F2F3A8}" type="sibTrans" cxnId="{04F80A3F-5264-465D-B14B-54F18CD82DFA}">
      <dgm:prSet/>
      <dgm:spPr/>
      <dgm:t>
        <a:bodyPr/>
        <a:lstStyle/>
        <a:p>
          <a:endParaRPr lang="en-AU"/>
        </a:p>
      </dgm:t>
    </dgm:pt>
    <dgm:pt modelId="{640CC6FF-0FD2-42A4-B455-C06D196B5E9D}">
      <dgm:prSet/>
      <dgm:spPr/>
      <dgm:t>
        <a:bodyPr/>
        <a:lstStyle/>
        <a:p>
          <a:pPr>
            <a:buFont typeface="+mj-lt"/>
            <a:buAutoNum type="arabicPeriod"/>
          </a:pPr>
          <a:r>
            <a:rPr lang="en-US" b="0" i="0" dirty="0"/>
            <a:t>Investigate its role in nutrient cycling.</a:t>
          </a:r>
        </a:p>
      </dgm:t>
    </dgm:pt>
    <dgm:pt modelId="{1F9F2F6F-A48C-4EF2-89E8-15E5E6A89F69}" type="parTrans" cxnId="{E5DAD7AE-1E21-4475-A978-FE68836A89B4}">
      <dgm:prSet/>
      <dgm:spPr/>
      <dgm:t>
        <a:bodyPr/>
        <a:lstStyle/>
        <a:p>
          <a:endParaRPr lang="en-AU"/>
        </a:p>
      </dgm:t>
    </dgm:pt>
    <dgm:pt modelId="{3D5F102F-BA9F-4F37-B6CE-CF63B5403450}" type="sibTrans" cxnId="{E5DAD7AE-1E21-4475-A978-FE68836A89B4}">
      <dgm:prSet/>
      <dgm:spPr/>
      <dgm:t>
        <a:bodyPr/>
        <a:lstStyle/>
        <a:p>
          <a:endParaRPr lang="en-AU"/>
        </a:p>
      </dgm:t>
    </dgm:pt>
    <dgm:pt modelId="{36E59E44-BFA6-4D4F-8888-792D4D8BD1C7}">
      <dgm:prSet/>
      <dgm:spPr/>
      <dgm:t>
        <a:bodyPr/>
        <a:lstStyle/>
        <a:p>
          <a:pPr>
            <a:buFont typeface="+mj-lt"/>
            <a:buAutoNum type="arabicPeriod"/>
          </a:pPr>
          <a:r>
            <a:rPr lang="en-AU" b="1" i="0" dirty="0"/>
            <a:t>Feral Cat:</a:t>
          </a:r>
          <a:endParaRPr lang="en-AU" b="0" i="0" dirty="0"/>
        </a:p>
      </dgm:t>
    </dgm:pt>
    <dgm:pt modelId="{F8F5681E-8CF3-494C-8523-B5564B0148F2}" type="parTrans" cxnId="{444932AE-4850-45AF-B91B-5D2319B0F812}">
      <dgm:prSet/>
      <dgm:spPr/>
      <dgm:t>
        <a:bodyPr/>
        <a:lstStyle/>
        <a:p>
          <a:endParaRPr lang="en-AU"/>
        </a:p>
      </dgm:t>
    </dgm:pt>
    <dgm:pt modelId="{763E4F8F-2B2F-4F56-8061-E6CB1F95A4E9}" type="sibTrans" cxnId="{444932AE-4850-45AF-B91B-5D2319B0F812}">
      <dgm:prSet/>
      <dgm:spPr/>
      <dgm:t>
        <a:bodyPr/>
        <a:lstStyle/>
        <a:p>
          <a:endParaRPr lang="en-AU"/>
        </a:p>
      </dgm:t>
    </dgm:pt>
    <dgm:pt modelId="{70DC172A-C088-4051-9252-665AF3DCAB8D}">
      <dgm:prSet/>
      <dgm:spPr/>
      <dgm:t>
        <a:bodyPr/>
        <a:lstStyle/>
        <a:p>
          <a:pPr>
            <a:buFont typeface="+mj-lt"/>
            <a:buAutoNum type="arabicPeriod"/>
          </a:pPr>
          <a:r>
            <a:rPr lang="en-US" b="0" i="0" dirty="0"/>
            <a:t>An introduced predator that impacts native wildlife.</a:t>
          </a:r>
        </a:p>
      </dgm:t>
    </dgm:pt>
    <dgm:pt modelId="{D92F58A0-68EF-41B6-9B4B-A028F0342D1E}" type="parTrans" cxnId="{2513A842-5569-4E55-8B74-4B3E9B011BD2}">
      <dgm:prSet/>
      <dgm:spPr/>
      <dgm:t>
        <a:bodyPr/>
        <a:lstStyle/>
        <a:p>
          <a:endParaRPr lang="en-AU"/>
        </a:p>
      </dgm:t>
    </dgm:pt>
    <dgm:pt modelId="{C347960B-9799-48B3-86DB-6618564704D6}" type="sibTrans" cxnId="{2513A842-5569-4E55-8B74-4B3E9B011BD2}">
      <dgm:prSet/>
      <dgm:spPr/>
      <dgm:t>
        <a:bodyPr/>
        <a:lstStyle/>
        <a:p>
          <a:endParaRPr lang="en-AU"/>
        </a:p>
      </dgm:t>
    </dgm:pt>
    <dgm:pt modelId="{0856DA6F-2A9B-4B14-BF88-FEE315DE48CB}">
      <dgm:prSet/>
      <dgm:spPr/>
      <dgm:t>
        <a:bodyPr/>
        <a:lstStyle/>
        <a:p>
          <a:pPr>
            <a:buFont typeface="+mj-lt"/>
            <a:buAutoNum type="arabicPeriod"/>
          </a:pPr>
          <a:r>
            <a:rPr lang="en-US" b="0" i="0" dirty="0"/>
            <a:t>Explore its interactions with small mammals and birds.</a:t>
          </a:r>
        </a:p>
      </dgm:t>
    </dgm:pt>
    <dgm:pt modelId="{5B71EA16-47B1-43A9-9918-843A3710F0DA}" type="parTrans" cxnId="{B262E18C-465D-442D-A6C0-E66000DF0710}">
      <dgm:prSet/>
      <dgm:spPr/>
      <dgm:t>
        <a:bodyPr/>
        <a:lstStyle/>
        <a:p>
          <a:endParaRPr lang="en-AU"/>
        </a:p>
      </dgm:t>
    </dgm:pt>
    <dgm:pt modelId="{9FAD7E59-B504-4826-B004-1B4283619BDA}" type="sibTrans" cxnId="{B262E18C-465D-442D-A6C0-E66000DF0710}">
      <dgm:prSet/>
      <dgm:spPr/>
      <dgm:t>
        <a:bodyPr/>
        <a:lstStyle/>
        <a:p>
          <a:endParaRPr lang="en-AU"/>
        </a:p>
      </dgm:t>
    </dgm:pt>
    <dgm:pt modelId="{DF967C40-F960-444E-9643-F1D53B4C393A}">
      <dgm:prSet/>
      <dgm:spPr/>
      <dgm:t>
        <a:bodyPr/>
        <a:lstStyle/>
        <a:p>
          <a:pPr>
            <a:buFont typeface="+mj-lt"/>
            <a:buAutoNum type="arabicPeriod"/>
          </a:pPr>
          <a:r>
            <a:rPr lang="en-AU" b="1" i="0" dirty="0"/>
            <a:t>Western Bearded Dragon:</a:t>
          </a:r>
          <a:endParaRPr lang="en-AU" b="0" i="0" dirty="0"/>
        </a:p>
      </dgm:t>
    </dgm:pt>
    <dgm:pt modelId="{41ACAEE9-FD3E-45D2-9369-8B7362388A96}" type="parTrans" cxnId="{DE200096-3629-4C86-92F6-24BE7CCC78F2}">
      <dgm:prSet/>
      <dgm:spPr/>
      <dgm:t>
        <a:bodyPr/>
        <a:lstStyle/>
        <a:p>
          <a:endParaRPr lang="en-AU"/>
        </a:p>
      </dgm:t>
    </dgm:pt>
    <dgm:pt modelId="{CFB3974A-ABC4-421D-8052-109A79FA628C}" type="sibTrans" cxnId="{DE200096-3629-4C86-92F6-24BE7CCC78F2}">
      <dgm:prSet/>
      <dgm:spPr/>
      <dgm:t>
        <a:bodyPr/>
        <a:lstStyle/>
        <a:p>
          <a:endParaRPr lang="en-AU"/>
        </a:p>
      </dgm:t>
    </dgm:pt>
    <dgm:pt modelId="{36E44956-171A-4052-A17F-112D09536CB4}">
      <dgm:prSet/>
      <dgm:spPr/>
      <dgm:t>
        <a:bodyPr/>
        <a:lstStyle/>
        <a:p>
          <a:pPr>
            <a:buFont typeface="+mj-lt"/>
            <a:buAutoNum type="arabicPeriod"/>
          </a:pPr>
          <a:r>
            <a:rPr lang="en-US" b="0" i="0" dirty="0"/>
            <a:t>A lizard that feeds on insects and vegetation.</a:t>
          </a:r>
        </a:p>
      </dgm:t>
    </dgm:pt>
    <dgm:pt modelId="{57B39972-BC57-4940-B27D-F6D9AF942D90}" type="parTrans" cxnId="{A7806489-FBFC-4137-BFE6-196D67057C58}">
      <dgm:prSet/>
      <dgm:spPr/>
      <dgm:t>
        <a:bodyPr/>
        <a:lstStyle/>
        <a:p>
          <a:endParaRPr lang="en-AU"/>
        </a:p>
      </dgm:t>
    </dgm:pt>
    <dgm:pt modelId="{BC69A7FC-1EF2-4A95-A7C2-24A20EC878F6}" type="sibTrans" cxnId="{A7806489-FBFC-4137-BFE6-196D67057C58}">
      <dgm:prSet/>
      <dgm:spPr/>
      <dgm:t>
        <a:bodyPr/>
        <a:lstStyle/>
        <a:p>
          <a:endParaRPr lang="en-AU"/>
        </a:p>
      </dgm:t>
    </dgm:pt>
    <dgm:pt modelId="{0417B858-0664-4FD1-987D-AE87C03E387A}">
      <dgm:prSet/>
      <dgm:spPr/>
      <dgm:t>
        <a:bodyPr/>
        <a:lstStyle/>
        <a:p>
          <a:pPr>
            <a:buFont typeface="+mj-lt"/>
            <a:buAutoNum type="arabicPeriod"/>
          </a:pPr>
          <a:r>
            <a:rPr lang="en-US" b="0" i="0" dirty="0"/>
            <a:t>Connects to the terrestrial food web.</a:t>
          </a:r>
        </a:p>
      </dgm:t>
    </dgm:pt>
    <dgm:pt modelId="{6266AB36-2A85-4573-AB1F-FA3C1E80FA8D}" type="parTrans" cxnId="{2248BCC3-6A89-479A-BED4-A47FE5BD1B59}">
      <dgm:prSet/>
      <dgm:spPr/>
      <dgm:t>
        <a:bodyPr/>
        <a:lstStyle/>
        <a:p>
          <a:endParaRPr lang="en-AU"/>
        </a:p>
      </dgm:t>
    </dgm:pt>
    <dgm:pt modelId="{C9EB06BF-B9B7-4337-929B-C666CC2E4B3C}" type="sibTrans" cxnId="{2248BCC3-6A89-479A-BED4-A47FE5BD1B59}">
      <dgm:prSet/>
      <dgm:spPr/>
      <dgm:t>
        <a:bodyPr/>
        <a:lstStyle/>
        <a:p>
          <a:endParaRPr lang="en-AU"/>
        </a:p>
      </dgm:t>
    </dgm:pt>
    <dgm:pt modelId="{652F2360-E09B-40FF-95C0-C7E212025847}">
      <dgm:prSet/>
      <dgm:spPr/>
      <dgm:t>
        <a:bodyPr/>
        <a:lstStyle/>
        <a:p>
          <a:pPr>
            <a:buFont typeface="+mj-lt"/>
            <a:buAutoNum type="arabicPeriod"/>
          </a:pPr>
          <a:r>
            <a:rPr lang="en-AU" b="1" i="0" dirty="0"/>
            <a:t>Western Spiny-Tailed Skink:</a:t>
          </a:r>
          <a:endParaRPr lang="en-AU" b="0" i="0" dirty="0"/>
        </a:p>
      </dgm:t>
    </dgm:pt>
    <dgm:pt modelId="{54BBCCD7-D7A4-4F05-95FD-4B04B3D76413}" type="parTrans" cxnId="{EAD62D84-68CA-4595-913D-A8F0F4248A31}">
      <dgm:prSet/>
      <dgm:spPr/>
      <dgm:t>
        <a:bodyPr/>
        <a:lstStyle/>
        <a:p>
          <a:endParaRPr lang="en-AU"/>
        </a:p>
      </dgm:t>
    </dgm:pt>
    <dgm:pt modelId="{DB9D2B8B-F032-470F-8E1E-E5D5A471035C}" type="sibTrans" cxnId="{EAD62D84-68CA-4595-913D-A8F0F4248A31}">
      <dgm:prSet/>
      <dgm:spPr/>
      <dgm:t>
        <a:bodyPr/>
        <a:lstStyle/>
        <a:p>
          <a:endParaRPr lang="en-AU"/>
        </a:p>
      </dgm:t>
    </dgm:pt>
    <dgm:pt modelId="{270157B6-5832-47F0-8B69-EAFA8D59C15B}">
      <dgm:prSet/>
      <dgm:spPr/>
      <dgm:t>
        <a:bodyPr/>
        <a:lstStyle/>
        <a:p>
          <a:pPr>
            <a:buFont typeface="+mj-lt"/>
            <a:buAutoNum type="arabicPeriod"/>
          </a:pPr>
          <a:r>
            <a:rPr lang="en-US" b="0" i="0" dirty="0"/>
            <a:t>Another lizard species that plays a role in insect control.</a:t>
          </a:r>
        </a:p>
      </dgm:t>
    </dgm:pt>
    <dgm:pt modelId="{678B9FB2-8B76-45EA-B5FD-6DC200201D6A}" type="parTrans" cxnId="{8C334530-FE48-4131-A5BB-1F98E6B8D994}">
      <dgm:prSet/>
      <dgm:spPr/>
      <dgm:t>
        <a:bodyPr/>
        <a:lstStyle/>
        <a:p>
          <a:endParaRPr lang="en-AU"/>
        </a:p>
      </dgm:t>
    </dgm:pt>
    <dgm:pt modelId="{9905F08D-9FDB-4911-B7B2-EC8D19F7E65B}" type="sibTrans" cxnId="{8C334530-FE48-4131-A5BB-1F98E6B8D994}">
      <dgm:prSet/>
      <dgm:spPr/>
      <dgm:t>
        <a:bodyPr/>
        <a:lstStyle/>
        <a:p>
          <a:endParaRPr lang="en-AU"/>
        </a:p>
      </dgm:t>
    </dgm:pt>
    <dgm:pt modelId="{F46C71F5-13D6-46ED-B627-1A5B1F9EA100}">
      <dgm:prSet/>
      <dgm:spPr/>
      <dgm:t>
        <a:bodyPr/>
        <a:lstStyle/>
        <a:p>
          <a:pPr>
            <a:buFont typeface="+mj-lt"/>
            <a:buAutoNum type="arabicPeriod"/>
          </a:pPr>
          <a:r>
            <a:rPr lang="en-US" b="0" i="0" dirty="0"/>
            <a:t>Investigate its diet and habitat.</a:t>
          </a:r>
        </a:p>
      </dgm:t>
    </dgm:pt>
    <dgm:pt modelId="{902A388E-301B-4B4D-9C13-31BECDBFB068}" type="parTrans" cxnId="{1DC4352C-1868-47C9-8DFB-89F9ED24D923}">
      <dgm:prSet/>
      <dgm:spPr/>
      <dgm:t>
        <a:bodyPr/>
        <a:lstStyle/>
        <a:p>
          <a:endParaRPr lang="en-AU"/>
        </a:p>
      </dgm:t>
    </dgm:pt>
    <dgm:pt modelId="{FEA5F7A2-01A7-4838-9C66-BF77F575E655}" type="sibTrans" cxnId="{1DC4352C-1868-47C9-8DFB-89F9ED24D923}">
      <dgm:prSet/>
      <dgm:spPr/>
      <dgm:t>
        <a:bodyPr/>
        <a:lstStyle/>
        <a:p>
          <a:endParaRPr lang="en-AU"/>
        </a:p>
      </dgm:t>
    </dgm:pt>
    <dgm:pt modelId="{5E9B28D8-270D-4882-AA8C-B3B52E720BF8}">
      <dgm:prSet/>
      <dgm:spPr/>
      <dgm:t>
        <a:bodyPr/>
        <a:lstStyle/>
        <a:p>
          <a:pPr>
            <a:buFont typeface="+mj-lt"/>
            <a:buAutoNum type="arabicPeriod"/>
          </a:pPr>
          <a:r>
            <a:rPr lang="en-AU" b="1" i="0" dirty="0"/>
            <a:t>Whale Shark:</a:t>
          </a:r>
          <a:endParaRPr lang="en-AU" b="0" i="0" dirty="0"/>
        </a:p>
      </dgm:t>
    </dgm:pt>
    <dgm:pt modelId="{326A9AC6-BA3D-4DE0-93F5-11D40304F4A3}" type="parTrans" cxnId="{EED678B5-E88E-4D39-A997-D8D7C6A0060E}">
      <dgm:prSet/>
      <dgm:spPr/>
      <dgm:t>
        <a:bodyPr/>
        <a:lstStyle/>
        <a:p>
          <a:endParaRPr lang="en-AU"/>
        </a:p>
      </dgm:t>
    </dgm:pt>
    <dgm:pt modelId="{975B333C-85B9-430E-B28F-88AFEA18189A}" type="sibTrans" cxnId="{EED678B5-E88E-4D39-A997-D8D7C6A0060E}">
      <dgm:prSet/>
      <dgm:spPr/>
      <dgm:t>
        <a:bodyPr/>
        <a:lstStyle/>
        <a:p>
          <a:endParaRPr lang="en-AU"/>
        </a:p>
      </dgm:t>
    </dgm:pt>
    <dgm:pt modelId="{74257811-BBF5-41D8-87F8-18841D5C4D74}">
      <dgm:prSet/>
      <dgm:spPr/>
      <dgm:t>
        <a:bodyPr/>
        <a:lstStyle/>
        <a:p>
          <a:pPr>
            <a:buFont typeface="+mj-lt"/>
            <a:buAutoNum type="arabicPeriod"/>
          </a:pPr>
          <a:r>
            <a:rPr lang="en-US" b="0" i="0" dirty="0"/>
            <a:t>The largest fish in the world, feeding on plankton.</a:t>
          </a:r>
        </a:p>
      </dgm:t>
    </dgm:pt>
    <dgm:pt modelId="{E6595AC2-3D4F-48DA-A2EB-F836A187EFAC}" type="parTrans" cxnId="{1245FFAA-3D7A-4F32-88CA-595E8BAE1FB1}">
      <dgm:prSet/>
      <dgm:spPr/>
      <dgm:t>
        <a:bodyPr/>
        <a:lstStyle/>
        <a:p>
          <a:endParaRPr lang="en-AU"/>
        </a:p>
      </dgm:t>
    </dgm:pt>
    <dgm:pt modelId="{F737AE13-DF62-44AE-B2E1-B05411B44507}" type="sibTrans" cxnId="{1245FFAA-3D7A-4F32-88CA-595E8BAE1FB1}">
      <dgm:prSet/>
      <dgm:spPr/>
      <dgm:t>
        <a:bodyPr/>
        <a:lstStyle/>
        <a:p>
          <a:endParaRPr lang="en-AU"/>
        </a:p>
      </dgm:t>
    </dgm:pt>
    <dgm:pt modelId="{8D15D813-B733-4080-9AD8-EF6A9AE8B14B}">
      <dgm:prSet/>
      <dgm:spPr/>
      <dgm:t>
        <a:bodyPr/>
        <a:lstStyle/>
        <a:p>
          <a:pPr>
            <a:buFont typeface="+mj-lt"/>
            <a:buAutoNum type="arabicPeriod"/>
          </a:pPr>
          <a:r>
            <a:rPr lang="en-US" b="0" i="0" dirty="0"/>
            <a:t>Consider its impact on the marine ecosystem.</a:t>
          </a:r>
        </a:p>
      </dgm:t>
    </dgm:pt>
    <dgm:pt modelId="{0C699F3E-2151-4BF2-B600-9C12941C7369}" type="parTrans" cxnId="{445B5CAE-88FA-453C-9FEB-2240DFD8DFFE}">
      <dgm:prSet/>
      <dgm:spPr/>
      <dgm:t>
        <a:bodyPr/>
        <a:lstStyle/>
        <a:p>
          <a:endParaRPr lang="en-AU"/>
        </a:p>
      </dgm:t>
    </dgm:pt>
    <dgm:pt modelId="{BBF37DC2-A9A7-4E3F-8A07-04BCDEC09292}" type="sibTrans" cxnId="{445B5CAE-88FA-453C-9FEB-2240DFD8DFFE}">
      <dgm:prSet/>
      <dgm:spPr/>
      <dgm:t>
        <a:bodyPr/>
        <a:lstStyle/>
        <a:p>
          <a:endParaRPr lang="en-AU"/>
        </a:p>
      </dgm:t>
    </dgm:pt>
    <dgm:pt modelId="{B40CE623-C5A5-4E25-A23D-809109B57057}">
      <dgm:prSet/>
      <dgm:spPr/>
      <dgm:t>
        <a:bodyPr/>
        <a:lstStyle/>
        <a:p>
          <a:pPr>
            <a:buFont typeface="+mj-lt"/>
            <a:buAutoNum type="arabicPeriod"/>
          </a:pPr>
          <a:r>
            <a:rPr lang="en-AU" b="1" i="0" dirty="0"/>
            <a:t>Tiger Shark:</a:t>
          </a:r>
          <a:endParaRPr lang="en-AU" b="0" i="0" dirty="0"/>
        </a:p>
      </dgm:t>
    </dgm:pt>
    <dgm:pt modelId="{5F5F2587-6A64-49A3-A0F3-DAB52189439B}" type="parTrans" cxnId="{4C1B3CA4-5D65-499C-8FA1-AC4B57188EB9}">
      <dgm:prSet/>
      <dgm:spPr/>
      <dgm:t>
        <a:bodyPr/>
        <a:lstStyle/>
        <a:p>
          <a:endParaRPr lang="en-AU"/>
        </a:p>
      </dgm:t>
    </dgm:pt>
    <dgm:pt modelId="{C0387ED4-73EF-44BE-B714-D793DF544264}" type="sibTrans" cxnId="{4C1B3CA4-5D65-499C-8FA1-AC4B57188EB9}">
      <dgm:prSet/>
      <dgm:spPr/>
      <dgm:t>
        <a:bodyPr/>
        <a:lstStyle/>
        <a:p>
          <a:endParaRPr lang="en-AU"/>
        </a:p>
      </dgm:t>
    </dgm:pt>
    <dgm:pt modelId="{27198EF0-92B2-41EC-B376-BF96F6F3975E}">
      <dgm:prSet/>
      <dgm:spPr/>
      <dgm:t>
        <a:bodyPr/>
        <a:lstStyle/>
        <a:p>
          <a:pPr>
            <a:buFont typeface="+mj-lt"/>
            <a:buAutoNum type="arabicPeriod"/>
          </a:pPr>
          <a:r>
            <a:rPr lang="en-US" b="0" i="0" dirty="0"/>
            <a:t>A top predator in the ocean.</a:t>
          </a:r>
        </a:p>
      </dgm:t>
    </dgm:pt>
    <dgm:pt modelId="{6635C144-226F-4A1F-9844-456C6D974E07}" type="parTrans" cxnId="{D53E3ACE-8411-49FC-BA4F-76ACF7BE523C}">
      <dgm:prSet/>
      <dgm:spPr/>
      <dgm:t>
        <a:bodyPr/>
        <a:lstStyle/>
        <a:p>
          <a:endParaRPr lang="en-AU"/>
        </a:p>
      </dgm:t>
    </dgm:pt>
    <dgm:pt modelId="{051A9446-2188-4A99-B714-3A9F2C490200}" type="sibTrans" cxnId="{D53E3ACE-8411-49FC-BA4F-76ACF7BE523C}">
      <dgm:prSet/>
      <dgm:spPr/>
      <dgm:t>
        <a:bodyPr/>
        <a:lstStyle/>
        <a:p>
          <a:endParaRPr lang="en-AU"/>
        </a:p>
      </dgm:t>
    </dgm:pt>
    <dgm:pt modelId="{9930FCCB-32B3-4B80-BFB9-12D97CA17D9F}">
      <dgm:prSet/>
      <dgm:spPr/>
      <dgm:t>
        <a:bodyPr/>
        <a:lstStyle/>
        <a:p>
          <a:pPr>
            <a:buFont typeface="+mj-lt"/>
            <a:buAutoNum type="arabicPeriod"/>
          </a:pPr>
          <a:r>
            <a:rPr lang="en-US" b="0" i="0" dirty="0"/>
            <a:t>Investigate its interactions with other marine species.</a:t>
          </a:r>
        </a:p>
      </dgm:t>
    </dgm:pt>
    <dgm:pt modelId="{61C3C802-CD9C-4D03-9A43-EAF9BC466792}" type="parTrans" cxnId="{058AA105-3AF7-4C3B-98EB-F0DEB792DCE2}">
      <dgm:prSet/>
      <dgm:spPr/>
      <dgm:t>
        <a:bodyPr/>
        <a:lstStyle/>
        <a:p>
          <a:endParaRPr lang="en-AU"/>
        </a:p>
      </dgm:t>
    </dgm:pt>
    <dgm:pt modelId="{DC2ACA63-4A1C-49F0-A365-EABDABD715E3}" type="sibTrans" cxnId="{058AA105-3AF7-4C3B-98EB-F0DEB792DCE2}">
      <dgm:prSet/>
      <dgm:spPr/>
      <dgm:t>
        <a:bodyPr/>
        <a:lstStyle/>
        <a:p>
          <a:endParaRPr lang="en-AU"/>
        </a:p>
      </dgm:t>
    </dgm:pt>
    <dgm:pt modelId="{7017839C-DA3A-42F5-92F6-09E285D4EB71}">
      <dgm:prSet/>
      <dgm:spPr/>
      <dgm:t>
        <a:bodyPr/>
        <a:lstStyle/>
        <a:p>
          <a:pPr>
            <a:buFont typeface="+mj-lt"/>
            <a:buAutoNum type="arabicPeriod"/>
          </a:pPr>
          <a:r>
            <a:rPr lang="en-AU" b="1" i="0" dirty="0"/>
            <a:t>Indo-Pacific Bottlenose Dolphin:</a:t>
          </a:r>
          <a:endParaRPr lang="en-AU" b="0" i="0" dirty="0"/>
        </a:p>
      </dgm:t>
    </dgm:pt>
    <dgm:pt modelId="{602630D2-92D8-4E7B-A3E8-A42AA11E0989}" type="parTrans" cxnId="{027118E6-4BE9-411F-9C6B-C6A021EA3F6F}">
      <dgm:prSet/>
      <dgm:spPr/>
      <dgm:t>
        <a:bodyPr/>
        <a:lstStyle/>
        <a:p>
          <a:endParaRPr lang="en-AU"/>
        </a:p>
      </dgm:t>
    </dgm:pt>
    <dgm:pt modelId="{96C69B51-4690-40A2-93A9-B3E7CE67A79E}" type="sibTrans" cxnId="{027118E6-4BE9-411F-9C6B-C6A021EA3F6F}">
      <dgm:prSet/>
      <dgm:spPr/>
      <dgm:t>
        <a:bodyPr/>
        <a:lstStyle/>
        <a:p>
          <a:endParaRPr lang="en-AU"/>
        </a:p>
      </dgm:t>
    </dgm:pt>
    <dgm:pt modelId="{9F18D2DE-99DD-4E80-898D-8E48196550F6}">
      <dgm:prSet/>
      <dgm:spPr/>
      <dgm:t>
        <a:bodyPr/>
        <a:lstStyle/>
        <a:p>
          <a:pPr>
            <a:buFont typeface="+mj-lt"/>
            <a:buAutoNum type="arabicPeriod"/>
          </a:pPr>
          <a:r>
            <a:rPr lang="en-US" b="0" i="0" dirty="0"/>
            <a:t>A social marine mammal that hunts fish and squid.</a:t>
          </a:r>
        </a:p>
      </dgm:t>
    </dgm:pt>
    <dgm:pt modelId="{0D79F63E-8221-446D-9354-78C1CFBD7538}" type="parTrans" cxnId="{4098084A-CFDD-4DF9-8B7E-A77578E7DC4B}">
      <dgm:prSet/>
      <dgm:spPr/>
      <dgm:t>
        <a:bodyPr/>
        <a:lstStyle/>
        <a:p>
          <a:endParaRPr lang="en-AU"/>
        </a:p>
      </dgm:t>
    </dgm:pt>
    <dgm:pt modelId="{9ACB6CB4-8915-440E-AA14-E012ABCBD195}" type="sibTrans" cxnId="{4098084A-CFDD-4DF9-8B7E-A77578E7DC4B}">
      <dgm:prSet/>
      <dgm:spPr/>
      <dgm:t>
        <a:bodyPr/>
        <a:lstStyle/>
        <a:p>
          <a:endParaRPr lang="en-AU"/>
        </a:p>
      </dgm:t>
    </dgm:pt>
    <dgm:pt modelId="{9991489E-21B3-4984-8010-5D8749C7BCE3}">
      <dgm:prSet/>
      <dgm:spPr/>
      <dgm:t>
        <a:bodyPr/>
        <a:lstStyle/>
        <a:p>
          <a:pPr>
            <a:buFont typeface="+mj-lt"/>
            <a:buAutoNum type="arabicPeriod"/>
          </a:pPr>
          <a:r>
            <a:rPr lang="en-US" b="0" i="0" dirty="0"/>
            <a:t>Connects to the marine food chain.</a:t>
          </a:r>
        </a:p>
      </dgm:t>
    </dgm:pt>
    <dgm:pt modelId="{48695D62-A6FA-4E75-A213-D222155ABD7A}" type="parTrans" cxnId="{D0129537-CBA3-43F9-B4F8-CB0F6CC76CD0}">
      <dgm:prSet/>
      <dgm:spPr/>
      <dgm:t>
        <a:bodyPr/>
        <a:lstStyle/>
        <a:p>
          <a:endParaRPr lang="en-AU"/>
        </a:p>
      </dgm:t>
    </dgm:pt>
    <dgm:pt modelId="{A034FC5B-453E-4224-ABA7-7C0EBF6FB69D}" type="sibTrans" cxnId="{D0129537-CBA3-43F9-B4F8-CB0F6CC76CD0}">
      <dgm:prSet/>
      <dgm:spPr/>
      <dgm:t>
        <a:bodyPr/>
        <a:lstStyle/>
        <a:p>
          <a:endParaRPr lang="en-AU"/>
        </a:p>
      </dgm:t>
    </dgm:pt>
    <dgm:pt modelId="{FF37A69C-10F6-4BAF-899D-9A30A329DAD7}" type="pres">
      <dgm:prSet presAssocID="{1AB63684-A150-4271-8960-541D270BDF62}" presName="Name0" presStyleCnt="0">
        <dgm:presLayoutVars>
          <dgm:dir/>
          <dgm:resizeHandles val="exact"/>
        </dgm:presLayoutVars>
      </dgm:prSet>
      <dgm:spPr/>
    </dgm:pt>
    <dgm:pt modelId="{993AC1F9-4305-472C-88DA-CC3D817AECB7}" type="pres">
      <dgm:prSet presAssocID="{E16BBF10-2794-435B-BA4A-BD480C87783A}" presName="composite" presStyleCnt="0"/>
      <dgm:spPr/>
    </dgm:pt>
    <dgm:pt modelId="{EDA664E7-DA67-4A11-9B3D-D080A9AF132A}" type="pres">
      <dgm:prSet presAssocID="{E16BBF10-2794-435B-BA4A-BD480C87783A}" presName="rect1" presStyleLbl="trAlignAcc1" presStyleIdx="0" presStyleCnt="17">
        <dgm:presLayoutVars>
          <dgm:bulletEnabled val="1"/>
        </dgm:presLayoutVars>
      </dgm:prSet>
      <dgm:spPr/>
    </dgm:pt>
    <dgm:pt modelId="{80AFACF5-1C9F-4BCA-9463-7D6F7B2BA2A3}" type="pres">
      <dgm:prSet presAssocID="{E16BBF10-2794-435B-BA4A-BD480C87783A}" presName="rect2" presStyleLbl="fgImgPlace1" presStyleIdx="0" presStyleCnt="17"/>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559955BA-C609-42DC-BF48-A7BC41359F33}" type="pres">
      <dgm:prSet presAssocID="{EEAB8543-5391-4CBA-B407-41F6D94718D3}" presName="sibTrans" presStyleCnt="0"/>
      <dgm:spPr/>
    </dgm:pt>
    <dgm:pt modelId="{39123734-BF17-43FE-B117-55BFA293845D}" type="pres">
      <dgm:prSet presAssocID="{91104C37-A09D-435C-A332-9F93B67BC274}" presName="composite" presStyleCnt="0"/>
      <dgm:spPr/>
    </dgm:pt>
    <dgm:pt modelId="{8FD6CB8F-1509-472B-9039-E218AA105FC2}" type="pres">
      <dgm:prSet presAssocID="{91104C37-A09D-435C-A332-9F93B67BC274}" presName="rect1" presStyleLbl="trAlignAcc1" presStyleIdx="1" presStyleCnt="17">
        <dgm:presLayoutVars>
          <dgm:bulletEnabled val="1"/>
        </dgm:presLayoutVars>
      </dgm:prSet>
      <dgm:spPr/>
    </dgm:pt>
    <dgm:pt modelId="{AD196A48-EE95-45F9-B81C-77A00EC1D797}" type="pres">
      <dgm:prSet presAssocID="{91104C37-A09D-435C-A332-9F93B67BC274}" presName="rect2" presStyleLbl="fgImgPlace1" presStyleIdx="1" presStyleCnt="17"/>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B5B69A73-E0E0-4DF2-B8F8-FD415D047005}" type="pres">
      <dgm:prSet presAssocID="{4221C98F-D316-45A1-99AE-DFCF346A6B89}" presName="sibTrans" presStyleCnt="0"/>
      <dgm:spPr/>
    </dgm:pt>
    <dgm:pt modelId="{D21C1A74-B360-454C-A0EC-C92F44DF5D71}" type="pres">
      <dgm:prSet presAssocID="{E2C5CCE5-77F6-441B-938A-573D7B563BC3}" presName="composite" presStyleCnt="0"/>
      <dgm:spPr/>
    </dgm:pt>
    <dgm:pt modelId="{EB94A8D3-69F8-45F2-8A6C-CA1129306E0F}" type="pres">
      <dgm:prSet presAssocID="{E2C5CCE5-77F6-441B-938A-573D7B563BC3}" presName="rect1" presStyleLbl="trAlignAcc1" presStyleIdx="2" presStyleCnt="17">
        <dgm:presLayoutVars>
          <dgm:bulletEnabled val="1"/>
        </dgm:presLayoutVars>
      </dgm:prSet>
      <dgm:spPr/>
    </dgm:pt>
    <dgm:pt modelId="{288CFDBE-8BFF-4B8C-A4AB-2AF9C0852711}" type="pres">
      <dgm:prSet presAssocID="{E2C5CCE5-77F6-441B-938A-573D7B563BC3}" presName="rect2" presStyleLbl="fgImgPlace1" presStyleIdx="2" presStyleCnt="17"/>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0CE6FF7-016C-4AE8-A6F3-139B86182C60}" type="pres">
      <dgm:prSet presAssocID="{C7B6CC57-8297-4AF5-A68C-FC8173AA02AB}" presName="sibTrans" presStyleCnt="0"/>
      <dgm:spPr/>
    </dgm:pt>
    <dgm:pt modelId="{374C2A4D-AF56-4EF5-BE2F-7BFDBA46D39E}" type="pres">
      <dgm:prSet presAssocID="{DA1B3BB3-4A17-4931-94D3-F678A73E29EE}" presName="composite" presStyleCnt="0"/>
      <dgm:spPr/>
    </dgm:pt>
    <dgm:pt modelId="{5D818E9A-2125-4BB0-BFD5-1CCAC4599B4F}" type="pres">
      <dgm:prSet presAssocID="{DA1B3BB3-4A17-4931-94D3-F678A73E29EE}" presName="rect1" presStyleLbl="trAlignAcc1" presStyleIdx="3" presStyleCnt="17">
        <dgm:presLayoutVars>
          <dgm:bulletEnabled val="1"/>
        </dgm:presLayoutVars>
      </dgm:prSet>
      <dgm:spPr/>
    </dgm:pt>
    <dgm:pt modelId="{9B4DE878-677D-4ABF-A10C-E470E74DBF6A}" type="pres">
      <dgm:prSet presAssocID="{DA1B3BB3-4A17-4931-94D3-F678A73E29EE}" presName="rect2" presStyleLbl="fgImgPlace1" presStyleIdx="3" presStyleCnt="17"/>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AF33B21-4234-405C-A21B-5BB73163C60B}" type="pres">
      <dgm:prSet presAssocID="{D64EB925-A277-4979-9021-ED5F85762166}" presName="sibTrans" presStyleCnt="0"/>
      <dgm:spPr/>
    </dgm:pt>
    <dgm:pt modelId="{0F3E9964-27B1-4FBD-AD6F-3585D0184523}" type="pres">
      <dgm:prSet presAssocID="{5E1BD938-9C17-43FD-BC07-9612DFB45B4E}" presName="composite" presStyleCnt="0"/>
      <dgm:spPr/>
    </dgm:pt>
    <dgm:pt modelId="{BD759013-2278-4263-BB9C-C891575CE8E6}" type="pres">
      <dgm:prSet presAssocID="{5E1BD938-9C17-43FD-BC07-9612DFB45B4E}" presName="rect1" presStyleLbl="trAlignAcc1" presStyleIdx="4" presStyleCnt="17">
        <dgm:presLayoutVars>
          <dgm:bulletEnabled val="1"/>
        </dgm:presLayoutVars>
      </dgm:prSet>
      <dgm:spPr/>
    </dgm:pt>
    <dgm:pt modelId="{38B4CF64-B6F4-4ECD-8779-06A7EA2DC99D}" type="pres">
      <dgm:prSet presAssocID="{5E1BD938-9C17-43FD-BC07-9612DFB45B4E}" presName="rect2" presStyleLbl="fgImgPlace1" presStyleIdx="4" presStyleCnt="17"/>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DBA00BEB-E9D0-4B4E-A446-D437BFD4C4F7}" type="pres">
      <dgm:prSet presAssocID="{AF2288A1-771E-45C7-A320-90643FADFBA1}" presName="sibTrans" presStyleCnt="0"/>
      <dgm:spPr/>
    </dgm:pt>
    <dgm:pt modelId="{7E45E4E9-FF1E-40C8-A6B5-9922276CC230}" type="pres">
      <dgm:prSet presAssocID="{15549CB0-A55E-4167-8ABD-591F0A552A18}" presName="composite" presStyleCnt="0"/>
      <dgm:spPr/>
    </dgm:pt>
    <dgm:pt modelId="{A86517A7-FE6B-4CB7-97BF-DCF3F191B0EE}" type="pres">
      <dgm:prSet presAssocID="{15549CB0-A55E-4167-8ABD-591F0A552A18}" presName="rect1" presStyleLbl="trAlignAcc1" presStyleIdx="5" presStyleCnt="17">
        <dgm:presLayoutVars>
          <dgm:bulletEnabled val="1"/>
        </dgm:presLayoutVars>
      </dgm:prSet>
      <dgm:spPr/>
    </dgm:pt>
    <dgm:pt modelId="{46D169FB-9FA6-4607-9356-C50B51897EFC}" type="pres">
      <dgm:prSet presAssocID="{15549CB0-A55E-4167-8ABD-591F0A552A18}" presName="rect2" presStyleLbl="fgImgPlace1" presStyleIdx="5" presStyleCnt="17"/>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pt>
    <dgm:pt modelId="{CEE557F5-B226-426D-BCA1-D56462B2ED3A}" type="pres">
      <dgm:prSet presAssocID="{E0B9A8FA-6717-4985-8B8C-7DD6BAF06644}" presName="sibTrans" presStyleCnt="0"/>
      <dgm:spPr/>
    </dgm:pt>
    <dgm:pt modelId="{0ED2FA63-633F-4F59-82F3-7C8F5FE3E319}" type="pres">
      <dgm:prSet presAssocID="{A73871C5-A1CF-45E6-B4C5-8E48BE02FC42}" presName="composite" presStyleCnt="0"/>
      <dgm:spPr/>
    </dgm:pt>
    <dgm:pt modelId="{209A8CD0-A6E3-49B8-9CDF-BD2EB797208B}" type="pres">
      <dgm:prSet presAssocID="{A73871C5-A1CF-45E6-B4C5-8E48BE02FC42}" presName="rect1" presStyleLbl="trAlignAcc1" presStyleIdx="6" presStyleCnt="17">
        <dgm:presLayoutVars>
          <dgm:bulletEnabled val="1"/>
        </dgm:presLayoutVars>
      </dgm:prSet>
      <dgm:spPr/>
    </dgm:pt>
    <dgm:pt modelId="{3BDE174D-09C1-41B3-94DC-A02713D7B1E5}" type="pres">
      <dgm:prSet presAssocID="{A73871C5-A1CF-45E6-B4C5-8E48BE02FC42}" presName="rect2" presStyleLbl="fgImgPlace1" presStyleIdx="6" presStyleCnt="17"/>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dgm:spPr>
    </dgm:pt>
    <dgm:pt modelId="{CFF771DE-529E-468E-B74A-9FB9B9FC5979}" type="pres">
      <dgm:prSet presAssocID="{7F442DD4-C83F-429B-A4E9-EB144C386C7B}" presName="sibTrans" presStyleCnt="0"/>
      <dgm:spPr/>
    </dgm:pt>
    <dgm:pt modelId="{EA68E5C9-ED9D-40DB-B9B0-D455726A22FB}" type="pres">
      <dgm:prSet presAssocID="{CD4FCDC0-A010-46B2-AEA7-9DF959FA520A}" presName="composite" presStyleCnt="0"/>
      <dgm:spPr/>
    </dgm:pt>
    <dgm:pt modelId="{F31AAEE3-4677-4E0B-85BB-27B0291C9B9B}" type="pres">
      <dgm:prSet presAssocID="{CD4FCDC0-A010-46B2-AEA7-9DF959FA520A}" presName="rect1" presStyleLbl="trAlignAcc1" presStyleIdx="7" presStyleCnt="17">
        <dgm:presLayoutVars>
          <dgm:bulletEnabled val="1"/>
        </dgm:presLayoutVars>
      </dgm:prSet>
      <dgm:spPr/>
    </dgm:pt>
    <dgm:pt modelId="{BF03E0A2-2FBA-46A4-AB4F-2096F77B3D4F}" type="pres">
      <dgm:prSet presAssocID="{CD4FCDC0-A010-46B2-AEA7-9DF959FA520A}" presName="rect2" presStyleLbl="fgImgPlace1" presStyleIdx="7" presStyleCnt="17"/>
      <dgm:spPr>
        <a:blipFill rotWithShape="1">
          <a:blip xmlns:r="http://schemas.openxmlformats.org/officeDocument/2006/relationships" r:embed="rId8">
            <a:extLst>
              <a:ext uri="{28A0092B-C50C-407E-A947-70E740481C1C}">
                <a14:useLocalDpi xmlns:a14="http://schemas.microsoft.com/office/drawing/2010/main" val="0"/>
              </a:ext>
            </a:extLst>
          </a:blip>
          <a:srcRect/>
          <a:stretch>
            <a:fillRect l="-3000" r="-3000"/>
          </a:stretch>
        </a:blipFill>
      </dgm:spPr>
    </dgm:pt>
    <dgm:pt modelId="{748AF523-548A-4033-BD51-D675768F6C6F}" type="pres">
      <dgm:prSet presAssocID="{EA8AF8DB-5229-4161-B001-6E55FF913DFD}" presName="sibTrans" presStyleCnt="0"/>
      <dgm:spPr/>
    </dgm:pt>
    <dgm:pt modelId="{9E797208-32F8-41A9-B424-F3F2875081F9}" type="pres">
      <dgm:prSet presAssocID="{D86C51EC-3A2A-49E0-AE6C-11FD03C47759}" presName="composite" presStyleCnt="0"/>
      <dgm:spPr/>
    </dgm:pt>
    <dgm:pt modelId="{711F9938-9A6A-4788-8794-77F6D1994A92}" type="pres">
      <dgm:prSet presAssocID="{D86C51EC-3A2A-49E0-AE6C-11FD03C47759}" presName="rect1" presStyleLbl="trAlignAcc1" presStyleIdx="8" presStyleCnt="17">
        <dgm:presLayoutVars>
          <dgm:bulletEnabled val="1"/>
        </dgm:presLayoutVars>
      </dgm:prSet>
      <dgm:spPr/>
    </dgm:pt>
    <dgm:pt modelId="{8E1C82FB-035D-47E4-BDEC-986BB7D9B19A}" type="pres">
      <dgm:prSet presAssocID="{D86C51EC-3A2A-49E0-AE6C-11FD03C47759}" presName="rect2" presStyleLbl="fgImgPlace1" presStyleIdx="8" presStyleCnt="17"/>
      <dgm:spPr>
        <a:blipFill rotWithShape="1">
          <a:blip xmlns:r="http://schemas.openxmlformats.org/officeDocument/2006/relationships" r:embed="rId9">
            <a:extLst>
              <a:ext uri="{28A0092B-C50C-407E-A947-70E740481C1C}">
                <a14:useLocalDpi xmlns:a14="http://schemas.microsoft.com/office/drawing/2010/main" val="0"/>
              </a:ext>
            </a:extLst>
          </a:blip>
          <a:srcRect/>
          <a:stretch>
            <a:fillRect/>
          </a:stretch>
        </a:blipFill>
      </dgm:spPr>
    </dgm:pt>
    <dgm:pt modelId="{3E983CC6-3BA4-4B61-ACEE-FD9168270C9B}" type="pres">
      <dgm:prSet presAssocID="{1CD26D99-0266-4E65-B9E3-3EBA8824A1B3}" presName="sibTrans" presStyleCnt="0"/>
      <dgm:spPr/>
    </dgm:pt>
    <dgm:pt modelId="{DD5EE195-0733-4DD2-91A6-635D1ABA03F9}" type="pres">
      <dgm:prSet presAssocID="{3D7EA087-7BC3-4683-8C4E-2511377617EB}" presName="composite" presStyleCnt="0"/>
      <dgm:spPr/>
    </dgm:pt>
    <dgm:pt modelId="{BD011442-3A88-4C56-871A-8BA554C260B9}" type="pres">
      <dgm:prSet presAssocID="{3D7EA087-7BC3-4683-8C4E-2511377617EB}" presName="rect1" presStyleLbl="trAlignAcc1" presStyleIdx="9" presStyleCnt="17">
        <dgm:presLayoutVars>
          <dgm:bulletEnabled val="1"/>
        </dgm:presLayoutVars>
      </dgm:prSet>
      <dgm:spPr/>
    </dgm:pt>
    <dgm:pt modelId="{27F605C6-8695-463A-9C1D-A46D645B7637}" type="pres">
      <dgm:prSet presAssocID="{3D7EA087-7BC3-4683-8C4E-2511377617EB}" presName="rect2" presStyleLbl="fgImgPlace1" presStyleIdx="9" presStyleCnt="17"/>
      <dgm:spPr>
        <a:blipFill rotWithShape="1">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3D92561A-A612-4365-BD6C-9A708B6BB296}" type="pres">
      <dgm:prSet presAssocID="{80E8D34C-D8BA-44C6-8619-75F598A95FE7}" presName="sibTrans" presStyleCnt="0"/>
      <dgm:spPr/>
    </dgm:pt>
    <dgm:pt modelId="{4DC01380-C64C-4A9A-8809-51A8220C5487}" type="pres">
      <dgm:prSet presAssocID="{9006DD9A-7EEC-4476-95A8-D4EE8AE4FA8E}" presName="composite" presStyleCnt="0"/>
      <dgm:spPr/>
    </dgm:pt>
    <dgm:pt modelId="{41E57118-570B-4BE8-8333-47C88A4FD4A2}" type="pres">
      <dgm:prSet presAssocID="{9006DD9A-7EEC-4476-95A8-D4EE8AE4FA8E}" presName="rect1" presStyleLbl="trAlignAcc1" presStyleIdx="10" presStyleCnt="17">
        <dgm:presLayoutVars>
          <dgm:bulletEnabled val="1"/>
        </dgm:presLayoutVars>
      </dgm:prSet>
      <dgm:spPr/>
    </dgm:pt>
    <dgm:pt modelId="{81DC6AED-15B0-46C3-B5FB-82CDDABD7686}" type="pres">
      <dgm:prSet presAssocID="{9006DD9A-7EEC-4476-95A8-D4EE8AE4FA8E}" presName="rect2" presStyleLbl="fgImgPlace1" presStyleIdx="10" presStyleCnt="17"/>
      <dgm:spPr>
        <a:blipFill rotWithShape="1">
          <a:blip xmlns:r="http://schemas.openxmlformats.org/officeDocument/2006/relationships" r:embed="rId11">
            <a:extLst>
              <a:ext uri="{28A0092B-C50C-407E-A947-70E740481C1C}">
                <a14:useLocalDpi xmlns:a14="http://schemas.microsoft.com/office/drawing/2010/main" val="0"/>
              </a:ext>
            </a:extLst>
          </a:blip>
          <a:srcRect/>
          <a:stretch>
            <a:fillRect/>
          </a:stretch>
        </a:blipFill>
      </dgm:spPr>
    </dgm:pt>
    <dgm:pt modelId="{4E30D866-31E4-4AC1-98A3-FD7F00989A19}" type="pres">
      <dgm:prSet presAssocID="{4FD240A9-3FCF-4849-A50D-61AB12725926}" presName="sibTrans" presStyleCnt="0"/>
      <dgm:spPr/>
    </dgm:pt>
    <dgm:pt modelId="{95E7C6E2-9AD0-49F7-8BC5-CE74A82273F3}" type="pres">
      <dgm:prSet presAssocID="{36E59E44-BFA6-4D4F-8888-792D4D8BD1C7}" presName="composite" presStyleCnt="0"/>
      <dgm:spPr/>
    </dgm:pt>
    <dgm:pt modelId="{6F06663B-EC46-4D82-885C-A755DA51FF18}" type="pres">
      <dgm:prSet presAssocID="{36E59E44-BFA6-4D4F-8888-792D4D8BD1C7}" presName="rect1" presStyleLbl="trAlignAcc1" presStyleIdx="11" presStyleCnt="17">
        <dgm:presLayoutVars>
          <dgm:bulletEnabled val="1"/>
        </dgm:presLayoutVars>
      </dgm:prSet>
      <dgm:spPr/>
    </dgm:pt>
    <dgm:pt modelId="{86566731-6E01-4AAA-A58F-BF1D129E82E0}" type="pres">
      <dgm:prSet presAssocID="{36E59E44-BFA6-4D4F-8888-792D4D8BD1C7}" presName="rect2" presStyleLbl="fgImgPlace1" presStyleIdx="11" presStyleCnt="17"/>
      <dgm:spPr>
        <a:blipFill rotWithShape="1">
          <a:blip xmlns:r="http://schemas.openxmlformats.org/officeDocument/2006/relationships" r:embed="rId12">
            <a:extLst>
              <a:ext uri="{28A0092B-C50C-407E-A947-70E740481C1C}">
                <a14:useLocalDpi xmlns:a14="http://schemas.microsoft.com/office/drawing/2010/main" val="0"/>
              </a:ext>
            </a:extLst>
          </a:blip>
          <a:srcRect/>
          <a:stretch>
            <a:fillRect l="-3000" r="-3000"/>
          </a:stretch>
        </a:blipFill>
      </dgm:spPr>
    </dgm:pt>
    <dgm:pt modelId="{6372BB16-7CF6-45DB-9C05-9FCAA1B7101A}" type="pres">
      <dgm:prSet presAssocID="{763E4F8F-2B2F-4F56-8061-E6CB1F95A4E9}" presName="sibTrans" presStyleCnt="0"/>
      <dgm:spPr/>
    </dgm:pt>
    <dgm:pt modelId="{AB3955C1-4AD4-473B-BE3C-E06383F2E98D}" type="pres">
      <dgm:prSet presAssocID="{DF967C40-F960-444E-9643-F1D53B4C393A}" presName="composite" presStyleCnt="0"/>
      <dgm:spPr/>
    </dgm:pt>
    <dgm:pt modelId="{E9B164DE-92BD-49BD-BA0F-A9F73D671FE2}" type="pres">
      <dgm:prSet presAssocID="{DF967C40-F960-444E-9643-F1D53B4C393A}" presName="rect1" presStyleLbl="trAlignAcc1" presStyleIdx="12" presStyleCnt="17">
        <dgm:presLayoutVars>
          <dgm:bulletEnabled val="1"/>
        </dgm:presLayoutVars>
      </dgm:prSet>
      <dgm:spPr/>
    </dgm:pt>
    <dgm:pt modelId="{7C6F2D14-669D-4C65-ADA2-B815B4E2A13C}" type="pres">
      <dgm:prSet presAssocID="{DF967C40-F960-444E-9643-F1D53B4C393A}" presName="rect2" presStyleLbl="fgImgPlace1" presStyleIdx="12" presStyleCnt="17"/>
      <dgm:spPr>
        <a:blipFill rotWithShape="1">
          <a:blip xmlns:r="http://schemas.openxmlformats.org/officeDocument/2006/relationships" r:embed="rId13">
            <a:extLst>
              <a:ext uri="{28A0092B-C50C-407E-A947-70E740481C1C}">
                <a14:useLocalDpi xmlns:a14="http://schemas.microsoft.com/office/drawing/2010/main" val="0"/>
              </a:ext>
            </a:extLst>
          </a:blip>
          <a:srcRect/>
          <a:stretch>
            <a:fillRect/>
          </a:stretch>
        </a:blipFill>
      </dgm:spPr>
    </dgm:pt>
    <dgm:pt modelId="{6A69A3A7-7DE2-4A75-8DD3-83D8E2C8E98F}" type="pres">
      <dgm:prSet presAssocID="{CFB3974A-ABC4-421D-8052-109A79FA628C}" presName="sibTrans" presStyleCnt="0"/>
      <dgm:spPr/>
    </dgm:pt>
    <dgm:pt modelId="{38F8EA81-14FC-4D47-B17B-32976ED150A7}" type="pres">
      <dgm:prSet presAssocID="{652F2360-E09B-40FF-95C0-C7E212025847}" presName="composite" presStyleCnt="0"/>
      <dgm:spPr/>
    </dgm:pt>
    <dgm:pt modelId="{CDB2871A-9458-48DE-9FA6-71FA6B88A16D}" type="pres">
      <dgm:prSet presAssocID="{652F2360-E09B-40FF-95C0-C7E212025847}" presName="rect1" presStyleLbl="trAlignAcc1" presStyleIdx="13" presStyleCnt="17">
        <dgm:presLayoutVars>
          <dgm:bulletEnabled val="1"/>
        </dgm:presLayoutVars>
      </dgm:prSet>
      <dgm:spPr/>
    </dgm:pt>
    <dgm:pt modelId="{AA632E94-4AE0-42C3-B0A0-FAA58884669D}" type="pres">
      <dgm:prSet presAssocID="{652F2360-E09B-40FF-95C0-C7E212025847}" presName="rect2" presStyleLbl="fgImgPlace1" presStyleIdx="13" presStyleCnt="17"/>
      <dgm:spPr>
        <a:blipFill rotWithShape="1">
          <a:blip xmlns:r="http://schemas.openxmlformats.org/officeDocument/2006/relationships" r:embed="rId14">
            <a:extLst>
              <a:ext uri="{28A0092B-C50C-407E-A947-70E740481C1C}">
                <a14:useLocalDpi xmlns:a14="http://schemas.microsoft.com/office/drawing/2010/main" val="0"/>
              </a:ext>
            </a:extLst>
          </a:blip>
          <a:srcRect/>
          <a:stretch>
            <a:fillRect/>
          </a:stretch>
        </a:blipFill>
      </dgm:spPr>
    </dgm:pt>
    <dgm:pt modelId="{560C36A5-D461-4A2A-A2AB-03967D063562}" type="pres">
      <dgm:prSet presAssocID="{DB9D2B8B-F032-470F-8E1E-E5D5A471035C}" presName="sibTrans" presStyleCnt="0"/>
      <dgm:spPr/>
    </dgm:pt>
    <dgm:pt modelId="{D0B4B417-2D45-4D82-893C-9B6727A143F1}" type="pres">
      <dgm:prSet presAssocID="{5E9B28D8-270D-4882-AA8C-B3B52E720BF8}" presName="composite" presStyleCnt="0"/>
      <dgm:spPr/>
    </dgm:pt>
    <dgm:pt modelId="{1DADB4FB-0FFE-4643-9490-B69AD6ED6C3F}" type="pres">
      <dgm:prSet presAssocID="{5E9B28D8-270D-4882-AA8C-B3B52E720BF8}" presName="rect1" presStyleLbl="trAlignAcc1" presStyleIdx="14" presStyleCnt="17">
        <dgm:presLayoutVars>
          <dgm:bulletEnabled val="1"/>
        </dgm:presLayoutVars>
      </dgm:prSet>
      <dgm:spPr/>
    </dgm:pt>
    <dgm:pt modelId="{41E81818-9D8A-454D-86EA-588CBD93C0D1}" type="pres">
      <dgm:prSet presAssocID="{5E9B28D8-270D-4882-AA8C-B3B52E720BF8}" presName="rect2" presStyleLbl="fgImgPlace1" presStyleIdx="14" presStyleCnt="17"/>
      <dgm:spPr>
        <a:blipFill rotWithShape="1">
          <a:blip xmlns:r="http://schemas.openxmlformats.org/officeDocument/2006/relationships" r:embed="rId15">
            <a:extLst>
              <a:ext uri="{28A0092B-C50C-407E-A947-70E740481C1C}">
                <a14:useLocalDpi xmlns:a14="http://schemas.microsoft.com/office/drawing/2010/main" val="0"/>
              </a:ext>
            </a:extLst>
          </a:blip>
          <a:srcRect/>
          <a:stretch>
            <a:fillRect l="-3000" r="-3000"/>
          </a:stretch>
        </a:blipFill>
      </dgm:spPr>
    </dgm:pt>
    <dgm:pt modelId="{18A115A0-B76F-4829-96E3-7C0E6C79E55F}" type="pres">
      <dgm:prSet presAssocID="{975B333C-85B9-430E-B28F-88AFEA18189A}" presName="sibTrans" presStyleCnt="0"/>
      <dgm:spPr/>
    </dgm:pt>
    <dgm:pt modelId="{6F290E27-E26E-4FE6-B6A6-ACC451D3E2D7}" type="pres">
      <dgm:prSet presAssocID="{B40CE623-C5A5-4E25-A23D-809109B57057}" presName="composite" presStyleCnt="0"/>
      <dgm:spPr/>
    </dgm:pt>
    <dgm:pt modelId="{900BBEFB-BFC1-4A9B-A495-EA8D8E1E5ADC}" type="pres">
      <dgm:prSet presAssocID="{B40CE623-C5A5-4E25-A23D-809109B57057}" presName="rect1" presStyleLbl="trAlignAcc1" presStyleIdx="15" presStyleCnt="17">
        <dgm:presLayoutVars>
          <dgm:bulletEnabled val="1"/>
        </dgm:presLayoutVars>
      </dgm:prSet>
      <dgm:spPr/>
    </dgm:pt>
    <dgm:pt modelId="{69E667E7-0345-4275-8FB6-9C1326B0A036}" type="pres">
      <dgm:prSet presAssocID="{B40CE623-C5A5-4E25-A23D-809109B57057}" presName="rect2" presStyleLbl="fgImgPlace1" presStyleIdx="15" presStyleCnt="17"/>
      <dgm:spPr>
        <a:blipFill rotWithShape="1">
          <a:blip xmlns:r="http://schemas.openxmlformats.org/officeDocument/2006/relationships" r:embed="rId16">
            <a:extLst>
              <a:ext uri="{28A0092B-C50C-407E-A947-70E740481C1C}">
                <a14:useLocalDpi xmlns:a14="http://schemas.microsoft.com/office/drawing/2010/main" val="0"/>
              </a:ext>
            </a:extLst>
          </a:blip>
          <a:srcRect/>
          <a:stretch>
            <a:fillRect l="-3000" r="-3000"/>
          </a:stretch>
        </a:blipFill>
      </dgm:spPr>
    </dgm:pt>
    <dgm:pt modelId="{F4CB1DBA-17F3-4DE9-B138-D7EB0BF07F13}" type="pres">
      <dgm:prSet presAssocID="{C0387ED4-73EF-44BE-B714-D793DF544264}" presName="sibTrans" presStyleCnt="0"/>
      <dgm:spPr/>
    </dgm:pt>
    <dgm:pt modelId="{BEAC88AE-FF7E-454D-8ED9-48BEC7B83840}" type="pres">
      <dgm:prSet presAssocID="{7017839C-DA3A-42F5-92F6-09E285D4EB71}" presName="composite" presStyleCnt="0"/>
      <dgm:spPr/>
    </dgm:pt>
    <dgm:pt modelId="{7C86539A-49B9-4FB8-BC81-6E4D035E03ED}" type="pres">
      <dgm:prSet presAssocID="{7017839C-DA3A-42F5-92F6-09E285D4EB71}" presName="rect1" presStyleLbl="trAlignAcc1" presStyleIdx="16" presStyleCnt="17">
        <dgm:presLayoutVars>
          <dgm:bulletEnabled val="1"/>
        </dgm:presLayoutVars>
      </dgm:prSet>
      <dgm:spPr/>
    </dgm:pt>
    <dgm:pt modelId="{386153CC-AF6E-4530-8763-DC1965CCB348}" type="pres">
      <dgm:prSet presAssocID="{7017839C-DA3A-42F5-92F6-09E285D4EB71}" presName="rect2" presStyleLbl="fgImgPlace1" presStyleIdx="16" presStyleCnt="17"/>
      <dgm:spPr>
        <a:blipFill rotWithShape="1">
          <a:blip xmlns:r="http://schemas.openxmlformats.org/officeDocument/2006/relationships" r:embed="rId17">
            <a:extLst>
              <a:ext uri="{28A0092B-C50C-407E-A947-70E740481C1C}">
                <a14:useLocalDpi xmlns:a14="http://schemas.microsoft.com/office/drawing/2010/main" val="0"/>
              </a:ext>
            </a:extLst>
          </a:blip>
          <a:srcRect/>
          <a:stretch>
            <a:fillRect l="-3000" r="-3000"/>
          </a:stretch>
        </a:blipFill>
      </dgm:spPr>
    </dgm:pt>
  </dgm:ptLst>
  <dgm:cxnLst>
    <dgm:cxn modelId="{EC46E002-DA5F-4BCB-A203-976305DB65BB}" type="presOf" srcId="{1ED46970-38F4-45DF-AF50-C57A87858186}" destId="{5D818E9A-2125-4BB0-BFD5-1CCAC4599B4F}" srcOrd="0" destOrd="1" presId="urn:microsoft.com/office/officeart/2008/layout/PictureStrips"/>
    <dgm:cxn modelId="{CD4F8D03-94B9-48BA-85C7-FE2F63E9F678}" srcId="{E2C5CCE5-77F6-441B-938A-573D7B563BC3}" destId="{6CF8DDBD-8236-4D3B-BD0B-6FDC3A10EC0E}" srcOrd="0" destOrd="0" parTransId="{5C296F33-6A70-4DCE-B4F2-A9618603A5E7}" sibTransId="{8FFBD3CD-CA9A-4881-B1C5-5DBE12335877}"/>
    <dgm:cxn modelId="{705B5B05-9BF9-44E1-8755-26313CC2DA4F}" srcId="{DA1B3BB3-4A17-4931-94D3-F678A73E29EE}" destId="{49017A78-2B9B-4F97-950C-AE4E3EF924AF}" srcOrd="1" destOrd="0" parTransId="{212CD369-B3B9-4650-A16D-BBCCE3AFC013}" sibTransId="{8D81F4BE-B14B-4F53-B5D1-CE61737DA0F8}"/>
    <dgm:cxn modelId="{C2915805-C6DE-44ED-8FBA-0E9DCDCDFE2B}" type="presOf" srcId="{1AB63684-A150-4271-8960-541D270BDF62}" destId="{FF37A69C-10F6-4BAF-899D-9A30A329DAD7}" srcOrd="0" destOrd="0" presId="urn:microsoft.com/office/officeart/2008/layout/PictureStrips"/>
    <dgm:cxn modelId="{058AA105-3AF7-4C3B-98EB-F0DEB792DCE2}" srcId="{B40CE623-C5A5-4E25-A23D-809109B57057}" destId="{9930FCCB-32B3-4B80-BFB9-12D97CA17D9F}" srcOrd="1" destOrd="0" parTransId="{61C3C802-CD9C-4D03-9A43-EAF9BC466792}" sibTransId="{DC2ACA63-4A1C-49F0-A365-EABDABD715E3}"/>
    <dgm:cxn modelId="{70863B06-59A6-48BD-9375-36D34F2214B0}" srcId="{5E1BD938-9C17-43FD-BC07-9612DFB45B4E}" destId="{03090C6A-22CA-4C23-B7F1-96AEB2112D17}" srcOrd="0" destOrd="0" parTransId="{DE772472-E2F1-4DBE-89D7-3134F89A6279}" sibTransId="{D4622314-D323-423F-8494-9F74E79AB16A}"/>
    <dgm:cxn modelId="{94FEA30D-B7D1-467F-92E1-EEF6C387A3D0}" srcId="{1AB63684-A150-4271-8960-541D270BDF62}" destId="{91104C37-A09D-435C-A332-9F93B67BC274}" srcOrd="1" destOrd="0" parTransId="{F7691ACE-1801-4914-8EFF-F782F249E485}" sibTransId="{4221C98F-D316-45A1-99AE-DFCF346A6B89}"/>
    <dgm:cxn modelId="{3B3AD80D-C70A-4154-A561-CC9C8E782760}" type="presOf" srcId="{CC64A622-E123-4C29-81E2-5D4A770105DE}" destId="{EDA664E7-DA67-4A11-9B3D-D080A9AF132A}" srcOrd="0" destOrd="1" presId="urn:microsoft.com/office/officeart/2008/layout/PictureStrips"/>
    <dgm:cxn modelId="{6EAF0D0F-48F0-4BF0-BBE3-513B7F161704}" type="presOf" srcId="{5E9B28D8-270D-4882-AA8C-B3B52E720BF8}" destId="{1DADB4FB-0FFE-4643-9490-B69AD6ED6C3F}" srcOrd="0" destOrd="0" presId="urn:microsoft.com/office/officeart/2008/layout/PictureStrips"/>
    <dgm:cxn modelId="{27D96411-3B59-4011-9086-4E28CC835343}" type="presOf" srcId="{270157B6-5832-47F0-8B69-EAFA8D59C15B}" destId="{CDB2871A-9458-48DE-9FA6-71FA6B88A16D}" srcOrd="0" destOrd="1" presId="urn:microsoft.com/office/officeart/2008/layout/PictureStrips"/>
    <dgm:cxn modelId="{0675D211-1B31-4EBC-AAD3-018FDD563F1F}" type="presOf" srcId="{9F18D2DE-99DD-4E80-898D-8E48196550F6}" destId="{7C86539A-49B9-4FB8-BC81-6E4D035E03ED}" srcOrd="0" destOrd="1" presId="urn:microsoft.com/office/officeart/2008/layout/PictureStrips"/>
    <dgm:cxn modelId="{9F022B17-F522-48A5-AC13-DFA365266CF9}" type="presOf" srcId="{E1B97B15-ACE1-472D-822D-03D5CFF884B0}" destId="{711F9938-9A6A-4788-8794-77F6D1994A92}" srcOrd="0" destOrd="2" presId="urn:microsoft.com/office/officeart/2008/layout/PictureStrips"/>
    <dgm:cxn modelId="{A36E6418-0F4A-457F-89DD-D1E7A7DB6D7E}" type="presOf" srcId="{27198EF0-92B2-41EC-B376-BF96F6F3975E}" destId="{900BBEFB-BFC1-4A9B-A495-EA8D8E1E5ADC}" srcOrd="0" destOrd="1" presId="urn:microsoft.com/office/officeart/2008/layout/PictureStrips"/>
    <dgm:cxn modelId="{60808B1A-01A1-4CA1-831A-F76E808EED37}" srcId="{3D7EA087-7BC3-4683-8C4E-2511377617EB}" destId="{02B5D962-24CA-41D4-9BDE-92628DE05242}" srcOrd="0" destOrd="0" parTransId="{5D12D26C-4ED0-4CF6-B778-802B117A50ED}" sibTransId="{619F7B6A-5034-4DCC-ABB7-A99BDCE77F78}"/>
    <dgm:cxn modelId="{FADEC41B-74C0-4772-92F2-A8B59F1B16E5}" srcId="{1AB63684-A150-4271-8960-541D270BDF62}" destId="{D86C51EC-3A2A-49E0-AE6C-11FD03C47759}" srcOrd="8" destOrd="0" parTransId="{985F9C43-5682-4008-A2F2-2EB60509FB4B}" sibTransId="{1CD26D99-0266-4E65-B9E3-3EBA8824A1B3}"/>
    <dgm:cxn modelId="{FA854621-997E-4A64-8524-A296C660197C}" type="presOf" srcId="{03090C6A-22CA-4C23-B7F1-96AEB2112D17}" destId="{BD759013-2278-4263-BB9C-C891575CE8E6}" srcOrd="0" destOrd="1" presId="urn:microsoft.com/office/officeart/2008/layout/PictureStrips"/>
    <dgm:cxn modelId="{C21B9024-9722-43B2-AC54-66776E3C9A27}" srcId="{A73871C5-A1CF-45E6-B4C5-8E48BE02FC42}" destId="{144B9E8C-1D7A-455F-988C-351320759FE9}" srcOrd="1" destOrd="0" parTransId="{E8A21B42-3840-4723-B0F0-3E13A3756584}" sibTransId="{3F2B709F-3EDE-4A2A-A5E8-F87CF4313CEB}"/>
    <dgm:cxn modelId="{ECFCDA29-4336-482D-90CC-AA68F7281DD5}" type="presOf" srcId="{9991489E-21B3-4984-8010-5D8749C7BCE3}" destId="{7C86539A-49B9-4FB8-BC81-6E4D035E03ED}" srcOrd="0" destOrd="2" presId="urn:microsoft.com/office/officeart/2008/layout/PictureStrips"/>
    <dgm:cxn modelId="{269B652B-B16E-4B01-AE00-7F86DAF52116}" type="presOf" srcId="{C847269A-484B-4B67-89DB-B70E6AF1D462}" destId="{8FD6CB8F-1509-472B-9039-E218AA105FC2}" srcOrd="0" destOrd="1" presId="urn:microsoft.com/office/officeart/2008/layout/PictureStrips"/>
    <dgm:cxn modelId="{4BD7142C-619D-40FC-A8FF-A5D385B753EF}" type="presOf" srcId="{0856DA6F-2A9B-4B14-BF88-FEE315DE48CB}" destId="{6F06663B-EC46-4D82-885C-A755DA51FF18}" srcOrd="0" destOrd="2" presId="urn:microsoft.com/office/officeart/2008/layout/PictureStrips"/>
    <dgm:cxn modelId="{1DC4352C-1868-47C9-8DFB-89F9ED24D923}" srcId="{652F2360-E09B-40FF-95C0-C7E212025847}" destId="{F46C71F5-13D6-46ED-B627-1A5B1F9EA100}" srcOrd="1" destOrd="0" parTransId="{902A388E-301B-4B4D-9C13-31BECDBFB068}" sibTransId="{FEA5F7A2-01A7-4838-9C66-BF77F575E655}"/>
    <dgm:cxn modelId="{E63A382E-A4DA-4451-83D2-BAEAC6755ACA}" srcId="{91104C37-A09D-435C-A332-9F93B67BC274}" destId="{C2694BBB-D479-49E0-BD90-78C5BC42AB78}" srcOrd="1" destOrd="0" parTransId="{D85BD1A4-72FF-4798-86D4-356BD28BFCF2}" sibTransId="{24827B90-5695-4947-8D46-41792EA9AA4E}"/>
    <dgm:cxn modelId="{8B6DCB2F-1BCC-4D39-8C90-58FFCB96D50A}" srcId="{E16BBF10-2794-435B-BA4A-BD480C87783A}" destId="{CC64A622-E123-4C29-81E2-5D4A770105DE}" srcOrd="0" destOrd="0" parTransId="{583ADBC9-7083-42B9-B2C6-6058097CB3EE}" sibTransId="{EB25971C-A566-4772-BCA5-DBF1E93F69CB}"/>
    <dgm:cxn modelId="{8C334530-FE48-4131-A5BB-1F98E6B8D994}" srcId="{652F2360-E09B-40FF-95C0-C7E212025847}" destId="{270157B6-5832-47F0-8B69-EAFA8D59C15B}" srcOrd="0" destOrd="0" parTransId="{678B9FB2-8B76-45EA-B5FD-6DC200201D6A}" sibTransId="{9905F08D-9FDB-4911-B7B2-EC8D19F7E65B}"/>
    <dgm:cxn modelId="{D16FAB30-C68A-4278-A052-91C18899FA5D}" type="presOf" srcId="{7E4541E7-08CF-4341-872F-E70D4E4FEEE1}" destId="{41E57118-570B-4BE8-8333-47C88A4FD4A2}" srcOrd="0" destOrd="1" presId="urn:microsoft.com/office/officeart/2008/layout/PictureStrips"/>
    <dgm:cxn modelId="{0EF23032-C03B-4A50-8E7E-D5837FB11CE2}" srcId="{CD4FCDC0-A010-46B2-AEA7-9DF959FA520A}" destId="{AEFABF18-D780-4BA4-8668-6F124D4973B3}" srcOrd="1" destOrd="0" parTransId="{33C4E5F4-C250-4B15-BD17-3462E8E432E5}" sibTransId="{9AB915E4-783F-4F71-BF41-80E10B037F46}"/>
    <dgm:cxn modelId="{83FE0933-D163-4423-8B2D-C7F4D4C44E76}" type="presOf" srcId="{F46C71F5-13D6-46ED-B627-1A5B1F9EA100}" destId="{CDB2871A-9458-48DE-9FA6-71FA6B88A16D}" srcOrd="0" destOrd="2" presId="urn:microsoft.com/office/officeart/2008/layout/PictureStrips"/>
    <dgm:cxn modelId="{D0129537-CBA3-43F9-B4F8-CB0F6CC76CD0}" srcId="{7017839C-DA3A-42F5-92F6-09E285D4EB71}" destId="{9991489E-21B3-4984-8010-5D8749C7BCE3}" srcOrd="1" destOrd="0" parTransId="{48695D62-A6FA-4E75-A213-D222155ABD7A}" sibTransId="{A034FC5B-453E-4224-ABA7-7C0EBF6FB69D}"/>
    <dgm:cxn modelId="{8870CF38-F03A-4A02-B3C9-4EA4E29032F5}" srcId="{5E1BD938-9C17-43FD-BC07-9612DFB45B4E}" destId="{A4BB12EB-2396-4223-A8E4-5D4A170555A3}" srcOrd="1" destOrd="0" parTransId="{A118F803-575B-4F08-9CC3-2FC691F2CC57}" sibTransId="{894EAE38-2A88-4E05-93E2-D2214E2AEE29}"/>
    <dgm:cxn modelId="{471C9939-CC76-40B2-B2E4-9EAEB4962AD6}" type="presOf" srcId="{A73871C5-A1CF-45E6-B4C5-8E48BE02FC42}" destId="{209A8CD0-A6E3-49B8-9CDF-BD2EB797208B}" srcOrd="0" destOrd="0" presId="urn:microsoft.com/office/officeart/2008/layout/PictureStrips"/>
    <dgm:cxn modelId="{AE5FFD3A-BA88-4AC1-B596-AFC59D7331ED}" type="presOf" srcId="{91104C37-A09D-435C-A332-9F93B67BC274}" destId="{8FD6CB8F-1509-472B-9039-E218AA105FC2}" srcOrd="0" destOrd="0" presId="urn:microsoft.com/office/officeart/2008/layout/PictureStrips"/>
    <dgm:cxn modelId="{134B983D-6166-41AA-97EA-0552F3A9C024}" srcId="{1AB63684-A150-4271-8960-541D270BDF62}" destId="{DA1B3BB3-4A17-4931-94D3-F678A73E29EE}" srcOrd="3" destOrd="0" parTransId="{201D7D49-45DB-4CF8-BC7A-4446337BDA88}" sibTransId="{D64EB925-A277-4979-9021-ED5F85762166}"/>
    <dgm:cxn modelId="{EDD3F63D-00D3-4E2C-89A3-341AD6DC9CB9}" type="presOf" srcId="{6D258B49-D6D3-4744-B5A2-5677B553588B}" destId="{BD011442-3A88-4C56-871A-8BA554C260B9}" srcOrd="0" destOrd="2" presId="urn:microsoft.com/office/officeart/2008/layout/PictureStrips"/>
    <dgm:cxn modelId="{FC2A443E-4455-463A-995A-B6E68227216D}" type="presOf" srcId="{8D15D813-B733-4080-9AD8-EF6A9AE8B14B}" destId="{1DADB4FB-0FFE-4643-9490-B69AD6ED6C3F}" srcOrd="0" destOrd="2" presId="urn:microsoft.com/office/officeart/2008/layout/PictureStrips"/>
    <dgm:cxn modelId="{64997E3E-7121-4DD7-862F-2C30B4391B40}" type="presOf" srcId="{D86C51EC-3A2A-49E0-AE6C-11FD03C47759}" destId="{711F9938-9A6A-4788-8794-77F6D1994A92}" srcOrd="0" destOrd="0" presId="urn:microsoft.com/office/officeart/2008/layout/PictureStrips"/>
    <dgm:cxn modelId="{04F80A3F-5264-465D-B14B-54F18CD82DFA}" srcId="{9006DD9A-7EEC-4476-95A8-D4EE8AE4FA8E}" destId="{7E4541E7-08CF-4341-872F-E70D4E4FEEE1}" srcOrd="0" destOrd="0" parTransId="{36E297C0-8A96-4969-A8A1-8BB72A0A0869}" sibTransId="{E80ED439-C4D0-41A5-ACD6-B0B455F2F3A8}"/>
    <dgm:cxn modelId="{F0B61942-9B67-4C85-8ED3-E86C977D2C82}" srcId="{1AB63684-A150-4271-8960-541D270BDF62}" destId="{CD4FCDC0-A010-46B2-AEA7-9DF959FA520A}" srcOrd="7" destOrd="0" parTransId="{C8C5FF11-B3FE-49BC-A9E1-47A91542364C}" sibTransId="{EA8AF8DB-5229-4161-B001-6E55FF913DFD}"/>
    <dgm:cxn modelId="{14D58962-AC1E-4E90-B43C-7A40F03CAF83}" type="presOf" srcId="{E2C5CCE5-77F6-441B-938A-573D7B563BC3}" destId="{EB94A8D3-69F8-45F2-8A6C-CA1129306E0F}" srcOrd="0" destOrd="0" presId="urn:microsoft.com/office/officeart/2008/layout/PictureStrips"/>
    <dgm:cxn modelId="{2513A842-5569-4E55-8B74-4B3E9B011BD2}" srcId="{36E59E44-BFA6-4D4F-8888-792D4D8BD1C7}" destId="{70DC172A-C088-4051-9252-665AF3DCAB8D}" srcOrd="0" destOrd="0" parTransId="{D92F58A0-68EF-41B6-9B4B-A028F0342D1E}" sibTransId="{C347960B-9799-48B3-86DB-6618564704D6}"/>
    <dgm:cxn modelId="{0B32D763-80B2-42F4-B657-1E73247C8E58}" srcId="{D86C51EC-3A2A-49E0-AE6C-11FD03C47759}" destId="{E1B97B15-ACE1-472D-822D-03D5CFF884B0}" srcOrd="1" destOrd="0" parTransId="{3608FC9A-F674-450B-ADF6-08EAB70782D9}" sibTransId="{5958857D-AFB2-412B-8E82-BAC1A08C02AF}"/>
    <dgm:cxn modelId="{0A6E4E65-DCDF-4528-AC77-D65DB4179534}" srcId="{1AB63684-A150-4271-8960-541D270BDF62}" destId="{E16BBF10-2794-435B-BA4A-BD480C87783A}" srcOrd="0" destOrd="0" parTransId="{1AD902E7-8AF9-4CEB-8996-C17B699A1030}" sibTransId="{EEAB8543-5391-4CBA-B407-41F6D94718D3}"/>
    <dgm:cxn modelId="{A9DC2766-BB1B-4388-B099-B0212794FB66}" type="presOf" srcId="{36E44956-171A-4052-A17F-112D09536CB4}" destId="{E9B164DE-92BD-49BD-BA0F-A9F73D671FE2}" srcOrd="0" destOrd="1" presId="urn:microsoft.com/office/officeart/2008/layout/PictureStrips"/>
    <dgm:cxn modelId="{0EF03647-AB87-41A2-9178-41C972596409}" type="presOf" srcId="{AEFABF18-D780-4BA4-8668-6F124D4973B3}" destId="{F31AAEE3-4677-4E0B-85BB-27B0291C9B9B}" srcOrd="0" destOrd="2" presId="urn:microsoft.com/office/officeart/2008/layout/PictureStrips"/>
    <dgm:cxn modelId="{4098084A-CFDD-4DF9-8B7E-A77578E7DC4B}" srcId="{7017839C-DA3A-42F5-92F6-09E285D4EB71}" destId="{9F18D2DE-99DD-4E80-898D-8E48196550F6}" srcOrd="0" destOrd="0" parTransId="{0D79F63E-8221-446D-9354-78C1CFBD7538}" sibTransId="{9ACB6CB4-8915-440E-AA14-E012ABCBD195}"/>
    <dgm:cxn modelId="{5A09B66A-B93C-4BB1-B96B-9E7EA45E8032}" srcId="{E2C5CCE5-77F6-441B-938A-573D7B563BC3}" destId="{654676D0-B351-4BE8-B4A3-278E1C6EF702}" srcOrd="1" destOrd="0" parTransId="{5369E84E-943E-45DE-A844-954BEB4BAFEB}" sibTransId="{24B43075-F7E9-4BF4-9608-17936114513E}"/>
    <dgm:cxn modelId="{E4041C6C-D95D-4EB2-AF66-FF5455DCDEFB}" type="presOf" srcId="{144B9E8C-1D7A-455F-988C-351320759FE9}" destId="{209A8CD0-A6E3-49B8-9CDF-BD2EB797208B}" srcOrd="0" destOrd="2" presId="urn:microsoft.com/office/officeart/2008/layout/PictureStrips"/>
    <dgm:cxn modelId="{7366AE6C-3337-45D4-96C3-A901CF4D2C2B}" type="presOf" srcId="{0417B858-0664-4FD1-987D-AE87C03E387A}" destId="{E9B164DE-92BD-49BD-BA0F-A9F73D671FE2}" srcOrd="0" destOrd="2" presId="urn:microsoft.com/office/officeart/2008/layout/PictureStrips"/>
    <dgm:cxn modelId="{68F96C6F-D263-4115-9F43-B0859970DB8B}" type="presOf" srcId="{CD4FCDC0-A010-46B2-AEA7-9DF959FA520A}" destId="{F31AAEE3-4677-4E0B-85BB-27B0291C9B9B}" srcOrd="0" destOrd="0" presId="urn:microsoft.com/office/officeart/2008/layout/PictureStrips"/>
    <dgm:cxn modelId="{CCACDC6F-30B3-4FAE-B05E-A564961A1B4E}" srcId="{1AB63684-A150-4271-8960-541D270BDF62}" destId="{E2C5CCE5-77F6-441B-938A-573D7B563BC3}" srcOrd="2" destOrd="0" parTransId="{D9478C9B-E3C3-44F5-9D47-E01E568D7EF7}" sibTransId="{C7B6CC57-8297-4AF5-A68C-FC8173AA02AB}"/>
    <dgm:cxn modelId="{1365F36F-C77B-449D-A6F2-9CD9795BE471}" type="presOf" srcId="{70DC172A-C088-4051-9252-665AF3DCAB8D}" destId="{6F06663B-EC46-4D82-885C-A755DA51FF18}" srcOrd="0" destOrd="1" presId="urn:microsoft.com/office/officeart/2008/layout/PictureStrips"/>
    <dgm:cxn modelId="{F9097650-0011-48DB-AAD3-D02B4909167A}" srcId="{E16BBF10-2794-435B-BA4A-BD480C87783A}" destId="{9BE228C1-448D-4054-ADAA-909EBEA892DF}" srcOrd="1" destOrd="0" parTransId="{02854AD1-EBA2-43AC-BE59-9D6846F1FA35}" sibTransId="{ABA08716-B3E4-49AD-9C8B-9F070112F998}"/>
    <dgm:cxn modelId="{4F93C050-7F34-491C-A293-5857C8C4B12E}" srcId="{1AB63684-A150-4271-8960-541D270BDF62}" destId="{3D7EA087-7BC3-4683-8C4E-2511377617EB}" srcOrd="9" destOrd="0" parTransId="{38BEBAA3-B133-46AE-95BF-0C6C5FEC2115}" sibTransId="{80E8D34C-D8BA-44C6-8619-75F598A95FE7}"/>
    <dgm:cxn modelId="{A4619552-CD39-47FC-8C5E-AE4D387661CA}" type="presOf" srcId="{36E59E44-BFA6-4D4F-8888-792D4D8BD1C7}" destId="{6F06663B-EC46-4D82-885C-A755DA51FF18}" srcOrd="0" destOrd="0" presId="urn:microsoft.com/office/officeart/2008/layout/PictureStrips"/>
    <dgm:cxn modelId="{208EA072-FF1D-4206-B1B0-E1DC1286A171}" type="presOf" srcId="{74257811-BBF5-41D8-87F8-18841D5C4D74}" destId="{1DADB4FB-0FFE-4643-9490-B69AD6ED6C3F}" srcOrd="0" destOrd="1" presId="urn:microsoft.com/office/officeart/2008/layout/PictureStrips"/>
    <dgm:cxn modelId="{B8807774-8541-4DF2-9644-4E32283482DE}" type="presOf" srcId="{9BE228C1-448D-4054-ADAA-909EBEA892DF}" destId="{EDA664E7-DA67-4A11-9B3D-D080A9AF132A}" srcOrd="0" destOrd="2" presId="urn:microsoft.com/office/officeart/2008/layout/PictureStrips"/>
    <dgm:cxn modelId="{EAD62D84-68CA-4595-913D-A8F0F4248A31}" srcId="{1AB63684-A150-4271-8960-541D270BDF62}" destId="{652F2360-E09B-40FF-95C0-C7E212025847}" srcOrd="13" destOrd="0" parTransId="{54BBCCD7-D7A4-4F05-95FD-4B04B3D76413}" sibTransId="{DB9D2B8B-F032-470F-8E1E-E5D5A471035C}"/>
    <dgm:cxn modelId="{043E6C85-4D30-45B5-8671-C4D0C5F61BCC}" srcId="{1AB63684-A150-4271-8960-541D270BDF62}" destId="{A73871C5-A1CF-45E6-B4C5-8E48BE02FC42}" srcOrd="6" destOrd="0" parTransId="{55758501-D7A8-4B05-B742-AE0271643759}" sibTransId="{7F442DD4-C83F-429B-A4E9-EB144C386C7B}"/>
    <dgm:cxn modelId="{F0949486-851A-40A9-908F-1753C25BE7D5}" type="presOf" srcId="{49017A78-2B9B-4F97-950C-AE4E3EF924AF}" destId="{5D818E9A-2125-4BB0-BFD5-1CCAC4599B4F}" srcOrd="0" destOrd="2" presId="urn:microsoft.com/office/officeart/2008/layout/PictureStrips"/>
    <dgm:cxn modelId="{58DF4089-C39B-4D2F-9F7B-5E609BEC1492}" type="presOf" srcId="{F7260277-4976-4E68-A1C0-2D34D036739F}" destId="{711F9938-9A6A-4788-8794-77F6D1994A92}" srcOrd="0" destOrd="1" presId="urn:microsoft.com/office/officeart/2008/layout/PictureStrips"/>
    <dgm:cxn modelId="{A7806489-FBFC-4137-BFE6-196D67057C58}" srcId="{DF967C40-F960-444E-9643-F1D53B4C393A}" destId="{36E44956-171A-4052-A17F-112D09536CB4}" srcOrd="0" destOrd="0" parTransId="{57B39972-BC57-4940-B27D-F6D9AF942D90}" sibTransId="{BC69A7FC-1EF2-4A95-A7C2-24A20EC878F6}"/>
    <dgm:cxn modelId="{B262E18C-465D-442D-A6C0-E66000DF0710}" srcId="{36E59E44-BFA6-4D4F-8888-792D4D8BD1C7}" destId="{0856DA6F-2A9B-4B14-BF88-FEE315DE48CB}" srcOrd="1" destOrd="0" parTransId="{5B71EA16-47B1-43A9-9918-843A3710F0DA}" sibTransId="{9FAD7E59-B504-4826-B004-1B4283619BDA}"/>
    <dgm:cxn modelId="{BF18FE8E-02CF-4A98-85A7-FA48F52E1286}" type="presOf" srcId="{D33482A4-6F3A-4DFD-834B-5786B4DFA8C5}" destId="{A86517A7-FE6B-4CB7-97BF-DCF3F191B0EE}" srcOrd="0" destOrd="1" presId="urn:microsoft.com/office/officeart/2008/layout/PictureStrips"/>
    <dgm:cxn modelId="{291D5B90-3645-4890-A897-1B9641CD6CAC}" type="presOf" srcId="{B40CE623-C5A5-4E25-A23D-809109B57057}" destId="{900BBEFB-BFC1-4A9B-A495-EA8D8E1E5ADC}" srcOrd="0" destOrd="0" presId="urn:microsoft.com/office/officeart/2008/layout/PictureStrips"/>
    <dgm:cxn modelId="{DE200096-3629-4C86-92F6-24BE7CCC78F2}" srcId="{1AB63684-A150-4271-8960-541D270BDF62}" destId="{DF967C40-F960-444E-9643-F1D53B4C393A}" srcOrd="12" destOrd="0" parTransId="{41ACAEE9-FD3E-45D2-9369-8B7362388A96}" sibTransId="{CFB3974A-ABC4-421D-8052-109A79FA628C}"/>
    <dgm:cxn modelId="{42446596-B11B-4863-AB15-88A6C0D813E0}" type="presOf" srcId="{9930FCCB-32B3-4B80-BFB9-12D97CA17D9F}" destId="{900BBEFB-BFC1-4A9B-A495-EA8D8E1E5ADC}" srcOrd="0" destOrd="2" presId="urn:microsoft.com/office/officeart/2008/layout/PictureStrips"/>
    <dgm:cxn modelId="{A5705D99-1EE1-4726-901A-3919712EE1F6}" srcId="{DA1B3BB3-4A17-4931-94D3-F678A73E29EE}" destId="{1ED46970-38F4-45DF-AF50-C57A87858186}" srcOrd="0" destOrd="0" parTransId="{88C7BC68-5C20-4951-AEA5-72A4B106BFA2}" sibTransId="{43E0CB12-16AC-4DC4-ADAD-1A9251A4FDBF}"/>
    <dgm:cxn modelId="{9940CB99-1449-4398-BA62-98C76C69E861}" type="presOf" srcId="{15549CB0-A55E-4167-8ABD-591F0A552A18}" destId="{A86517A7-FE6B-4CB7-97BF-DCF3F191B0EE}" srcOrd="0" destOrd="0" presId="urn:microsoft.com/office/officeart/2008/layout/PictureStrips"/>
    <dgm:cxn modelId="{61F5269D-1B2D-49AF-9D3D-5B868BFEA0AC}" srcId="{1AB63684-A150-4271-8960-541D270BDF62}" destId="{5E1BD938-9C17-43FD-BC07-9612DFB45B4E}" srcOrd="4" destOrd="0" parTransId="{8A780E82-2437-42B0-A9DE-864C6C1FA4D5}" sibTransId="{AF2288A1-771E-45C7-A320-90643FADFBA1}"/>
    <dgm:cxn modelId="{4C1B3CA4-5D65-499C-8FA1-AC4B57188EB9}" srcId="{1AB63684-A150-4271-8960-541D270BDF62}" destId="{B40CE623-C5A5-4E25-A23D-809109B57057}" srcOrd="15" destOrd="0" parTransId="{5F5F2587-6A64-49A3-A0F3-DAB52189439B}" sibTransId="{C0387ED4-73EF-44BE-B714-D793DF544264}"/>
    <dgm:cxn modelId="{15AF25A5-33D7-4A74-9142-AC01E25D43EB}" type="presOf" srcId="{9006DD9A-7EEC-4476-95A8-D4EE8AE4FA8E}" destId="{41E57118-570B-4BE8-8333-47C88A4FD4A2}" srcOrd="0" destOrd="0" presId="urn:microsoft.com/office/officeart/2008/layout/PictureStrips"/>
    <dgm:cxn modelId="{7F0DD8A6-C2BA-4E4C-AB7E-BF5CD635B580}" type="presOf" srcId="{A4BB12EB-2396-4223-A8E4-5D4A170555A3}" destId="{BD759013-2278-4263-BB9C-C891575CE8E6}" srcOrd="0" destOrd="2" presId="urn:microsoft.com/office/officeart/2008/layout/PictureStrips"/>
    <dgm:cxn modelId="{1245FFAA-3D7A-4F32-88CA-595E8BAE1FB1}" srcId="{5E9B28D8-270D-4882-AA8C-B3B52E720BF8}" destId="{74257811-BBF5-41D8-87F8-18841D5C4D74}" srcOrd="0" destOrd="0" parTransId="{E6595AC2-3D4F-48DA-A2EB-F836A187EFAC}" sibTransId="{F737AE13-DF62-44AE-B2E1-B05411B44507}"/>
    <dgm:cxn modelId="{444932AE-4850-45AF-B91B-5D2319B0F812}" srcId="{1AB63684-A150-4271-8960-541D270BDF62}" destId="{36E59E44-BFA6-4D4F-8888-792D4D8BD1C7}" srcOrd="11" destOrd="0" parTransId="{F8F5681E-8CF3-494C-8523-B5564B0148F2}" sibTransId="{763E4F8F-2B2F-4F56-8061-E6CB1F95A4E9}"/>
    <dgm:cxn modelId="{445B5CAE-88FA-453C-9FEB-2240DFD8DFFE}" srcId="{5E9B28D8-270D-4882-AA8C-B3B52E720BF8}" destId="{8D15D813-B733-4080-9AD8-EF6A9AE8B14B}" srcOrd="1" destOrd="0" parTransId="{0C699F3E-2151-4BF2-B600-9C12941C7369}" sibTransId="{BBF37DC2-A9A7-4E3F-8A07-04BCDEC09292}"/>
    <dgm:cxn modelId="{E5DAD7AE-1E21-4475-A978-FE68836A89B4}" srcId="{9006DD9A-7EEC-4476-95A8-D4EE8AE4FA8E}" destId="{640CC6FF-0FD2-42A4-B455-C06D196B5E9D}" srcOrd="1" destOrd="0" parTransId="{1F9F2F6F-A48C-4EF2-89E8-15E5E6A89F69}" sibTransId="{3D5F102F-BA9F-4F37-B6CE-CF63B5403450}"/>
    <dgm:cxn modelId="{37AD06B0-78F4-49BD-87C1-8763244FC6B3}" type="presOf" srcId="{3E09553C-27A8-4C35-A4B1-5199D73D06A5}" destId="{F31AAEE3-4677-4E0B-85BB-27B0291C9B9B}" srcOrd="0" destOrd="1" presId="urn:microsoft.com/office/officeart/2008/layout/PictureStrips"/>
    <dgm:cxn modelId="{9E7D6EB5-5F87-4530-8E0B-7B2BB29093EB}" type="presOf" srcId="{DF967C40-F960-444E-9643-F1D53B4C393A}" destId="{E9B164DE-92BD-49BD-BA0F-A9F73D671FE2}" srcOrd="0" destOrd="0" presId="urn:microsoft.com/office/officeart/2008/layout/PictureStrips"/>
    <dgm:cxn modelId="{EED678B5-E88E-4D39-A997-D8D7C6A0060E}" srcId="{1AB63684-A150-4271-8960-541D270BDF62}" destId="{5E9B28D8-270D-4882-AA8C-B3B52E720BF8}" srcOrd="14" destOrd="0" parTransId="{326A9AC6-BA3D-4DE0-93F5-11D40304F4A3}" sibTransId="{975B333C-85B9-430E-B28F-88AFEA18189A}"/>
    <dgm:cxn modelId="{A1ABC5B8-1B1E-408E-B7B6-D755648F7FB4}" type="presOf" srcId="{C2694BBB-D479-49E0-BD90-78C5BC42AB78}" destId="{8FD6CB8F-1509-472B-9039-E218AA105FC2}" srcOrd="0" destOrd="2" presId="urn:microsoft.com/office/officeart/2008/layout/PictureStrips"/>
    <dgm:cxn modelId="{29F4F1BA-ABFC-4063-9D7A-5541190652E6}" type="presOf" srcId="{99AB3DF1-D5A0-424D-8B83-358D39204FA7}" destId="{209A8CD0-A6E3-49B8-9CDF-BD2EB797208B}" srcOrd="0" destOrd="1" presId="urn:microsoft.com/office/officeart/2008/layout/PictureStrips"/>
    <dgm:cxn modelId="{69C8AABD-095B-4EE1-9D81-18E340E53A0E}" srcId="{1AB63684-A150-4271-8960-541D270BDF62}" destId="{15549CB0-A55E-4167-8ABD-591F0A552A18}" srcOrd="5" destOrd="0" parTransId="{905F0166-1C1D-46CF-863C-8D9FAC144747}" sibTransId="{E0B9A8FA-6717-4985-8B8C-7DD6BAF06644}"/>
    <dgm:cxn modelId="{3B24BCBD-0CA6-4853-B96C-10F4F0445594}" type="presOf" srcId="{640CC6FF-0FD2-42A4-B455-C06D196B5E9D}" destId="{41E57118-570B-4BE8-8333-47C88A4FD4A2}" srcOrd="0" destOrd="2" presId="urn:microsoft.com/office/officeart/2008/layout/PictureStrips"/>
    <dgm:cxn modelId="{B0E822BF-3F6B-4B96-9A07-2046DABAFEEF}" srcId="{3D7EA087-7BC3-4683-8C4E-2511377617EB}" destId="{6D258B49-D6D3-4744-B5A2-5677B553588B}" srcOrd="1" destOrd="0" parTransId="{A788C923-2D20-4D29-825D-36D6786B31D4}" sibTransId="{00C36E8A-1F42-416C-BC3C-3E1B97DBC060}"/>
    <dgm:cxn modelId="{391F4DC0-D40B-4458-8EB2-62081DD1DEA6}" type="presOf" srcId="{5E1BD938-9C17-43FD-BC07-9612DFB45B4E}" destId="{BD759013-2278-4263-BB9C-C891575CE8E6}" srcOrd="0" destOrd="0" presId="urn:microsoft.com/office/officeart/2008/layout/PictureStrips"/>
    <dgm:cxn modelId="{2248BCC3-6A89-479A-BED4-A47FE5BD1B59}" srcId="{DF967C40-F960-444E-9643-F1D53B4C393A}" destId="{0417B858-0664-4FD1-987D-AE87C03E387A}" srcOrd="1" destOrd="0" parTransId="{6266AB36-2A85-4573-AB1F-FA3C1E80FA8D}" sibTransId="{C9EB06BF-B9B7-4337-929B-C666CC2E4B3C}"/>
    <dgm:cxn modelId="{D709EBC6-909C-45E0-B601-7B008955BF08}" type="presOf" srcId="{E16BBF10-2794-435B-BA4A-BD480C87783A}" destId="{EDA664E7-DA67-4A11-9B3D-D080A9AF132A}" srcOrd="0" destOrd="0" presId="urn:microsoft.com/office/officeart/2008/layout/PictureStrips"/>
    <dgm:cxn modelId="{68D13BC9-570D-4790-9835-BDB55CC2C6B2}" type="presOf" srcId="{652F2360-E09B-40FF-95C0-C7E212025847}" destId="{CDB2871A-9458-48DE-9FA6-71FA6B88A16D}" srcOrd="0" destOrd="0" presId="urn:microsoft.com/office/officeart/2008/layout/PictureStrips"/>
    <dgm:cxn modelId="{7A81FCC9-CDE5-4AB8-A14D-0A3273A701CC}" srcId="{CD4FCDC0-A010-46B2-AEA7-9DF959FA520A}" destId="{3E09553C-27A8-4C35-A4B1-5199D73D06A5}" srcOrd="0" destOrd="0" parTransId="{FAEEEBC8-EBDE-49B9-878C-1A3E7A3951FD}" sibTransId="{4939FF9E-DF73-4E16-BB29-54C784C86E07}"/>
    <dgm:cxn modelId="{9285EACB-7C9F-4618-A0AF-52A32E1031EE}" srcId="{D86C51EC-3A2A-49E0-AE6C-11FD03C47759}" destId="{F7260277-4976-4E68-A1C0-2D34D036739F}" srcOrd="0" destOrd="0" parTransId="{10CEEE93-374D-4DB4-9C54-59C2179F2694}" sibTransId="{2FECE4F6-A627-4AA3-99E4-CD91AAB1A53F}"/>
    <dgm:cxn modelId="{D53E3ACE-8411-49FC-BA4F-76ACF7BE523C}" srcId="{B40CE623-C5A5-4E25-A23D-809109B57057}" destId="{27198EF0-92B2-41EC-B376-BF96F6F3975E}" srcOrd="0" destOrd="0" parTransId="{6635C144-226F-4A1F-9844-456C6D974E07}" sibTransId="{051A9446-2188-4A99-B714-3A9F2C490200}"/>
    <dgm:cxn modelId="{7CC55BD6-7C73-4A15-9B3D-68F4EA7C15C7}" type="presOf" srcId="{DA1B3BB3-4A17-4931-94D3-F678A73E29EE}" destId="{5D818E9A-2125-4BB0-BFD5-1CCAC4599B4F}" srcOrd="0" destOrd="0" presId="urn:microsoft.com/office/officeart/2008/layout/PictureStrips"/>
    <dgm:cxn modelId="{A8BEE6DB-519D-4699-A16B-6B02F3A9E649}" srcId="{15549CB0-A55E-4167-8ABD-591F0A552A18}" destId="{D33482A4-6F3A-4DFD-834B-5786B4DFA8C5}" srcOrd="0" destOrd="0" parTransId="{5C9AEB32-D2CB-4935-89E5-6BBA12004420}" sibTransId="{8F599162-0532-4785-9A81-05425D857B7B}"/>
    <dgm:cxn modelId="{3F888DDE-24A0-44DB-8F34-41C3FF6746CC}" type="presOf" srcId="{654676D0-B351-4BE8-B4A3-278E1C6EF702}" destId="{EB94A8D3-69F8-45F2-8A6C-CA1129306E0F}" srcOrd="0" destOrd="2" presId="urn:microsoft.com/office/officeart/2008/layout/PictureStrips"/>
    <dgm:cxn modelId="{455036E0-FD4F-4542-A272-DC9AF193B2A7}" srcId="{A73871C5-A1CF-45E6-B4C5-8E48BE02FC42}" destId="{99AB3DF1-D5A0-424D-8B83-358D39204FA7}" srcOrd="0" destOrd="0" parTransId="{563FB95E-1E98-4129-AE0C-E7FF7305F4AA}" sibTransId="{FDC533EC-982B-45FA-9C21-155248B46DA9}"/>
    <dgm:cxn modelId="{32FD36E2-D095-4434-8546-834B073E22A1}" type="presOf" srcId="{6CF8DDBD-8236-4D3B-BD0B-6FDC3A10EC0E}" destId="{EB94A8D3-69F8-45F2-8A6C-CA1129306E0F}" srcOrd="0" destOrd="1" presId="urn:microsoft.com/office/officeart/2008/layout/PictureStrips"/>
    <dgm:cxn modelId="{98823DE2-AE66-40F0-90A9-C01C0CA806B6}" type="presOf" srcId="{3D7EA087-7BC3-4683-8C4E-2511377617EB}" destId="{BD011442-3A88-4C56-871A-8BA554C260B9}" srcOrd="0" destOrd="0" presId="urn:microsoft.com/office/officeart/2008/layout/PictureStrips"/>
    <dgm:cxn modelId="{81BBABE5-E413-4046-8843-87B5D79F5E6C}" srcId="{1AB63684-A150-4271-8960-541D270BDF62}" destId="{9006DD9A-7EEC-4476-95A8-D4EE8AE4FA8E}" srcOrd="10" destOrd="0" parTransId="{74C0320A-42BB-476D-86B2-07E7A8469AF9}" sibTransId="{4FD240A9-3FCF-4849-A50D-61AB12725926}"/>
    <dgm:cxn modelId="{027118E6-4BE9-411F-9C6B-C6A021EA3F6F}" srcId="{1AB63684-A150-4271-8960-541D270BDF62}" destId="{7017839C-DA3A-42F5-92F6-09E285D4EB71}" srcOrd="16" destOrd="0" parTransId="{602630D2-92D8-4E7B-A3E8-A42AA11E0989}" sibTransId="{96C69B51-4690-40A2-93A9-B3E7CE67A79E}"/>
    <dgm:cxn modelId="{EC3ED0ED-F288-4D5B-82F2-359F7FD6AD99}" type="presOf" srcId="{02B5D962-24CA-41D4-9BDE-92628DE05242}" destId="{BD011442-3A88-4C56-871A-8BA554C260B9}" srcOrd="0" destOrd="1" presId="urn:microsoft.com/office/officeart/2008/layout/PictureStrips"/>
    <dgm:cxn modelId="{6D3B82EE-10C1-40D0-BF6F-0240CF91AFEA}" type="presOf" srcId="{7017839C-DA3A-42F5-92F6-09E285D4EB71}" destId="{7C86539A-49B9-4FB8-BC81-6E4D035E03ED}" srcOrd="0" destOrd="0" presId="urn:microsoft.com/office/officeart/2008/layout/PictureStrips"/>
    <dgm:cxn modelId="{4291FEF1-AFA3-43B0-83C4-1B6E8E367064}" srcId="{91104C37-A09D-435C-A332-9F93B67BC274}" destId="{C847269A-484B-4B67-89DB-B70E6AF1D462}" srcOrd="0" destOrd="0" parTransId="{E18FAA1F-185E-49DE-8C13-29B6D1E65DFA}" sibTransId="{C1F91162-FE37-451F-BA5F-2E6E6E928B04}"/>
    <dgm:cxn modelId="{1AD57FF4-42FD-4630-8D9B-DFC00E9AAF02}" type="presOf" srcId="{67C22B62-1B83-40AA-9ADE-758C031B6D76}" destId="{A86517A7-FE6B-4CB7-97BF-DCF3F191B0EE}" srcOrd="0" destOrd="2" presId="urn:microsoft.com/office/officeart/2008/layout/PictureStrips"/>
    <dgm:cxn modelId="{0DA255F9-5F25-4F7F-AED6-CBF79A24AF58}" srcId="{15549CB0-A55E-4167-8ABD-591F0A552A18}" destId="{67C22B62-1B83-40AA-9ADE-758C031B6D76}" srcOrd="1" destOrd="0" parTransId="{AE13C8A8-B851-4F61-9DC2-6C60CD23E834}" sibTransId="{59836EC8-511E-432D-9ACB-FCFFB938ADCC}"/>
    <dgm:cxn modelId="{EE83E942-942C-4354-84D1-7D7BCF0C2826}" type="presParOf" srcId="{FF37A69C-10F6-4BAF-899D-9A30A329DAD7}" destId="{993AC1F9-4305-472C-88DA-CC3D817AECB7}" srcOrd="0" destOrd="0" presId="urn:microsoft.com/office/officeart/2008/layout/PictureStrips"/>
    <dgm:cxn modelId="{58C9E669-3DC1-4291-B73E-F6513BBCBC90}" type="presParOf" srcId="{993AC1F9-4305-472C-88DA-CC3D817AECB7}" destId="{EDA664E7-DA67-4A11-9B3D-D080A9AF132A}" srcOrd="0" destOrd="0" presId="urn:microsoft.com/office/officeart/2008/layout/PictureStrips"/>
    <dgm:cxn modelId="{0DE0A378-7C5B-4585-9B14-16AA9CD52E16}" type="presParOf" srcId="{993AC1F9-4305-472C-88DA-CC3D817AECB7}" destId="{80AFACF5-1C9F-4BCA-9463-7D6F7B2BA2A3}" srcOrd="1" destOrd="0" presId="urn:microsoft.com/office/officeart/2008/layout/PictureStrips"/>
    <dgm:cxn modelId="{828EE749-2D6B-4A55-A7A0-DBDB51716E93}" type="presParOf" srcId="{FF37A69C-10F6-4BAF-899D-9A30A329DAD7}" destId="{559955BA-C609-42DC-BF48-A7BC41359F33}" srcOrd="1" destOrd="0" presId="urn:microsoft.com/office/officeart/2008/layout/PictureStrips"/>
    <dgm:cxn modelId="{3445B0A0-675B-4AAF-9403-3A68ABA601A9}" type="presParOf" srcId="{FF37A69C-10F6-4BAF-899D-9A30A329DAD7}" destId="{39123734-BF17-43FE-B117-55BFA293845D}" srcOrd="2" destOrd="0" presId="urn:microsoft.com/office/officeart/2008/layout/PictureStrips"/>
    <dgm:cxn modelId="{EF159E47-DD37-448D-A32D-2514731CA9FC}" type="presParOf" srcId="{39123734-BF17-43FE-B117-55BFA293845D}" destId="{8FD6CB8F-1509-472B-9039-E218AA105FC2}" srcOrd="0" destOrd="0" presId="urn:microsoft.com/office/officeart/2008/layout/PictureStrips"/>
    <dgm:cxn modelId="{32BAD0BF-ACC5-4088-ADB0-3ED206A7F762}" type="presParOf" srcId="{39123734-BF17-43FE-B117-55BFA293845D}" destId="{AD196A48-EE95-45F9-B81C-77A00EC1D797}" srcOrd="1" destOrd="0" presId="urn:microsoft.com/office/officeart/2008/layout/PictureStrips"/>
    <dgm:cxn modelId="{B9F2AF7B-0F87-4B83-9B1E-FF60B0328432}" type="presParOf" srcId="{FF37A69C-10F6-4BAF-899D-9A30A329DAD7}" destId="{B5B69A73-E0E0-4DF2-B8F8-FD415D047005}" srcOrd="3" destOrd="0" presId="urn:microsoft.com/office/officeart/2008/layout/PictureStrips"/>
    <dgm:cxn modelId="{9337C4C3-B2FF-4C59-991D-79186FAA93FF}" type="presParOf" srcId="{FF37A69C-10F6-4BAF-899D-9A30A329DAD7}" destId="{D21C1A74-B360-454C-A0EC-C92F44DF5D71}" srcOrd="4" destOrd="0" presId="urn:microsoft.com/office/officeart/2008/layout/PictureStrips"/>
    <dgm:cxn modelId="{4446FA4F-74E5-4DD1-89E4-69FFAEC87467}" type="presParOf" srcId="{D21C1A74-B360-454C-A0EC-C92F44DF5D71}" destId="{EB94A8D3-69F8-45F2-8A6C-CA1129306E0F}" srcOrd="0" destOrd="0" presId="urn:microsoft.com/office/officeart/2008/layout/PictureStrips"/>
    <dgm:cxn modelId="{D05CB336-BC6A-459B-A65F-249DD7385C84}" type="presParOf" srcId="{D21C1A74-B360-454C-A0EC-C92F44DF5D71}" destId="{288CFDBE-8BFF-4B8C-A4AB-2AF9C0852711}" srcOrd="1" destOrd="0" presId="urn:microsoft.com/office/officeart/2008/layout/PictureStrips"/>
    <dgm:cxn modelId="{2E31510C-7C0C-4A04-87A7-7BFF213EECBC}" type="presParOf" srcId="{FF37A69C-10F6-4BAF-899D-9A30A329DAD7}" destId="{10CE6FF7-016C-4AE8-A6F3-139B86182C60}" srcOrd="5" destOrd="0" presId="urn:microsoft.com/office/officeart/2008/layout/PictureStrips"/>
    <dgm:cxn modelId="{0076E074-E799-4A7F-89C9-BCC88343D2FD}" type="presParOf" srcId="{FF37A69C-10F6-4BAF-899D-9A30A329DAD7}" destId="{374C2A4D-AF56-4EF5-BE2F-7BFDBA46D39E}" srcOrd="6" destOrd="0" presId="urn:microsoft.com/office/officeart/2008/layout/PictureStrips"/>
    <dgm:cxn modelId="{BE3A627F-5D28-4655-816B-68AED1F63089}" type="presParOf" srcId="{374C2A4D-AF56-4EF5-BE2F-7BFDBA46D39E}" destId="{5D818E9A-2125-4BB0-BFD5-1CCAC4599B4F}" srcOrd="0" destOrd="0" presId="urn:microsoft.com/office/officeart/2008/layout/PictureStrips"/>
    <dgm:cxn modelId="{88B06536-D21B-4795-A86D-E7EA6AD345B1}" type="presParOf" srcId="{374C2A4D-AF56-4EF5-BE2F-7BFDBA46D39E}" destId="{9B4DE878-677D-4ABF-A10C-E470E74DBF6A}" srcOrd="1" destOrd="0" presId="urn:microsoft.com/office/officeart/2008/layout/PictureStrips"/>
    <dgm:cxn modelId="{B643E459-6DFB-4664-98EF-58FA4EF8978C}" type="presParOf" srcId="{FF37A69C-10F6-4BAF-899D-9A30A329DAD7}" destId="{EAF33B21-4234-405C-A21B-5BB73163C60B}" srcOrd="7" destOrd="0" presId="urn:microsoft.com/office/officeart/2008/layout/PictureStrips"/>
    <dgm:cxn modelId="{D013487D-E23D-4F5B-8E04-C8D1BB616E22}" type="presParOf" srcId="{FF37A69C-10F6-4BAF-899D-9A30A329DAD7}" destId="{0F3E9964-27B1-4FBD-AD6F-3585D0184523}" srcOrd="8" destOrd="0" presId="urn:microsoft.com/office/officeart/2008/layout/PictureStrips"/>
    <dgm:cxn modelId="{E7C11C5D-1B29-4532-9597-4C4708599FA4}" type="presParOf" srcId="{0F3E9964-27B1-4FBD-AD6F-3585D0184523}" destId="{BD759013-2278-4263-BB9C-C891575CE8E6}" srcOrd="0" destOrd="0" presId="urn:microsoft.com/office/officeart/2008/layout/PictureStrips"/>
    <dgm:cxn modelId="{B8895BDC-5B36-4E7D-B62A-BF220133A512}" type="presParOf" srcId="{0F3E9964-27B1-4FBD-AD6F-3585D0184523}" destId="{38B4CF64-B6F4-4ECD-8779-06A7EA2DC99D}" srcOrd="1" destOrd="0" presId="urn:microsoft.com/office/officeart/2008/layout/PictureStrips"/>
    <dgm:cxn modelId="{E6CA5466-64BC-479E-973E-E280CF7ED7C1}" type="presParOf" srcId="{FF37A69C-10F6-4BAF-899D-9A30A329DAD7}" destId="{DBA00BEB-E9D0-4B4E-A446-D437BFD4C4F7}" srcOrd="9" destOrd="0" presId="urn:microsoft.com/office/officeart/2008/layout/PictureStrips"/>
    <dgm:cxn modelId="{4F798D49-ACE1-4516-867F-01CB2D9EB8FD}" type="presParOf" srcId="{FF37A69C-10F6-4BAF-899D-9A30A329DAD7}" destId="{7E45E4E9-FF1E-40C8-A6B5-9922276CC230}" srcOrd="10" destOrd="0" presId="urn:microsoft.com/office/officeart/2008/layout/PictureStrips"/>
    <dgm:cxn modelId="{DAA890AB-681C-498F-A8C7-DC30F7FED7EA}" type="presParOf" srcId="{7E45E4E9-FF1E-40C8-A6B5-9922276CC230}" destId="{A86517A7-FE6B-4CB7-97BF-DCF3F191B0EE}" srcOrd="0" destOrd="0" presId="urn:microsoft.com/office/officeart/2008/layout/PictureStrips"/>
    <dgm:cxn modelId="{279C260A-A5F7-4AFF-834F-FFD1125BAE5E}" type="presParOf" srcId="{7E45E4E9-FF1E-40C8-A6B5-9922276CC230}" destId="{46D169FB-9FA6-4607-9356-C50B51897EFC}" srcOrd="1" destOrd="0" presId="urn:microsoft.com/office/officeart/2008/layout/PictureStrips"/>
    <dgm:cxn modelId="{05D4A1FF-F523-42D9-9DB2-B16976F3F995}" type="presParOf" srcId="{FF37A69C-10F6-4BAF-899D-9A30A329DAD7}" destId="{CEE557F5-B226-426D-BCA1-D56462B2ED3A}" srcOrd="11" destOrd="0" presId="urn:microsoft.com/office/officeart/2008/layout/PictureStrips"/>
    <dgm:cxn modelId="{BD0D35AB-9B8E-4E30-B47F-A28FECB637F0}" type="presParOf" srcId="{FF37A69C-10F6-4BAF-899D-9A30A329DAD7}" destId="{0ED2FA63-633F-4F59-82F3-7C8F5FE3E319}" srcOrd="12" destOrd="0" presId="urn:microsoft.com/office/officeart/2008/layout/PictureStrips"/>
    <dgm:cxn modelId="{E686F303-E484-4C99-AB4A-29CB8661881B}" type="presParOf" srcId="{0ED2FA63-633F-4F59-82F3-7C8F5FE3E319}" destId="{209A8CD0-A6E3-49B8-9CDF-BD2EB797208B}" srcOrd="0" destOrd="0" presId="urn:microsoft.com/office/officeart/2008/layout/PictureStrips"/>
    <dgm:cxn modelId="{265466AF-7DC8-419A-981F-3914B18706E9}" type="presParOf" srcId="{0ED2FA63-633F-4F59-82F3-7C8F5FE3E319}" destId="{3BDE174D-09C1-41B3-94DC-A02713D7B1E5}" srcOrd="1" destOrd="0" presId="urn:microsoft.com/office/officeart/2008/layout/PictureStrips"/>
    <dgm:cxn modelId="{004153D6-0143-4CFE-99E7-1A3A5638370E}" type="presParOf" srcId="{FF37A69C-10F6-4BAF-899D-9A30A329DAD7}" destId="{CFF771DE-529E-468E-B74A-9FB9B9FC5979}" srcOrd="13" destOrd="0" presId="urn:microsoft.com/office/officeart/2008/layout/PictureStrips"/>
    <dgm:cxn modelId="{BF66B4BD-F146-4657-9C51-ECD56D62202A}" type="presParOf" srcId="{FF37A69C-10F6-4BAF-899D-9A30A329DAD7}" destId="{EA68E5C9-ED9D-40DB-B9B0-D455726A22FB}" srcOrd="14" destOrd="0" presId="urn:microsoft.com/office/officeart/2008/layout/PictureStrips"/>
    <dgm:cxn modelId="{869916D0-9C1B-45BA-8638-136D68040088}" type="presParOf" srcId="{EA68E5C9-ED9D-40DB-B9B0-D455726A22FB}" destId="{F31AAEE3-4677-4E0B-85BB-27B0291C9B9B}" srcOrd="0" destOrd="0" presId="urn:microsoft.com/office/officeart/2008/layout/PictureStrips"/>
    <dgm:cxn modelId="{AB3922CA-63A5-471E-BB07-FF1F485E5FDE}" type="presParOf" srcId="{EA68E5C9-ED9D-40DB-B9B0-D455726A22FB}" destId="{BF03E0A2-2FBA-46A4-AB4F-2096F77B3D4F}" srcOrd="1" destOrd="0" presId="urn:microsoft.com/office/officeart/2008/layout/PictureStrips"/>
    <dgm:cxn modelId="{88F7605C-4281-4AAD-8D63-BF2C71F7F5CF}" type="presParOf" srcId="{FF37A69C-10F6-4BAF-899D-9A30A329DAD7}" destId="{748AF523-548A-4033-BD51-D675768F6C6F}" srcOrd="15" destOrd="0" presId="urn:microsoft.com/office/officeart/2008/layout/PictureStrips"/>
    <dgm:cxn modelId="{DE8BF3BE-93C4-439E-A5D8-BA3462FCAAE2}" type="presParOf" srcId="{FF37A69C-10F6-4BAF-899D-9A30A329DAD7}" destId="{9E797208-32F8-41A9-B424-F3F2875081F9}" srcOrd="16" destOrd="0" presId="urn:microsoft.com/office/officeart/2008/layout/PictureStrips"/>
    <dgm:cxn modelId="{59D00F91-A44E-41E3-914E-1A6C1629E2B3}" type="presParOf" srcId="{9E797208-32F8-41A9-B424-F3F2875081F9}" destId="{711F9938-9A6A-4788-8794-77F6D1994A92}" srcOrd="0" destOrd="0" presId="urn:microsoft.com/office/officeart/2008/layout/PictureStrips"/>
    <dgm:cxn modelId="{82E2E90D-016B-44ED-B5E3-12D3CFBE518A}" type="presParOf" srcId="{9E797208-32F8-41A9-B424-F3F2875081F9}" destId="{8E1C82FB-035D-47E4-BDEC-986BB7D9B19A}" srcOrd="1" destOrd="0" presId="urn:microsoft.com/office/officeart/2008/layout/PictureStrips"/>
    <dgm:cxn modelId="{9F346431-433E-4636-8E82-FA8326B06301}" type="presParOf" srcId="{FF37A69C-10F6-4BAF-899D-9A30A329DAD7}" destId="{3E983CC6-3BA4-4B61-ACEE-FD9168270C9B}" srcOrd="17" destOrd="0" presId="urn:microsoft.com/office/officeart/2008/layout/PictureStrips"/>
    <dgm:cxn modelId="{36DB02E4-5DE9-4C06-B6AA-70393C292D34}" type="presParOf" srcId="{FF37A69C-10F6-4BAF-899D-9A30A329DAD7}" destId="{DD5EE195-0733-4DD2-91A6-635D1ABA03F9}" srcOrd="18" destOrd="0" presId="urn:microsoft.com/office/officeart/2008/layout/PictureStrips"/>
    <dgm:cxn modelId="{BB7AA2A9-3D7F-4323-92A8-4A0D94E9230A}" type="presParOf" srcId="{DD5EE195-0733-4DD2-91A6-635D1ABA03F9}" destId="{BD011442-3A88-4C56-871A-8BA554C260B9}" srcOrd="0" destOrd="0" presId="urn:microsoft.com/office/officeart/2008/layout/PictureStrips"/>
    <dgm:cxn modelId="{C13EB781-6C74-462E-BB42-31D471BB04E3}" type="presParOf" srcId="{DD5EE195-0733-4DD2-91A6-635D1ABA03F9}" destId="{27F605C6-8695-463A-9C1D-A46D645B7637}" srcOrd="1" destOrd="0" presId="urn:microsoft.com/office/officeart/2008/layout/PictureStrips"/>
    <dgm:cxn modelId="{E30B9DD7-0AC8-45DB-881C-CFB064D5F7BD}" type="presParOf" srcId="{FF37A69C-10F6-4BAF-899D-9A30A329DAD7}" destId="{3D92561A-A612-4365-BD6C-9A708B6BB296}" srcOrd="19" destOrd="0" presId="urn:microsoft.com/office/officeart/2008/layout/PictureStrips"/>
    <dgm:cxn modelId="{A5EFE3BA-FEEA-4C5C-943C-B273B8ED75B7}" type="presParOf" srcId="{FF37A69C-10F6-4BAF-899D-9A30A329DAD7}" destId="{4DC01380-C64C-4A9A-8809-51A8220C5487}" srcOrd="20" destOrd="0" presId="urn:microsoft.com/office/officeart/2008/layout/PictureStrips"/>
    <dgm:cxn modelId="{15377CC3-052C-4E31-91AF-4972CC02F8C3}" type="presParOf" srcId="{4DC01380-C64C-4A9A-8809-51A8220C5487}" destId="{41E57118-570B-4BE8-8333-47C88A4FD4A2}" srcOrd="0" destOrd="0" presId="urn:microsoft.com/office/officeart/2008/layout/PictureStrips"/>
    <dgm:cxn modelId="{62987D3E-790A-426D-9975-FAD64CE2079B}" type="presParOf" srcId="{4DC01380-C64C-4A9A-8809-51A8220C5487}" destId="{81DC6AED-15B0-46C3-B5FB-82CDDABD7686}" srcOrd="1" destOrd="0" presId="urn:microsoft.com/office/officeart/2008/layout/PictureStrips"/>
    <dgm:cxn modelId="{8796E0E8-774D-4E59-A85C-E58B80936026}" type="presParOf" srcId="{FF37A69C-10F6-4BAF-899D-9A30A329DAD7}" destId="{4E30D866-31E4-4AC1-98A3-FD7F00989A19}" srcOrd="21" destOrd="0" presId="urn:microsoft.com/office/officeart/2008/layout/PictureStrips"/>
    <dgm:cxn modelId="{EE6EFD7D-F785-4709-8883-177F5264DC81}" type="presParOf" srcId="{FF37A69C-10F6-4BAF-899D-9A30A329DAD7}" destId="{95E7C6E2-9AD0-49F7-8BC5-CE74A82273F3}" srcOrd="22" destOrd="0" presId="urn:microsoft.com/office/officeart/2008/layout/PictureStrips"/>
    <dgm:cxn modelId="{759280BC-EA31-4134-A332-A152EE26B2B1}" type="presParOf" srcId="{95E7C6E2-9AD0-49F7-8BC5-CE74A82273F3}" destId="{6F06663B-EC46-4D82-885C-A755DA51FF18}" srcOrd="0" destOrd="0" presId="urn:microsoft.com/office/officeart/2008/layout/PictureStrips"/>
    <dgm:cxn modelId="{68EDB08D-CE9E-4852-A4F6-405A58BF35D0}" type="presParOf" srcId="{95E7C6E2-9AD0-49F7-8BC5-CE74A82273F3}" destId="{86566731-6E01-4AAA-A58F-BF1D129E82E0}" srcOrd="1" destOrd="0" presId="urn:microsoft.com/office/officeart/2008/layout/PictureStrips"/>
    <dgm:cxn modelId="{E6D30EBC-C79C-44AB-95F4-368276C93FBF}" type="presParOf" srcId="{FF37A69C-10F6-4BAF-899D-9A30A329DAD7}" destId="{6372BB16-7CF6-45DB-9C05-9FCAA1B7101A}" srcOrd="23" destOrd="0" presId="urn:microsoft.com/office/officeart/2008/layout/PictureStrips"/>
    <dgm:cxn modelId="{66648CD7-7D5E-464D-825F-6B16B5A5E039}" type="presParOf" srcId="{FF37A69C-10F6-4BAF-899D-9A30A329DAD7}" destId="{AB3955C1-4AD4-473B-BE3C-E06383F2E98D}" srcOrd="24" destOrd="0" presId="urn:microsoft.com/office/officeart/2008/layout/PictureStrips"/>
    <dgm:cxn modelId="{9B088918-4941-40F5-9B66-CEB9BB86BF43}" type="presParOf" srcId="{AB3955C1-4AD4-473B-BE3C-E06383F2E98D}" destId="{E9B164DE-92BD-49BD-BA0F-A9F73D671FE2}" srcOrd="0" destOrd="0" presId="urn:microsoft.com/office/officeart/2008/layout/PictureStrips"/>
    <dgm:cxn modelId="{F37AA6BE-1E14-4660-84CD-498DF2265700}" type="presParOf" srcId="{AB3955C1-4AD4-473B-BE3C-E06383F2E98D}" destId="{7C6F2D14-669D-4C65-ADA2-B815B4E2A13C}" srcOrd="1" destOrd="0" presId="urn:microsoft.com/office/officeart/2008/layout/PictureStrips"/>
    <dgm:cxn modelId="{7806B6A8-B11B-42AF-8D30-2025AD29B945}" type="presParOf" srcId="{FF37A69C-10F6-4BAF-899D-9A30A329DAD7}" destId="{6A69A3A7-7DE2-4A75-8DD3-83D8E2C8E98F}" srcOrd="25" destOrd="0" presId="urn:microsoft.com/office/officeart/2008/layout/PictureStrips"/>
    <dgm:cxn modelId="{16BCEF45-4770-4E87-B52A-9FD6B78B32DA}" type="presParOf" srcId="{FF37A69C-10F6-4BAF-899D-9A30A329DAD7}" destId="{38F8EA81-14FC-4D47-B17B-32976ED150A7}" srcOrd="26" destOrd="0" presId="urn:microsoft.com/office/officeart/2008/layout/PictureStrips"/>
    <dgm:cxn modelId="{3C0B2282-939B-4F1C-83F1-A240FA34895C}" type="presParOf" srcId="{38F8EA81-14FC-4D47-B17B-32976ED150A7}" destId="{CDB2871A-9458-48DE-9FA6-71FA6B88A16D}" srcOrd="0" destOrd="0" presId="urn:microsoft.com/office/officeart/2008/layout/PictureStrips"/>
    <dgm:cxn modelId="{DB5CB57C-52ED-4AAB-B90C-6718A23A6D7F}" type="presParOf" srcId="{38F8EA81-14FC-4D47-B17B-32976ED150A7}" destId="{AA632E94-4AE0-42C3-B0A0-FAA58884669D}" srcOrd="1" destOrd="0" presId="urn:microsoft.com/office/officeart/2008/layout/PictureStrips"/>
    <dgm:cxn modelId="{F279860E-5345-46CA-B7C2-3340525156F5}" type="presParOf" srcId="{FF37A69C-10F6-4BAF-899D-9A30A329DAD7}" destId="{560C36A5-D461-4A2A-A2AB-03967D063562}" srcOrd="27" destOrd="0" presId="urn:microsoft.com/office/officeart/2008/layout/PictureStrips"/>
    <dgm:cxn modelId="{A462972C-BCE8-47C0-A4AF-B6340CF1B4A0}" type="presParOf" srcId="{FF37A69C-10F6-4BAF-899D-9A30A329DAD7}" destId="{D0B4B417-2D45-4D82-893C-9B6727A143F1}" srcOrd="28" destOrd="0" presId="urn:microsoft.com/office/officeart/2008/layout/PictureStrips"/>
    <dgm:cxn modelId="{549B086F-7541-406C-B9FA-426FEE09904C}" type="presParOf" srcId="{D0B4B417-2D45-4D82-893C-9B6727A143F1}" destId="{1DADB4FB-0FFE-4643-9490-B69AD6ED6C3F}" srcOrd="0" destOrd="0" presId="urn:microsoft.com/office/officeart/2008/layout/PictureStrips"/>
    <dgm:cxn modelId="{0F12E2C8-0927-461C-AE59-AD4744A3CF9C}" type="presParOf" srcId="{D0B4B417-2D45-4D82-893C-9B6727A143F1}" destId="{41E81818-9D8A-454D-86EA-588CBD93C0D1}" srcOrd="1" destOrd="0" presId="urn:microsoft.com/office/officeart/2008/layout/PictureStrips"/>
    <dgm:cxn modelId="{F0C63441-8553-4AA8-BBB9-B74440A65D08}" type="presParOf" srcId="{FF37A69C-10F6-4BAF-899D-9A30A329DAD7}" destId="{18A115A0-B76F-4829-96E3-7C0E6C79E55F}" srcOrd="29" destOrd="0" presId="urn:microsoft.com/office/officeart/2008/layout/PictureStrips"/>
    <dgm:cxn modelId="{B2401B7D-1FE8-40AC-8EDC-104919A6F532}" type="presParOf" srcId="{FF37A69C-10F6-4BAF-899D-9A30A329DAD7}" destId="{6F290E27-E26E-4FE6-B6A6-ACC451D3E2D7}" srcOrd="30" destOrd="0" presId="urn:microsoft.com/office/officeart/2008/layout/PictureStrips"/>
    <dgm:cxn modelId="{E29D950A-D7AA-40CC-B950-A7911BBE82C8}" type="presParOf" srcId="{6F290E27-E26E-4FE6-B6A6-ACC451D3E2D7}" destId="{900BBEFB-BFC1-4A9B-A495-EA8D8E1E5ADC}" srcOrd="0" destOrd="0" presId="urn:microsoft.com/office/officeart/2008/layout/PictureStrips"/>
    <dgm:cxn modelId="{BFEFE0A8-52AF-4C64-A740-278DF43D635B}" type="presParOf" srcId="{6F290E27-E26E-4FE6-B6A6-ACC451D3E2D7}" destId="{69E667E7-0345-4275-8FB6-9C1326B0A036}" srcOrd="1" destOrd="0" presId="urn:microsoft.com/office/officeart/2008/layout/PictureStrips"/>
    <dgm:cxn modelId="{B95DDBFE-7645-45FF-9865-62B97D833643}" type="presParOf" srcId="{FF37A69C-10F6-4BAF-899D-9A30A329DAD7}" destId="{F4CB1DBA-17F3-4DE9-B138-D7EB0BF07F13}" srcOrd="31" destOrd="0" presId="urn:microsoft.com/office/officeart/2008/layout/PictureStrips"/>
    <dgm:cxn modelId="{8038AE21-A3FE-4539-B6FF-005E2EFC715F}" type="presParOf" srcId="{FF37A69C-10F6-4BAF-899D-9A30A329DAD7}" destId="{BEAC88AE-FF7E-454D-8ED9-48BEC7B83840}" srcOrd="32" destOrd="0" presId="urn:microsoft.com/office/officeart/2008/layout/PictureStrips"/>
    <dgm:cxn modelId="{AFC49427-F452-42CD-84C3-FEABCA8824E1}" type="presParOf" srcId="{BEAC88AE-FF7E-454D-8ED9-48BEC7B83840}" destId="{7C86539A-49B9-4FB8-BC81-6E4D035E03ED}" srcOrd="0" destOrd="0" presId="urn:microsoft.com/office/officeart/2008/layout/PictureStrips"/>
    <dgm:cxn modelId="{9C71582F-DA7C-4655-8C26-188E98421628}" type="presParOf" srcId="{BEAC88AE-FF7E-454D-8ED9-48BEC7B83840}" destId="{386153CC-AF6E-4530-8763-DC1965CCB348}"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AB63684-A150-4271-8960-541D270BDF62}" type="doc">
      <dgm:prSet loTypeId="urn:microsoft.com/office/officeart/2008/layout/PictureStrips" loCatId="list" qsTypeId="urn:microsoft.com/office/officeart/2005/8/quickstyle/simple1" qsCatId="simple" csTypeId="urn:microsoft.com/office/officeart/2005/8/colors/accent0_3" csCatId="mainScheme" phldr="1"/>
      <dgm:spPr/>
      <dgm:t>
        <a:bodyPr/>
        <a:lstStyle/>
        <a:p>
          <a:endParaRPr lang="en-AU"/>
        </a:p>
      </dgm:t>
    </dgm:pt>
    <dgm:pt modelId="{24A55D24-C02E-4FF9-B6E4-C626605B7DD4}">
      <dgm:prSet/>
      <dgm:spPr/>
      <dgm:t>
        <a:bodyPr/>
        <a:lstStyle/>
        <a:p>
          <a:pPr>
            <a:buFont typeface="+mj-lt"/>
            <a:buAutoNum type="arabicPeriod"/>
          </a:pPr>
          <a:r>
            <a:rPr lang="en-AU" b="1" i="0"/>
            <a:t>Brush-tailed Mulgara:</a:t>
          </a:r>
          <a:endParaRPr lang="en-AU" b="0" i="0"/>
        </a:p>
      </dgm:t>
    </dgm:pt>
    <dgm:pt modelId="{9277A90F-DE6A-4814-AF47-C33496C03B1F}" type="parTrans" cxnId="{0815F2D4-B483-4758-AA07-4118B3FC8703}">
      <dgm:prSet/>
      <dgm:spPr/>
      <dgm:t>
        <a:bodyPr/>
        <a:lstStyle/>
        <a:p>
          <a:endParaRPr lang="en-AU"/>
        </a:p>
      </dgm:t>
    </dgm:pt>
    <dgm:pt modelId="{246E4F8B-87F5-4920-B722-C98EBA526337}" type="sibTrans" cxnId="{0815F2D4-B483-4758-AA07-4118B3FC8703}">
      <dgm:prSet/>
      <dgm:spPr/>
      <dgm:t>
        <a:bodyPr/>
        <a:lstStyle/>
        <a:p>
          <a:endParaRPr lang="en-AU"/>
        </a:p>
      </dgm:t>
    </dgm:pt>
    <dgm:pt modelId="{76CCCE79-4C8B-4E66-B8CF-ACA9303549B5}">
      <dgm:prSet/>
      <dgm:spPr/>
      <dgm:t>
        <a:bodyPr/>
        <a:lstStyle/>
        <a:p>
          <a:pPr>
            <a:buFont typeface="+mj-lt"/>
            <a:buAutoNum type="arabicPeriod"/>
          </a:pPr>
          <a:r>
            <a:rPr lang="en-US" b="0" i="0" dirty="0"/>
            <a:t>A nocturnal predator that feeds on small invertebrates (like insects) and occasionally small vertebrates.</a:t>
          </a:r>
        </a:p>
      </dgm:t>
    </dgm:pt>
    <dgm:pt modelId="{5F3EB6FA-1A6F-4BB6-8E78-445F09D7A173}" type="parTrans" cxnId="{DF49BAE4-47B6-4DE2-B8CE-4AE4E5AED9A9}">
      <dgm:prSet/>
      <dgm:spPr/>
      <dgm:t>
        <a:bodyPr/>
        <a:lstStyle/>
        <a:p>
          <a:endParaRPr lang="en-AU"/>
        </a:p>
      </dgm:t>
    </dgm:pt>
    <dgm:pt modelId="{106DD9E5-8CAB-4A15-8C59-BF6AA3A2A1F3}" type="sibTrans" cxnId="{DF49BAE4-47B6-4DE2-B8CE-4AE4E5AED9A9}">
      <dgm:prSet/>
      <dgm:spPr/>
      <dgm:t>
        <a:bodyPr/>
        <a:lstStyle/>
        <a:p>
          <a:endParaRPr lang="en-AU"/>
        </a:p>
      </dgm:t>
    </dgm:pt>
    <dgm:pt modelId="{4A4A7A27-4420-4C04-867D-255F2E9C8ED4}">
      <dgm:prSet/>
      <dgm:spPr/>
      <dgm:t>
        <a:bodyPr/>
        <a:lstStyle/>
        <a:p>
          <a:pPr>
            <a:buFont typeface="+mj-lt"/>
            <a:buAutoNum type="arabicPeriod"/>
          </a:pPr>
          <a:r>
            <a:rPr lang="en-US" b="0" i="0"/>
            <a:t>Connects to other species as both predator and prey.</a:t>
          </a:r>
        </a:p>
      </dgm:t>
    </dgm:pt>
    <dgm:pt modelId="{52D574BA-DBD7-45BE-B389-47AE7EBCC68B}" type="parTrans" cxnId="{67FBF559-1D42-433D-970B-C5DE410AD010}">
      <dgm:prSet/>
      <dgm:spPr/>
      <dgm:t>
        <a:bodyPr/>
        <a:lstStyle/>
        <a:p>
          <a:endParaRPr lang="en-AU"/>
        </a:p>
      </dgm:t>
    </dgm:pt>
    <dgm:pt modelId="{9B2BCA81-B221-4316-8FCB-7B800B85C7CA}" type="sibTrans" cxnId="{67FBF559-1D42-433D-970B-C5DE410AD010}">
      <dgm:prSet/>
      <dgm:spPr/>
      <dgm:t>
        <a:bodyPr/>
        <a:lstStyle/>
        <a:p>
          <a:endParaRPr lang="en-AU"/>
        </a:p>
      </dgm:t>
    </dgm:pt>
    <dgm:pt modelId="{C0103DBA-B8F3-4B03-AD4E-B23C8C1FCE50}">
      <dgm:prSet/>
      <dgm:spPr/>
      <dgm:t>
        <a:bodyPr/>
        <a:lstStyle/>
        <a:p>
          <a:pPr>
            <a:buFont typeface="+mj-lt"/>
            <a:buAutoNum type="arabicPeriod"/>
          </a:pPr>
          <a:r>
            <a:rPr lang="en-AU" b="1" i="0" dirty="0"/>
            <a:t>Banded Hare-wallaby:</a:t>
          </a:r>
          <a:endParaRPr lang="en-AU" b="0" i="0" dirty="0"/>
        </a:p>
      </dgm:t>
    </dgm:pt>
    <dgm:pt modelId="{96A16A92-A6AB-419C-87E9-877E6D41730D}" type="parTrans" cxnId="{657C64A7-111D-4B88-AAE9-B955F81588AF}">
      <dgm:prSet/>
      <dgm:spPr/>
      <dgm:t>
        <a:bodyPr/>
        <a:lstStyle/>
        <a:p>
          <a:endParaRPr lang="en-AU"/>
        </a:p>
      </dgm:t>
    </dgm:pt>
    <dgm:pt modelId="{D6EF5B02-1F87-4665-B35C-8A8DD308695F}" type="sibTrans" cxnId="{657C64A7-111D-4B88-AAE9-B955F81588AF}">
      <dgm:prSet/>
      <dgm:spPr/>
      <dgm:t>
        <a:bodyPr/>
        <a:lstStyle/>
        <a:p>
          <a:endParaRPr lang="en-AU"/>
        </a:p>
      </dgm:t>
    </dgm:pt>
    <dgm:pt modelId="{E7011F99-219C-4787-A24E-8E4F6A9FF215}">
      <dgm:prSet/>
      <dgm:spPr/>
      <dgm:t>
        <a:bodyPr/>
        <a:lstStyle/>
        <a:p>
          <a:pPr>
            <a:buFont typeface="+mj-lt"/>
            <a:buAutoNum type="arabicPeriod"/>
          </a:pPr>
          <a:r>
            <a:rPr lang="en-US" b="0" i="0"/>
            <a:t>A browsing herbivore that consumes grasses, shrubs, and other dicotyledonous plants.</a:t>
          </a:r>
        </a:p>
      </dgm:t>
    </dgm:pt>
    <dgm:pt modelId="{BDCB4812-7B80-4A84-919E-568C923AB9B9}" type="parTrans" cxnId="{5D3DC8B5-3B55-402B-916D-B135299324B9}">
      <dgm:prSet/>
      <dgm:spPr/>
      <dgm:t>
        <a:bodyPr/>
        <a:lstStyle/>
        <a:p>
          <a:endParaRPr lang="en-AU"/>
        </a:p>
      </dgm:t>
    </dgm:pt>
    <dgm:pt modelId="{9F8A41CB-4F64-46F0-9E8C-379EF815C89C}" type="sibTrans" cxnId="{5D3DC8B5-3B55-402B-916D-B135299324B9}">
      <dgm:prSet/>
      <dgm:spPr/>
      <dgm:t>
        <a:bodyPr/>
        <a:lstStyle/>
        <a:p>
          <a:endParaRPr lang="en-AU"/>
        </a:p>
      </dgm:t>
    </dgm:pt>
    <dgm:pt modelId="{8E910B93-354A-4FFB-AD1E-FB34ED3B4974}">
      <dgm:prSet/>
      <dgm:spPr/>
      <dgm:t>
        <a:bodyPr/>
        <a:lstStyle/>
        <a:p>
          <a:pPr>
            <a:buFont typeface="+mj-lt"/>
            <a:buAutoNum type="arabicPeriod"/>
          </a:pPr>
          <a:r>
            <a:rPr lang="en-US" b="0" i="0" dirty="0"/>
            <a:t>Provides energy to predators in the ecosystem.</a:t>
          </a:r>
        </a:p>
      </dgm:t>
    </dgm:pt>
    <dgm:pt modelId="{9B126144-DEC4-4640-8516-88B51C2FCE1A}" type="parTrans" cxnId="{5F300F2C-86E2-4472-ADAF-1BA21E751C0B}">
      <dgm:prSet/>
      <dgm:spPr/>
      <dgm:t>
        <a:bodyPr/>
        <a:lstStyle/>
        <a:p>
          <a:endParaRPr lang="en-AU"/>
        </a:p>
      </dgm:t>
    </dgm:pt>
    <dgm:pt modelId="{CA1F90E9-80D5-4636-98F7-66238F9CDD75}" type="sibTrans" cxnId="{5F300F2C-86E2-4472-ADAF-1BA21E751C0B}">
      <dgm:prSet/>
      <dgm:spPr/>
      <dgm:t>
        <a:bodyPr/>
        <a:lstStyle/>
        <a:p>
          <a:endParaRPr lang="en-AU"/>
        </a:p>
      </dgm:t>
    </dgm:pt>
    <dgm:pt modelId="{D14287A6-CF9A-4719-ACA3-B49C6C223CA1}">
      <dgm:prSet/>
      <dgm:spPr/>
      <dgm:t>
        <a:bodyPr/>
        <a:lstStyle/>
        <a:p>
          <a:pPr>
            <a:buFont typeface="+mj-lt"/>
            <a:buAutoNum type="arabicPeriod"/>
          </a:pPr>
          <a:r>
            <a:rPr lang="en-AU" b="1" i="0" dirty="0" err="1"/>
            <a:t>Boodie</a:t>
          </a:r>
          <a:r>
            <a:rPr lang="en-AU" b="1" i="0" dirty="0"/>
            <a:t> (Burrowing Bettong):</a:t>
          </a:r>
          <a:endParaRPr lang="en-AU" b="0" i="0" dirty="0"/>
        </a:p>
      </dgm:t>
    </dgm:pt>
    <dgm:pt modelId="{CE9F8E26-3266-4D7D-A973-F168AAEB6302}" type="parTrans" cxnId="{512E4827-4E90-4BD0-BBEC-61B6FBAE2960}">
      <dgm:prSet/>
      <dgm:spPr/>
      <dgm:t>
        <a:bodyPr/>
        <a:lstStyle/>
        <a:p>
          <a:endParaRPr lang="en-AU"/>
        </a:p>
      </dgm:t>
    </dgm:pt>
    <dgm:pt modelId="{CA73B827-B1CE-4A56-9126-DF3703C399C8}" type="sibTrans" cxnId="{512E4827-4E90-4BD0-BBEC-61B6FBAE2960}">
      <dgm:prSet/>
      <dgm:spPr/>
      <dgm:t>
        <a:bodyPr/>
        <a:lstStyle/>
        <a:p>
          <a:endParaRPr lang="en-AU"/>
        </a:p>
      </dgm:t>
    </dgm:pt>
    <dgm:pt modelId="{34B879D6-3EAC-4A28-AC85-1BDE83CBBD99}">
      <dgm:prSet/>
      <dgm:spPr/>
      <dgm:t>
        <a:bodyPr/>
        <a:lstStyle/>
        <a:p>
          <a:pPr>
            <a:buFont typeface="+mj-lt"/>
            <a:buAutoNum type="arabicPeriod"/>
          </a:pPr>
          <a:r>
            <a:rPr lang="en-US" b="0" i="0"/>
            <a:t>A herbivorous marsupial that feeds on grasses, seeds, and plant material.</a:t>
          </a:r>
        </a:p>
      </dgm:t>
    </dgm:pt>
    <dgm:pt modelId="{CD7FE137-CAEB-4C82-A60F-94ABCC42D0C7}" type="parTrans" cxnId="{F5997C08-E0FA-4832-B328-F990A9C211AC}">
      <dgm:prSet/>
      <dgm:spPr/>
      <dgm:t>
        <a:bodyPr/>
        <a:lstStyle/>
        <a:p>
          <a:endParaRPr lang="en-AU"/>
        </a:p>
      </dgm:t>
    </dgm:pt>
    <dgm:pt modelId="{63968995-1B35-4B99-B751-15C1D3469DA7}" type="sibTrans" cxnId="{F5997C08-E0FA-4832-B328-F990A9C211AC}">
      <dgm:prSet/>
      <dgm:spPr/>
      <dgm:t>
        <a:bodyPr/>
        <a:lstStyle/>
        <a:p>
          <a:endParaRPr lang="en-AU"/>
        </a:p>
      </dgm:t>
    </dgm:pt>
    <dgm:pt modelId="{2397E4BA-B971-4A5F-BED7-51C46C9E4B81}">
      <dgm:prSet/>
      <dgm:spPr/>
      <dgm:t>
        <a:bodyPr/>
        <a:lstStyle/>
        <a:p>
          <a:pPr>
            <a:buFont typeface="+mj-lt"/>
            <a:buAutoNum type="arabicPeriod"/>
          </a:pPr>
          <a:r>
            <a:rPr lang="en-US" b="0" i="0"/>
            <a:t>Interacts with other herbivores and influences vegetation dynamics.</a:t>
          </a:r>
        </a:p>
      </dgm:t>
    </dgm:pt>
    <dgm:pt modelId="{DE7C14B4-8163-484F-B987-5C24E5E596AB}" type="parTrans" cxnId="{5F442B57-498B-4F76-97BD-C83635CA43B5}">
      <dgm:prSet/>
      <dgm:spPr/>
      <dgm:t>
        <a:bodyPr/>
        <a:lstStyle/>
        <a:p>
          <a:endParaRPr lang="en-AU"/>
        </a:p>
      </dgm:t>
    </dgm:pt>
    <dgm:pt modelId="{C198CF69-234F-4156-B339-EF20C5A20854}" type="sibTrans" cxnId="{5F442B57-498B-4F76-97BD-C83635CA43B5}">
      <dgm:prSet/>
      <dgm:spPr/>
      <dgm:t>
        <a:bodyPr/>
        <a:lstStyle/>
        <a:p>
          <a:endParaRPr lang="en-AU"/>
        </a:p>
      </dgm:t>
    </dgm:pt>
    <dgm:pt modelId="{2E0F49EA-7D0C-4E03-B33C-BCC06108B169}">
      <dgm:prSet/>
      <dgm:spPr/>
      <dgm:t>
        <a:bodyPr/>
        <a:lstStyle/>
        <a:p>
          <a:pPr>
            <a:buFont typeface="+mj-lt"/>
            <a:buAutoNum type="arabicPeriod"/>
          </a:pPr>
          <a:r>
            <a:rPr lang="en-AU" b="1" i="0"/>
            <a:t>Chuditch (Western Quoll):</a:t>
          </a:r>
          <a:endParaRPr lang="en-AU" b="0" i="0"/>
        </a:p>
      </dgm:t>
    </dgm:pt>
    <dgm:pt modelId="{59053319-3CDC-460A-9743-33A22E712432}" type="parTrans" cxnId="{65EEBB7B-E7FC-41BA-895E-1B0CFB32AB51}">
      <dgm:prSet/>
      <dgm:spPr/>
      <dgm:t>
        <a:bodyPr/>
        <a:lstStyle/>
        <a:p>
          <a:endParaRPr lang="en-AU"/>
        </a:p>
      </dgm:t>
    </dgm:pt>
    <dgm:pt modelId="{BBFA352A-0F6F-4C27-9A69-84563806E035}" type="sibTrans" cxnId="{65EEBB7B-E7FC-41BA-895E-1B0CFB32AB51}">
      <dgm:prSet/>
      <dgm:spPr/>
      <dgm:t>
        <a:bodyPr/>
        <a:lstStyle/>
        <a:p>
          <a:endParaRPr lang="en-AU"/>
        </a:p>
      </dgm:t>
    </dgm:pt>
    <dgm:pt modelId="{6337B5BE-0E03-40FE-8AEF-317E0CED95E1}">
      <dgm:prSet/>
      <dgm:spPr/>
      <dgm:t>
        <a:bodyPr/>
        <a:lstStyle/>
        <a:p>
          <a:pPr>
            <a:buFont typeface="+mj-lt"/>
            <a:buAutoNum type="arabicPeriod"/>
          </a:pPr>
          <a:r>
            <a:rPr lang="en-US" b="0" i="0"/>
            <a:t>A carnivorous marsupial that preys on small mammals, birds, and insects.</a:t>
          </a:r>
        </a:p>
      </dgm:t>
    </dgm:pt>
    <dgm:pt modelId="{76538543-49BA-4C16-9F35-27CED8C33B92}" type="parTrans" cxnId="{43DF89AE-DAC1-4847-B11C-8A9019B670A5}">
      <dgm:prSet/>
      <dgm:spPr/>
      <dgm:t>
        <a:bodyPr/>
        <a:lstStyle/>
        <a:p>
          <a:endParaRPr lang="en-AU"/>
        </a:p>
      </dgm:t>
    </dgm:pt>
    <dgm:pt modelId="{AD843688-47E2-4B9C-9E1C-AF22CBA4CF1C}" type="sibTrans" cxnId="{43DF89AE-DAC1-4847-B11C-8A9019B670A5}">
      <dgm:prSet/>
      <dgm:spPr/>
      <dgm:t>
        <a:bodyPr/>
        <a:lstStyle/>
        <a:p>
          <a:endParaRPr lang="en-AU"/>
        </a:p>
      </dgm:t>
    </dgm:pt>
    <dgm:pt modelId="{BE5C52CA-884D-46FD-91A7-932D82BA7E99}">
      <dgm:prSet/>
      <dgm:spPr/>
      <dgm:t>
        <a:bodyPr/>
        <a:lstStyle/>
        <a:p>
          <a:pPr>
            <a:buFont typeface="+mj-lt"/>
            <a:buAutoNum type="arabicPeriod"/>
          </a:pPr>
          <a:r>
            <a:rPr lang="en-US" b="0" i="0"/>
            <a:t>Plays a role in controlling prey populations.</a:t>
          </a:r>
        </a:p>
      </dgm:t>
    </dgm:pt>
    <dgm:pt modelId="{EC4DCA32-8F12-441F-8605-5710A1FA9FC1}" type="parTrans" cxnId="{06845B43-425B-4FBD-84FC-474749DC13D0}">
      <dgm:prSet/>
      <dgm:spPr/>
      <dgm:t>
        <a:bodyPr/>
        <a:lstStyle/>
        <a:p>
          <a:endParaRPr lang="en-AU"/>
        </a:p>
      </dgm:t>
    </dgm:pt>
    <dgm:pt modelId="{86CA8807-AF98-4494-91A5-B297432E728D}" type="sibTrans" cxnId="{06845B43-425B-4FBD-84FC-474749DC13D0}">
      <dgm:prSet/>
      <dgm:spPr/>
      <dgm:t>
        <a:bodyPr/>
        <a:lstStyle/>
        <a:p>
          <a:endParaRPr lang="en-AU"/>
        </a:p>
      </dgm:t>
    </dgm:pt>
    <dgm:pt modelId="{C9F05DB7-A7E1-4EFB-9C7E-48C8D0515913}">
      <dgm:prSet/>
      <dgm:spPr/>
      <dgm:t>
        <a:bodyPr/>
        <a:lstStyle/>
        <a:p>
          <a:pPr>
            <a:buFont typeface="+mj-lt"/>
            <a:buAutoNum type="arabicPeriod"/>
          </a:pPr>
          <a:r>
            <a:rPr lang="en-AU" b="1" i="0"/>
            <a:t>Desert Mouse:</a:t>
          </a:r>
          <a:endParaRPr lang="en-AU" b="0" i="0"/>
        </a:p>
      </dgm:t>
    </dgm:pt>
    <dgm:pt modelId="{5E2BC036-799D-4F28-9DE4-C24AD055D9FE}" type="parTrans" cxnId="{B8D018E1-F163-4048-A398-689F9A9DE603}">
      <dgm:prSet/>
      <dgm:spPr/>
      <dgm:t>
        <a:bodyPr/>
        <a:lstStyle/>
        <a:p>
          <a:endParaRPr lang="en-AU"/>
        </a:p>
      </dgm:t>
    </dgm:pt>
    <dgm:pt modelId="{42D19956-187A-4A9E-9FDB-B8E7BDCE77F5}" type="sibTrans" cxnId="{B8D018E1-F163-4048-A398-689F9A9DE603}">
      <dgm:prSet/>
      <dgm:spPr/>
      <dgm:t>
        <a:bodyPr/>
        <a:lstStyle/>
        <a:p>
          <a:endParaRPr lang="en-AU"/>
        </a:p>
      </dgm:t>
    </dgm:pt>
    <dgm:pt modelId="{F2634CF1-D4B5-4E6B-83DD-37E975EDF072}">
      <dgm:prSet/>
      <dgm:spPr/>
      <dgm:t>
        <a:bodyPr/>
        <a:lstStyle/>
        <a:p>
          <a:pPr>
            <a:buFont typeface="+mj-lt"/>
            <a:buAutoNum type="arabicPeriod"/>
          </a:pPr>
          <a:r>
            <a:rPr lang="en-US" b="0" i="0"/>
            <a:t>An omnivorous species that consumes seeds, insects, and plant matter.</a:t>
          </a:r>
        </a:p>
      </dgm:t>
    </dgm:pt>
    <dgm:pt modelId="{31F86E54-D83E-4E16-94DA-5FCC21E1518A}" type="parTrans" cxnId="{72828203-63A7-4738-861B-7908DCEFD365}">
      <dgm:prSet/>
      <dgm:spPr/>
      <dgm:t>
        <a:bodyPr/>
        <a:lstStyle/>
        <a:p>
          <a:endParaRPr lang="en-AU"/>
        </a:p>
      </dgm:t>
    </dgm:pt>
    <dgm:pt modelId="{E61E2395-472C-49F0-A5DA-E86D73A2AEDE}" type="sibTrans" cxnId="{72828203-63A7-4738-861B-7908DCEFD365}">
      <dgm:prSet/>
      <dgm:spPr/>
      <dgm:t>
        <a:bodyPr/>
        <a:lstStyle/>
        <a:p>
          <a:endParaRPr lang="en-AU"/>
        </a:p>
      </dgm:t>
    </dgm:pt>
    <dgm:pt modelId="{97D26522-2704-4A35-9189-DA18FB20970A}">
      <dgm:prSet/>
      <dgm:spPr/>
      <dgm:t>
        <a:bodyPr/>
        <a:lstStyle/>
        <a:p>
          <a:pPr>
            <a:buFont typeface="+mj-lt"/>
            <a:buAutoNum type="arabicPeriod"/>
          </a:pPr>
          <a:r>
            <a:rPr lang="en-US" b="0" i="0"/>
            <a:t>Connects to both plant-based and animal-based food sources.</a:t>
          </a:r>
        </a:p>
      </dgm:t>
    </dgm:pt>
    <dgm:pt modelId="{ED674AE4-2A84-456B-99AB-71205906C136}" type="parTrans" cxnId="{9CB018E6-0A0F-4099-B2FD-72591B902D85}">
      <dgm:prSet/>
      <dgm:spPr/>
      <dgm:t>
        <a:bodyPr/>
        <a:lstStyle/>
        <a:p>
          <a:endParaRPr lang="en-AU"/>
        </a:p>
      </dgm:t>
    </dgm:pt>
    <dgm:pt modelId="{38204670-EA8F-405E-9030-6EA7713D67A5}" type="sibTrans" cxnId="{9CB018E6-0A0F-4099-B2FD-72591B902D85}">
      <dgm:prSet/>
      <dgm:spPr/>
      <dgm:t>
        <a:bodyPr/>
        <a:lstStyle/>
        <a:p>
          <a:endParaRPr lang="en-AU"/>
        </a:p>
      </dgm:t>
    </dgm:pt>
    <dgm:pt modelId="{B5E1B872-999B-4721-9D15-53D9DAB8C26C}">
      <dgm:prSet/>
      <dgm:spPr/>
      <dgm:t>
        <a:bodyPr/>
        <a:lstStyle/>
        <a:p>
          <a:pPr>
            <a:buFont typeface="+mj-lt"/>
            <a:buAutoNum type="arabicPeriod"/>
          </a:pPr>
          <a:r>
            <a:rPr lang="en-AU" b="1" i="0"/>
            <a:t>Dibbler:</a:t>
          </a:r>
          <a:endParaRPr lang="en-AU" b="0" i="0"/>
        </a:p>
      </dgm:t>
    </dgm:pt>
    <dgm:pt modelId="{6FF97F24-F4A5-40AA-8524-AF372F9C796A}" type="parTrans" cxnId="{187DC3B0-462E-428D-8D48-C4D9089285DE}">
      <dgm:prSet/>
      <dgm:spPr/>
      <dgm:t>
        <a:bodyPr/>
        <a:lstStyle/>
        <a:p>
          <a:endParaRPr lang="en-AU"/>
        </a:p>
      </dgm:t>
    </dgm:pt>
    <dgm:pt modelId="{5DC9B74D-6C56-47CD-80A8-B4B0C485E976}" type="sibTrans" cxnId="{187DC3B0-462E-428D-8D48-C4D9089285DE}">
      <dgm:prSet/>
      <dgm:spPr/>
      <dgm:t>
        <a:bodyPr/>
        <a:lstStyle/>
        <a:p>
          <a:endParaRPr lang="en-AU"/>
        </a:p>
      </dgm:t>
    </dgm:pt>
    <dgm:pt modelId="{C8BE2FE1-BDBA-4247-AF19-3C427B349DBF}">
      <dgm:prSet/>
      <dgm:spPr/>
      <dgm:t>
        <a:bodyPr/>
        <a:lstStyle/>
        <a:p>
          <a:pPr>
            <a:buFont typeface="+mj-lt"/>
            <a:buAutoNum type="arabicPeriod"/>
          </a:pPr>
          <a:r>
            <a:rPr lang="en-US" b="0" i="0"/>
            <a:t>An omnivore that primarily eats arthropods (insects, spiders) and also consumes plant matter.</a:t>
          </a:r>
        </a:p>
      </dgm:t>
    </dgm:pt>
    <dgm:pt modelId="{F972031B-A69E-46D4-942E-D2414DFFD658}" type="parTrans" cxnId="{7F75CD2F-7CC6-43C0-9C64-FFBC63D6179C}">
      <dgm:prSet/>
      <dgm:spPr/>
      <dgm:t>
        <a:bodyPr/>
        <a:lstStyle/>
        <a:p>
          <a:endParaRPr lang="en-AU"/>
        </a:p>
      </dgm:t>
    </dgm:pt>
    <dgm:pt modelId="{A0AEB071-9CA3-4AB7-B7C1-18255A385ACF}" type="sibTrans" cxnId="{7F75CD2F-7CC6-43C0-9C64-FFBC63D6179C}">
      <dgm:prSet/>
      <dgm:spPr/>
      <dgm:t>
        <a:bodyPr/>
        <a:lstStyle/>
        <a:p>
          <a:endParaRPr lang="en-AU"/>
        </a:p>
      </dgm:t>
    </dgm:pt>
    <dgm:pt modelId="{5B078559-CED8-4460-A1C3-B9D8103A3434}">
      <dgm:prSet/>
      <dgm:spPr/>
      <dgm:t>
        <a:bodyPr/>
        <a:lstStyle/>
        <a:p>
          <a:pPr>
            <a:buFont typeface="+mj-lt"/>
            <a:buAutoNum type="arabicPeriod"/>
          </a:pPr>
          <a:r>
            <a:rPr lang="en-US" b="0" i="0"/>
            <a:t>Links to various parts of the food web.</a:t>
          </a:r>
        </a:p>
      </dgm:t>
    </dgm:pt>
    <dgm:pt modelId="{9A42413F-6A29-4F52-A856-308DC5331B56}" type="parTrans" cxnId="{2039C3BF-6177-4EFA-B3E5-3E636F045DCC}">
      <dgm:prSet/>
      <dgm:spPr/>
      <dgm:t>
        <a:bodyPr/>
        <a:lstStyle/>
        <a:p>
          <a:endParaRPr lang="en-AU"/>
        </a:p>
      </dgm:t>
    </dgm:pt>
    <dgm:pt modelId="{24062E6B-83C0-4A0F-A028-AB01D6EFE041}" type="sibTrans" cxnId="{2039C3BF-6177-4EFA-B3E5-3E636F045DCC}">
      <dgm:prSet/>
      <dgm:spPr/>
      <dgm:t>
        <a:bodyPr/>
        <a:lstStyle/>
        <a:p>
          <a:endParaRPr lang="en-AU"/>
        </a:p>
      </dgm:t>
    </dgm:pt>
    <dgm:pt modelId="{46C84BDA-5736-4F41-A4B8-A66251BF59CC}">
      <dgm:prSet/>
      <dgm:spPr/>
      <dgm:t>
        <a:bodyPr/>
        <a:lstStyle/>
        <a:p>
          <a:pPr>
            <a:buFont typeface="+mj-lt"/>
            <a:buAutoNum type="arabicPeriod"/>
          </a:pPr>
          <a:r>
            <a:rPr lang="en-AU" b="1" i="0"/>
            <a:t>Shark Bay Bandicoot:</a:t>
          </a:r>
          <a:endParaRPr lang="en-AU" b="0" i="0"/>
        </a:p>
      </dgm:t>
    </dgm:pt>
    <dgm:pt modelId="{4AC25FF1-5E1E-41E8-8829-437CF99ED2BC}" type="parTrans" cxnId="{1AB7B09A-7215-4F63-B42D-DEDA40ED8D23}">
      <dgm:prSet/>
      <dgm:spPr/>
      <dgm:t>
        <a:bodyPr/>
        <a:lstStyle/>
        <a:p>
          <a:endParaRPr lang="en-AU"/>
        </a:p>
      </dgm:t>
    </dgm:pt>
    <dgm:pt modelId="{4E81CD6D-5512-4874-876F-4A8297380708}" type="sibTrans" cxnId="{1AB7B09A-7215-4F63-B42D-DEDA40ED8D23}">
      <dgm:prSet/>
      <dgm:spPr/>
      <dgm:t>
        <a:bodyPr/>
        <a:lstStyle/>
        <a:p>
          <a:endParaRPr lang="en-AU"/>
        </a:p>
      </dgm:t>
    </dgm:pt>
    <dgm:pt modelId="{5148A2AD-3E2F-4BAD-9830-2B2442ED2946}">
      <dgm:prSet/>
      <dgm:spPr/>
      <dgm:t>
        <a:bodyPr/>
        <a:lstStyle/>
        <a:p>
          <a:pPr>
            <a:buFont typeface="+mj-lt"/>
            <a:buAutoNum type="arabicPeriod"/>
          </a:pPr>
          <a:r>
            <a:rPr lang="en-US" b="0" i="0"/>
            <a:t>A small marsupial that forages for insects, seeds, and plant material.</a:t>
          </a:r>
        </a:p>
      </dgm:t>
    </dgm:pt>
    <dgm:pt modelId="{DD8A1C58-B539-4FE1-87A5-CB67DAC0FAD9}" type="parTrans" cxnId="{3AB9C56F-EF83-49AA-89F6-52458CF4286A}">
      <dgm:prSet/>
      <dgm:spPr/>
      <dgm:t>
        <a:bodyPr/>
        <a:lstStyle/>
        <a:p>
          <a:endParaRPr lang="en-AU"/>
        </a:p>
      </dgm:t>
    </dgm:pt>
    <dgm:pt modelId="{BB7678BE-29F6-4D78-B54E-D83F73704911}" type="sibTrans" cxnId="{3AB9C56F-EF83-49AA-89F6-52458CF4286A}">
      <dgm:prSet/>
      <dgm:spPr/>
      <dgm:t>
        <a:bodyPr/>
        <a:lstStyle/>
        <a:p>
          <a:endParaRPr lang="en-AU"/>
        </a:p>
      </dgm:t>
    </dgm:pt>
    <dgm:pt modelId="{5DD458AD-4D9B-4177-80D6-639B610785AD}">
      <dgm:prSet/>
      <dgm:spPr/>
      <dgm:t>
        <a:bodyPr/>
        <a:lstStyle/>
        <a:p>
          <a:pPr>
            <a:buFont typeface="+mj-lt"/>
            <a:buAutoNum type="arabicPeriod"/>
          </a:pPr>
          <a:r>
            <a:rPr lang="en-AU" b="0" i="0"/>
            <a:t>Influences vegetation structure and nutrient cycling.</a:t>
          </a:r>
        </a:p>
      </dgm:t>
    </dgm:pt>
    <dgm:pt modelId="{00F7FD69-9654-449F-8297-EB93430CE959}" type="parTrans" cxnId="{E0F46B34-FF2E-4774-A668-F6D7D2EEF678}">
      <dgm:prSet/>
      <dgm:spPr/>
      <dgm:t>
        <a:bodyPr/>
        <a:lstStyle/>
        <a:p>
          <a:endParaRPr lang="en-AU"/>
        </a:p>
      </dgm:t>
    </dgm:pt>
    <dgm:pt modelId="{2D0823BD-BF58-4904-BA76-E814DFC25FFC}" type="sibTrans" cxnId="{E0F46B34-FF2E-4774-A668-F6D7D2EEF678}">
      <dgm:prSet/>
      <dgm:spPr/>
      <dgm:t>
        <a:bodyPr/>
        <a:lstStyle/>
        <a:p>
          <a:endParaRPr lang="en-AU"/>
        </a:p>
      </dgm:t>
    </dgm:pt>
    <dgm:pt modelId="{88EFABAD-5E96-4DC9-83BD-BB33776C255E}">
      <dgm:prSet/>
      <dgm:spPr/>
      <dgm:t>
        <a:bodyPr/>
        <a:lstStyle/>
        <a:p>
          <a:pPr>
            <a:buFont typeface="+mj-lt"/>
            <a:buAutoNum type="arabicPeriod"/>
          </a:pPr>
          <a:r>
            <a:rPr lang="en-AU" b="1" i="0"/>
            <a:t>Heath Mouse:</a:t>
          </a:r>
          <a:endParaRPr lang="en-AU" b="0" i="0"/>
        </a:p>
      </dgm:t>
    </dgm:pt>
    <dgm:pt modelId="{4383EBE9-37D2-4BDD-AB2F-36945EB2B858}" type="parTrans" cxnId="{57CCE752-406D-4399-8B07-686F4D9F6D7D}">
      <dgm:prSet/>
      <dgm:spPr/>
      <dgm:t>
        <a:bodyPr/>
        <a:lstStyle/>
        <a:p>
          <a:endParaRPr lang="en-AU"/>
        </a:p>
      </dgm:t>
    </dgm:pt>
    <dgm:pt modelId="{C9AE227D-9E41-43DD-AA03-0B9679433857}" type="sibTrans" cxnId="{57CCE752-406D-4399-8B07-686F4D9F6D7D}">
      <dgm:prSet/>
      <dgm:spPr/>
      <dgm:t>
        <a:bodyPr/>
        <a:lstStyle/>
        <a:p>
          <a:endParaRPr lang="en-AU"/>
        </a:p>
      </dgm:t>
    </dgm:pt>
    <dgm:pt modelId="{E693D076-E3FF-4A6F-B1C8-FA02FC612062}">
      <dgm:prSet/>
      <dgm:spPr/>
      <dgm:t>
        <a:bodyPr/>
        <a:lstStyle/>
        <a:p>
          <a:pPr>
            <a:buFont typeface="+mj-lt"/>
            <a:buAutoNum type="arabicPeriod"/>
          </a:pPr>
          <a:r>
            <a:rPr lang="en-US" b="0" i="0"/>
            <a:t>A herbivore that feeds on grasses and other vegetation.</a:t>
          </a:r>
        </a:p>
      </dgm:t>
    </dgm:pt>
    <dgm:pt modelId="{929369D0-4557-4850-A88E-A42324C7BA91}" type="parTrans" cxnId="{861145FC-F412-4A31-A5F1-5A6ADD0AC522}">
      <dgm:prSet/>
      <dgm:spPr/>
      <dgm:t>
        <a:bodyPr/>
        <a:lstStyle/>
        <a:p>
          <a:endParaRPr lang="en-AU"/>
        </a:p>
      </dgm:t>
    </dgm:pt>
    <dgm:pt modelId="{7E88C963-3369-49EA-8555-D58829C3A850}" type="sibTrans" cxnId="{861145FC-F412-4A31-A5F1-5A6ADD0AC522}">
      <dgm:prSet/>
      <dgm:spPr/>
      <dgm:t>
        <a:bodyPr/>
        <a:lstStyle/>
        <a:p>
          <a:endParaRPr lang="en-AU"/>
        </a:p>
      </dgm:t>
    </dgm:pt>
    <dgm:pt modelId="{52E1B576-087F-4A95-B9E4-4185C35580A2}">
      <dgm:prSet/>
      <dgm:spPr/>
      <dgm:t>
        <a:bodyPr/>
        <a:lstStyle/>
        <a:p>
          <a:pPr>
            <a:buFont typeface="+mj-lt"/>
            <a:buAutoNum type="arabicPeriod"/>
          </a:pPr>
          <a:r>
            <a:rPr lang="en-US" b="0" i="0"/>
            <a:t>Forms part of the primary consumer level.</a:t>
          </a:r>
        </a:p>
      </dgm:t>
    </dgm:pt>
    <dgm:pt modelId="{B98C1718-ABCB-4A82-9D5B-84E9CB110AF6}" type="parTrans" cxnId="{4C1E97B4-EC7E-461B-84A9-416562B167DE}">
      <dgm:prSet/>
      <dgm:spPr/>
      <dgm:t>
        <a:bodyPr/>
        <a:lstStyle/>
        <a:p>
          <a:endParaRPr lang="en-AU"/>
        </a:p>
      </dgm:t>
    </dgm:pt>
    <dgm:pt modelId="{D086A972-EC5E-4518-BDFC-C68F1E8BA955}" type="sibTrans" cxnId="{4C1E97B4-EC7E-461B-84A9-416562B167DE}">
      <dgm:prSet/>
      <dgm:spPr/>
      <dgm:t>
        <a:bodyPr/>
        <a:lstStyle/>
        <a:p>
          <a:endParaRPr lang="en-AU"/>
        </a:p>
      </dgm:t>
    </dgm:pt>
    <dgm:pt modelId="{AB186BEB-F326-4156-B966-20651D9C23C6}">
      <dgm:prSet/>
      <dgm:spPr/>
      <dgm:t>
        <a:bodyPr/>
        <a:lstStyle/>
        <a:p>
          <a:pPr>
            <a:buFont typeface="+mj-lt"/>
            <a:buAutoNum type="arabicPeriod"/>
          </a:pPr>
          <a:r>
            <a:rPr lang="en-AU" b="1" i="0"/>
            <a:t>Western Grasswren:</a:t>
          </a:r>
          <a:endParaRPr lang="en-AU" b="0" i="0"/>
        </a:p>
      </dgm:t>
    </dgm:pt>
    <dgm:pt modelId="{39E7004C-46A8-40FF-A8B0-DB88FB09CDBF}" type="parTrans" cxnId="{A951B460-C919-49CC-93BC-6962C9E00372}">
      <dgm:prSet/>
      <dgm:spPr/>
      <dgm:t>
        <a:bodyPr/>
        <a:lstStyle/>
        <a:p>
          <a:endParaRPr lang="en-AU"/>
        </a:p>
      </dgm:t>
    </dgm:pt>
    <dgm:pt modelId="{E0DA6142-EDA2-4644-B9F9-D64FD12D5630}" type="sibTrans" cxnId="{A951B460-C919-49CC-93BC-6962C9E00372}">
      <dgm:prSet/>
      <dgm:spPr/>
      <dgm:t>
        <a:bodyPr/>
        <a:lstStyle/>
        <a:p>
          <a:endParaRPr lang="en-AU"/>
        </a:p>
      </dgm:t>
    </dgm:pt>
    <dgm:pt modelId="{358FF0D9-3A9D-4854-92ED-8D7EECEA5E21}">
      <dgm:prSet/>
      <dgm:spPr/>
      <dgm:t>
        <a:bodyPr/>
        <a:lstStyle/>
        <a:p>
          <a:pPr>
            <a:buFont typeface="+mj-lt"/>
            <a:buAutoNum type="arabicPeriod"/>
          </a:pPr>
          <a:r>
            <a:rPr lang="en-US" b="0" i="0"/>
            <a:t>An insectivorous bird that gleans food from litter and sand.</a:t>
          </a:r>
        </a:p>
      </dgm:t>
    </dgm:pt>
    <dgm:pt modelId="{B47E8392-2596-47A5-B522-8BB7DA7482A2}" type="parTrans" cxnId="{F04B1ED2-4312-4B45-950B-774AB42830EF}">
      <dgm:prSet/>
      <dgm:spPr/>
      <dgm:t>
        <a:bodyPr/>
        <a:lstStyle/>
        <a:p>
          <a:endParaRPr lang="en-AU"/>
        </a:p>
      </dgm:t>
    </dgm:pt>
    <dgm:pt modelId="{34BDA9A6-5638-4FE0-9B83-026D0ACE141F}" type="sibTrans" cxnId="{F04B1ED2-4312-4B45-950B-774AB42830EF}">
      <dgm:prSet/>
      <dgm:spPr/>
      <dgm:t>
        <a:bodyPr/>
        <a:lstStyle/>
        <a:p>
          <a:endParaRPr lang="en-AU"/>
        </a:p>
      </dgm:t>
    </dgm:pt>
    <dgm:pt modelId="{FCAE6329-A35E-42EE-84FA-0F39F370B1B7}">
      <dgm:prSet/>
      <dgm:spPr/>
      <dgm:t>
        <a:bodyPr/>
        <a:lstStyle/>
        <a:p>
          <a:pPr>
            <a:buFont typeface="+mj-lt"/>
            <a:buAutoNum type="arabicPeriod"/>
          </a:pPr>
          <a:r>
            <a:rPr lang="en-US" b="0" i="0"/>
            <a:t>Consumes invertebrates (like ants, beetles, spiders) and seeds.</a:t>
          </a:r>
        </a:p>
      </dgm:t>
    </dgm:pt>
    <dgm:pt modelId="{99D16D29-2F8E-47A3-A037-CF9A92A15E15}" type="parTrans" cxnId="{45F926C5-46EA-4714-A76A-97B145769902}">
      <dgm:prSet/>
      <dgm:spPr/>
      <dgm:t>
        <a:bodyPr/>
        <a:lstStyle/>
        <a:p>
          <a:endParaRPr lang="en-AU"/>
        </a:p>
      </dgm:t>
    </dgm:pt>
    <dgm:pt modelId="{495FF315-0C8C-4562-A847-0EB2066DD27D}" type="sibTrans" cxnId="{45F926C5-46EA-4714-A76A-97B145769902}">
      <dgm:prSet/>
      <dgm:spPr/>
      <dgm:t>
        <a:bodyPr/>
        <a:lstStyle/>
        <a:p>
          <a:endParaRPr lang="en-AU"/>
        </a:p>
      </dgm:t>
    </dgm:pt>
    <dgm:pt modelId="{F4F5DA36-A357-485D-B440-71C046777AC3}">
      <dgm:prSet/>
      <dgm:spPr/>
      <dgm:t>
        <a:bodyPr/>
        <a:lstStyle/>
        <a:p>
          <a:pPr>
            <a:buFont typeface="+mj-lt"/>
            <a:buAutoNum type="arabicPeriod"/>
          </a:pPr>
          <a:r>
            <a:rPr lang="en-AU" b="1" i="0"/>
            <a:t>Greater Stick-nest Rat:</a:t>
          </a:r>
          <a:endParaRPr lang="en-AU" b="0" i="0"/>
        </a:p>
      </dgm:t>
    </dgm:pt>
    <dgm:pt modelId="{24449CF9-F448-47A3-9853-2D2067FE42F5}" type="parTrans" cxnId="{37188B85-D518-4A9A-B022-0FBC9ACDAB41}">
      <dgm:prSet/>
      <dgm:spPr/>
      <dgm:t>
        <a:bodyPr/>
        <a:lstStyle/>
        <a:p>
          <a:endParaRPr lang="en-AU"/>
        </a:p>
      </dgm:t>
    </dgm:pt>
    <dgm:pt modelId="{CA563C9A-7C76-4A59-9F8C-53C5E0171D87}" type="sibTrans" cxnId="{37188B85-D518-4A9A-B022-0FBC9ACDAB41}">
      <dgm:prSet/>
      <dgm:spPr/>
      <dgm:t>
        <a:bodyPr/>
        <a:lstStyle/>
        <a:p>
          <a:endParaRPr lang="en-AU"/>
        </a:p>
      </dgm:t>
    </dgm:pt>
    <dgm:pt modelId="{E3746ECC-1395-4A56-945E-0661ACD1BAD2}">
      <dgm:prSet/>
      <dgm:spPr/>
      <dgm:t>
        <a:bodyPr/>
        <a:lstStyle/>
        <a:p>
          <a:pPr>
            <a:buFont typeface="+mj-lt"/>
            <a:buAutoNum type="arabicPeriod"/>
          </a:pPr>
          <a:r>
            <a:rPr lang="en-US" b="0" i="0"/>
            <a:t>Herbivorous, feeding on leaves and shoots of succulent and semi-succulent shrubs.</a:t>
          </a:r>
        </a:p>
      </dgm:t>
    </dgm:pt>
    <dgm:pt modelId="{0EBE5EAC-B768-48BE-86D6-5602ADDEA372}" type="parTrans" cxnId="{1750A5DB-0AB2-4EC0-A03F-F460D320059A}">
      <dgm:prSet/>
      <dgm:spPr/>
      <dgm:t>
        <a:bodyPr/>
        <a:lstStyle/>
        <a:p>
          <a:endParaRPr lang="en-AU"/>
        </a:p>
      </dgm:t>
    </dgm:pt>
    <dgm:pt modelId="{8DC3569E-5ED8-4E50-B085-6E17B60A479A}" type="sibTrans" cxnId="{1750A5DB-0AB2-4EC0-A03F-F460D320059A}">
      <dgm:prSet/>
      <dgm:spPr/>
      <dgm:t>
        <a:bodyPr/>
        <a:lstStyle/>
        <a:p>
          <a:endParaRPr lang="en-AU"/>
        </a:p>
      </dgm:t>
    </dgm:pt>
    <dgm:pt modelId="{30CC03E9-1FFA-4A99-A429-A7B602C98F3A}">
      <dgm:prSet/>
      <dgm:spPr/>
      <dgm:t>
        <a:bodyPr/>
        <a:lstStyle/>
        <a:p>
          <a:pPr>
            <a:buFont typeface="+mj-lt"/>
            <a:buAutoNum type="arabicPeriod"/>
          </a:pPr>
          <a:r>
            <a:rPr lang="en-AU" b="0" i="0"/>
            <a:t>Shapes vegetation and provides habitat.</a:t>
          </a:r>
        </a:p>
      </dgm:t>
    </dgm:pt>
    <dgm:pt modelId="{14A6056E-6C93-4B65-91C6-C59EA73C9FA9}" type="parTrans" cxnId="{204AA8FD-D431-4DC0-847F-45F25A477989}">
      <dgm:prSet/>
      <dgm:spPr/>
      <dgm:t>
        <a:bodyPr/>
        <a:lstStyle/>
        <a:p>
          <a:endParaRPr lang="en-AU"/>
        </a:p>
      </dgm:t>
    </dgm:pt>
    <dgm:pt modelId="{06A7F8A0-5A45-4E33-BD5A-5A1755C4C0E5}" type="sibTrans" cxnId="{204AA8FD-D431-4DC0-847F-45F25A477989}">
      <dgm:prSet/>
      <dgm:spPr/>
      <dgm:t>
        <a:bodyPr/>
        <a:lstStyle/>
        <a:p>
          <a:endParaRPr lang="en-AU"/>
        </a:p>
      </dgm:t>
    </dgm:pt>
    <dgm:pt modelId="{DCC5FA15-02CF-41EF-8A95-D87FCF90B7B8}">
      <dgm:prSet/>
      <dgm:spPr/>
      <dgm:t>
        <a:bodyPr/>
        <a:lstStyle/>
        <a:p>
          <a:pPr>
            <a:buFont typeface="+mj-lt"/>
            <a:buAutoNum type="arabicPeriod"/>
          </a:pPr>
          <a:r>
            <a:rPr lang="en-AU" b="1" i="0"/>
            <a:t>Woylie (Brush-tailed Bettong):</a:t>
          </a:r>
          <a:endParaRPr lang="en-AU" b="0" i="0"/>
        </a:p>
      </dgm:t>
    </dgm:pt>
    <dgm:pt modelId="{436B637B-E0C9-43C5-86B0-E0D7AF6A5A1A}" type="parTrans" cxnId="{82EE8B11-3DB9-40DA-9C82-93397972F63B}">
      <dgm:prSet/>
      <dgm:spPr/>
      <dgm:t>
        <a:bodyPr/>
        <a:lstStyle/>
        <a:p>
          <a:endParaRPr lang="en-AU"/>
        </a:p>
      </dgm:t>
    </dgm:pt>
    <dgm:pt modelId="{A3FED465-E1DD-4E00-AA67-7B2AC34665B6}" type="sibTrans" cxnId="{82EE8B11-3DB9-40DA-9C82-93397972F63B}">
      <dgm:prSet/>
      <dgm:spPr/>
      <dgm:t>
        <a:bodyPr/>
        <a:lstStyle/>
        <a:p>
          <a:endParaRPr lang="en-AU"/>
        </a:p>
      </dgm:t>
    </dgm:pt>
    <dgm:pt modelId="{7B51B6B6-13A0-40C8-864E-BA048D648395}">
      <dgm:prSet/>
      <dgm:spPr/>
      <dgm:t>
        <a:bodyPr/>
        <a:lstStyle/>
        <a:p>
          <a:pPr>
            <a:buFont typeface="+mj-lt"/>
            <a:buAutoNum type="arabicPeriod"/>
          </a:pPr>
          <a:r>
            <a:rPr lang="en-US" b="0" i="0"/>
            <a:t>A nocturnal herbivore that eats grasses, seeds, and plant material.</a:t>
          </a:r>
        </a:p>
      </dgm:t>
    </dgm:pt>
    <dgm:pt modelId="{BB9643D9-8C42-4700-A365-18218672D851}" type="parTrans" cxnId="{5B67FCB3-E0D9-4953-B303-073D5D3DD38B}">
      <dgm:prSet/>
      <dgm:spPr/>
      <dgm:t>
        <a:bodyPr/>
        <a:lstStyle/>
        <a:p>
          <a:endParaRPr lang="en-AU"/>
        </a:p>
      </dgm:t>
    </dgm:pt>
    <dgm:pt modelId="{759FBBBF-E1E9-482E-9E3C-226401147557}" type="sibTrans" cxnId="{5B67FCB3-E0D9-4953-B303-073D5D3DD38B}">
      <dgm:prSet/>
      <dgm:spPr/>
      <dgm:t>
        <a:bodyPr/>
        <a:lstStyle/>
        <a:p>
          <a:endParaRPr lang="en-AU"/>
        </a:p>
      </dgm:t>
    </dgm:pt>
    <dgm:pt modelId="{CA6B859A-55CC-44C4-B523-F11B250B3759}">
      <dgm:prSet/>
      <dgm:spPr/>
      <dgm:t>
        <a:bodyPr/>
        <a:lstStyle/>
        <a:p>
          <a:pPr>
            <a:buFont typeface="+mj-lt"/>
            <a:buAutoNum type="arabicPeriod"/>
          </a:pPr>
          <a:r>
            <a:rPr lang="en-US" b="0" i="0"/>
            <a:t>Connects to other herbivores and influences plant communities.</a:t>
          </a:r>
        </a:p>
      </dgm:t>
    </dgm:pt>
    <dgm:pt modelId="{78EA784D-469E-4574-9011-FA8641B51D64}" type="parTrans" cxnId="{8088F747-3365-48C2-B4DB-6736A965447B}">
      <dgm:prSet/>
      <dgm:spPr/>
      <dgm:t>
        <a:bodyPr/>
        <a:lstStyle/>
        <a:p>
          <a:endParaRPr lang="en-AU"/>
        </a:p>
      </dgm:t>
    </dgm:pt>
    <dgm:pt modelId="{2C8340FC-9CCE-4F73-A3BE-9EA4F03A73CE}" type="sibTrans" cxnId="{8088F747-3365-48C2-B4DB-6736A965447B}">
      <dgm:prSet/>
      <dgm:spPr/>
      <dgm:t>
        <a:bodyPr/>
        <a:lstStyle/>
        <a:p>
          <a:endParaRPr lang="en-AU"/>
        </a:p>
      </dgm:t>
    </dgm:pt>
    <dgm:pt modelId="{F5543AEF-C060-4727-BE9D-6BEDA89882AD}">
      <dgm:prSet/>
      <dgm:spPr/>
      <dgm:t>
        <a:bodyPr/>
        <a:lstStyle/>
        <a:p>
          <a:pPr>
            <a:buFont typeface="+mj-lt"/>
            <a:buAutoNum type="arabicPeriod"/>
          </a:pPr>
          <a:r>
            <a:rPr lang="en-AU" b="1" i="0"/>
            <a:t>Shark Bay Mouse:</a:t>
          </a:r>
          <a:endParaRPr lang="en-AU" b="0" i="0"/>
        </a:p>
      </dgm:t>
    </dgm:pt>
    <dgm:pt modelId="{F298AEA2-E8E4-43B6-B71D-E89FD8F4101D}" type="parTrans" cxnId="{BFA9F33A-B749-4B2A-B67E-160A2979F3C0}">
      <dgm:prSet/>
      <dgm:spPr/>
      <dgm:t>
        <a:bodyPr/>
        <a:lstStyle/>
        <a:p>
          <a:endParaRPr lang="en-AU"/>
        </a:p>
      </dgm:t>
    </dgm:pt>
    <dgm:pt modelId="{26AD42E2-2CB0-42B9-BFEE-7166635556F8}" type="sibTrans" cxnId="{BFA9F33A-B749-4B2A-B67E-160A2979F3C0}">
      <dgm:prSet/>
      <dgm:spPr/>
      <dgm:t>
        <a:bodyPr/>
        <a:lstStyle/>
        <a:p>
          <a:endParaRPr lang="en-AU"/>
        </a:p>
      </dgm:t>
    </dgm:pt>
    <dgm:pt modelId="{AA923466-69A4-4F34-B26B-1B2871F33DE2}">
      <dgm:prSet/>
      <dgm:spPr/>
      <dgm:t>
        <a:bodyPr/>
        <a:lstStyle/>
        <a:p>
          <a:pPr>
            <a:buFont typeface="+mj-lt"/>
            <a:buAutoNum type="arabicPeriod"/>
          </a:pPr>
          <a:r>
            <a:rPr lang="en-US" b="0" i="0"/>
            <a:t>A vegetarian omnivore that includes plant materials (petals, leaves) and invertebrate fragments (spiders) in its diet.</a:t>
          </a:r>
        </a:p>
      </dgm:t>
    </dgm:pt>
    <dgm:pt modelId="{0F832FBB-458B-4999-9792-641963955F9A}" type="parTrans" cxnId="{FAFC5314-8AF8-4471-96F6-C32464DBA6F6}">
      <dgm:prSet/>
      <dgm:spPr/>
      <dgm:t>
        <a:bodyPr/>
        <a:lstStyle/>
        <a:p>
          <a:endParaRPr lang="en-AU"/>
        </a:p>
      </dgm:t>
    </dgm:pt>
    <dgm:pt modelId="{89C19319-CDF1-4FED-B28F-AD3FBCC36343}" type="sibTrans" cxnId="{FAFC5314-8AF8-4471-96F6-C32464DBA6F6}">
      <dgm:prSet/>
      <dgm:spPr/>
      <dgm:t>
        <a:bodyPr/>
        <a:lstStyle/>
        <a:p>
          <a:endParaRPr lang="en-AU"/>
        </a:p>
      </dgm:t>
    </dgm:pt>
    <dgm:pt modelId="{DECC40FA-1F51-4D0B-8642-F56BEE276781}">
      <dgm:prSet/>
      <dgm:spPr/>
      <dgm:t>
        <a:bodyPr/>
        <a:lstStyle/>
        <a:p>
          <a:pPr>
            <a:buFont typeface="+mj-lt"/>
            <a:buAutoNum type="arabicPeriod"/>
          </a:pPr>
          <a:r>
            <a:rPr lang="en-US" b="0" i="0"/>
            <a:t>Plays a role in nutrient cycling.</a:t>
          </a:r>
        </a:p>
      </dgm:t>
    </dgm:pt>
    <dgm:pt modelId="{906D757C-1CAC-4C14-81FF-FA1FDC573752}" type="parTrans" cxnId="{F1DBB325-A9B5-44DC-ADB2-6F086689D584}">
      <dgm:prSet/>
      <dgm:spPr/>
      <dgm:t>
        <a:bodyPr/>
        <a:lstStyle/>
        <a:p>
          <a:endParaRPr lang="en-AU"/>
        </a:p>
      </dgm:t>
    </dgm:pt>
    <dgm:pt modelId="{61993026-05FE-4810-87E4-0573C7F9D54E}" type="sibTrans" cxnId="{F1DBB325-A9B5-44DC-ADB2-6F086689D584}">
      <dgm:prSet/>
      <dgm:spPr/>
      <dgm:t>
        <a:bodyPr/>
        <a:lstStyle/>
        <a:p>
          <a:endParaRPr lang="en-AU"/>
        </a:p>
      </dgm:t>
    </dgm:pt>
    <dgm:pt modelId="{4E7D3E15-2F0B-4721-96D5-782528C19C73}">
      <dgm:prSet/>
      <dgm:spPr/>
      <dgm:t>
        <a:bodyPr/>
        <a:lstStyle/>
        <a:p>
          <a:pPr>
            <a:buFont typeface="+mj-lt"/>
            <a:buAutoNum type="arabicPeriod"/>
          </a:pPr>
          <a:r>
            <a:rPr lang="en-AU" b="1" i="0"/>
            <a:t>Rufous Hare-wallaby:</a:t>
          </a:r>
          <a:endParaRPr lang="en-AU" b="0" i="0"/>
        </a:p>
      </dgm:t>
    </dgm:pt>
    <dgm:pt modelId="{AAFFCCD2-22F3-4D6A-8324-7CF0CED1EFEB}" type="parTrans" cxnId="{77A16710-D443-4DEF-B71D-06949D7AF9AF}">
      <dgm:prSet/>
      <dgm:spPr/>
      <dgm:t>
        <a:bodyPr/>
        <a:lstStyle/>
        <a:p>
          <a:endParaRPr lang="en-AU"/>
        </a:p>
      </dgm:t>
    </dgm:pt>
    <dgm:pt modelId="{6BBE1F7B-E765-4EF1-BA35-079338FFCA3B}" type="sibTrans" cxnId="{77A16710-D443-4DEF-B71D-06949D7AF9AF}">
      <dgm:prSet/>
      <dgm:spPr/>
      <dgm:t>
        <a:bodyPr/>
        <a:lstStyle/>
        <a:p>
          <a:endParaRPr lang="en-AU"/>
        </a:p>
      </dgm:t>
    </dgm:pt>
    <dgm:pt modelId="{69E3A78A-CCB5-455B-8D2A-ADD35088D52A}">
      <dgm:prSet/>
      <dgm:spPr/>
      <dgm:t>
        <a:bodyPr/>
        <a:lstStyle/>
        <a:p>
          <a:pPr>
            <a:buFont typeface="+mj-lt"/>
            <a:buAutoNum type="arabicPeriod"/>
          </a:pPr>
          <a:r>
            <a:rPr lang="en-US" b="0" i="0"/>
            <a:t>A flexible herbivore that consumes perennial grasses, grass seeds, and seeds of sedges.</a:t>
          </a:r>
        </a:p>
      </dgm:t>
    </dgm:pt>
    <dgm:pt modelId="{9371F0FA-D12E-4E1C-A756-57A6C23B35EE}" type="parTrans" cxnId="{5620AE46-2040-4DDC-8C22-080CBBAB6C8D}">
      <dgm:prSet/>
      <dgm:spPr/>
      <dgm:t>
        <a:bodyPr/>
        <a:lstStyle/>
        <a:p>
          <a:endParaRPr lang="en-AU"/>
        </a:p>
      </dgm:t>
    </dgm:pt>
    <dgm:pt modelId="{E8AB4065-66B4-475A-BE49-DBE2D4E5D5DD}" type="sibTrans" cxnId="{5620AE46-2040-4DDC-8C22-080CBBAB6C8D}">
      <dgm:prSet/>
      <dgm:spPr/>
      <dgm:t>
        <a:bodyPr/>
        <a:lstStyle/>
        <a:p>
          <a:endParaRPr lang="en-AU"/>
        </a:p>
      </dgm:t>
    </dgm:pt>
    <dgm:pt modelId="{C2C1133D-1CE6-4E76-BB3B-D7EAF462954C}">
      <dgm:prSet/>
      <dgm:spPr/>
      <dgm:t>
        <a:bodyPr/>
        <a:lstStyle/>
        <a:p>
          <a:pPr>
            <a:buFont typeface="+mj-lt"/>
            <a:buAutoNum type="arabicPeriod"/>
          </a:pPr>
          <a:r>
            <a:rPr lang="en-US" b="0" i="0"/>
            <a:t>Adapts to available food sources.</a:t>
          </a:r>
        </a:p>
      </dgm:t>
    </dgm:pt>
    <dgm:pt modelId="{C326365D-AE48-4B9A-B212-AABB8C417FC8}" type="parTrans" cxnId="{EAE5FC8A-3BD0-453D-9BB7-A2386240E499}">
      <dgm:prSet/>
      <dgm:spPr/>
      <dgm:t>
        <a:bodyPr/>
        <a:lstStyle/>
        <a:p>
          <a:endParaRPr lang="en-AU"/>
        </a:p>
      </dgm:t>
    </dgm:pt>
    <dgm:pt modelId="{8569AC0C-90CB-469D-9C47-F3F155AB7E34}" type="sibTrans" cxnId="{EAE5FC8A-3BD0-453D-9BB7-A2386240E499}">
      <dgm:prSet/>
      <dgm:spPr/>
      <dgm:t>
        <a:bodyPr/>
        <a:lstStyle/>
        <a:p>
          <a:endParaRPr lang="en-AU"/>
        </a:p>
      </dgm:t>
    </dgm:pt>
    <dgm:pt modelId="{FF37A69C-10F6-4BAF-899D-9A30A329DAD7}" type="pres">
      <dgm:prSet presAssocID="{1AB63684-A150-4271-8960-541D270BDF62}" presName="Name0" presStyleCnt="0">
        <dgm:presLayoutVars>
          <dgm:dir/>
          <dgm:resizeHandles val="exact"/>
        </dgm:presLayoutVars>
      </dgm:prSet>
      <dgm:spPr/>
    </dgm:pt>
    <dgm:pt modelId="{F9EC70FC-D236-428A-8ACF-9DBC90423E0F}" type="pres">
      <dgm:prSet presAssocID="{24A55D24-C02E-4FF9-B6E4-C626605B7DD4}" presName="composite" presStyleCnt="0"/>
      <dgm:spPr/>
    </dgm:pt>
    <dgm:pt modelId="{BE4F5270-C068-45BF-A6B1-3E92B45F795D}" type="pres">
      <dgm:prSet presAssocID="{24A55D24-C02E-4FF9-B6E4-C626605B7DD4}" presName="rect1" presStyleLbl="trAlignAcc1" presStyleIdx="0" presStyleCnt="13">
        <dgm:presLayoutVars>
          <dgm:bulletEnabled val="1"/>
        </dgm:presLayoutVars>
      </dgm:prSet>
      <dgm:spPr/>
    </dgm:pt>
    <dgm:pt modelId="{2108C237-CC09-4FC5-B706-CCDDCFB84C5E}" type="pres">
      <dgm:prSet presAssocID="{24A55D24-C02E-4FF9-B6E4-C626605B7DD4}" presName="rect2" presStyleLbl="fgImgPlace1" presStyleIdx="0" presStyleCnt="13"/>
      <dgm:spPr>
        <a:blipFill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276C9734-DD8C-4496-BAAD-2E214AE92726}" type="pres">
      <dgm:prSet presAssocID="{246E4F8B-87F5-4920-B722-C98EBA526337}" presName="sibTrans" presStyleCnt="0"/>
      <dgm:spPr/>
    </dgm:pt>
    <dgm:pt modelId="{6DFCE030-FD2A-4072-A2D7-BEBD1A1A8FF9}" type="pres">
      <dgm:prSet presAssocID="{C0103DBA-B8F3-4B03-AD4E-B23C8C1FCE50}" presName="composite" presStyleCnt="0"/>
      <dgm:spPr/>
    </dgm:pt>
    <dgm:pt modelId="{0BBFB8C8-2B6E-4E7F-87BE-1C34D7461EB0}" type="pres">
      <dgm:prSet presAssocID="{C0103DBA-B8F3-4B03-AD4E-B23C8C1FCE50}" presName="rect1" presStyleLbl="trAlignAcc1" presStyleIdx="1" presStyleCnt="13">
        <dgm:presLayoutVars>
          <dgm:bulletEnabled val="1"/>
        </dgm:presLayoutVars>
      </dgm:prSet>
      <dgm:spPr/>
    </dgm:pt>
    <dgm:pt modelId="{F1EED007-D909-4795-8A46-5066128360F5}" type="pres">
      <dgm:prSet presAssocID="{C0103DBA-B8F3-4B03-AD4E-B23C8C1FCE50}" presName="rect2" presStyleLbl="fgImgPlace1" presStyleIdx="1" presStyleCnt="1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F5923041-9E84-4687-AC19-C7F34DDAECB2}" type="pres">
      <dgm:prSet presAssocID="{D6EF5B02-1F87-4665-B35C-8A8DD308695F}" presName="sibTrans" presStyleCnt="0"/>
      <dgm:spPr/>
    </dgm:pt>
    <dgm:pt modelId="{B7FA0F90-8B85-4EFA-AFDB-3A1463A08ADF}" type="pres">
      <dgm:prSet presAssocID="{D14287A6-CF9A-4719-ACA3-B49C6C223CA1}" presName="composite" presStyleCnt="0"/>
      <dgm:spPr/>
    </dgm:pt>
    <dgm:pt modelId="{DE981D4C-817F-4178-8D50-F5A7DEFD79C4}" type="pres">
      <dgm:prSet presAssocID="{D14287A6-CF9A-4719-ACA3-B49C6C223CA1}" presName="rect1" presStyleLbl="trAlignAcc1" presStyleIdx="2" presStyleCnt="13">
        <dgm:presLayoutVars>
          <dgm:bulletEnabled val="1"/>
        </dgm:presLayoutVars>
      </dgm:prSet>
      <dgm:spPr/>
    </dgm:pt>
    <dgm:pt modelId="{353F5887-817D-4BE3-99C3-6135AA71F49D}" type="pres">
      <dgm:prSet presAssocID="{D14287A6-CF9A-4719-ACA3-B49C6C223CA1}" presName="rect2" presStyleLbl="fgImgPlace1" presStyleIdx="2" presStyleCnt="13"/>
      <dgm:spPr>
        <a:blipFill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543A6935-0A94-402E-AFD0-B16DA2BC4DA8}" type="pres">
      <dgm:prSet presAssocID="{CA73B827-B1CE-4A56-9126-DF3703C399C8}" presName="sibTrans" presStyleCnt="0"/>
      <dgm:spPr/>
    </dgm:pt>
    <dgm:pt modelId="{71A98C15-87AF-490E-AB82-B0D2E921FED2}" type="pres">
      <dgm:prSet presAssocID="{2E0F49EA-7D0C-4E03-B33C-BCC06108B169}" presName="composite" presStyleCnt="0"/>
      <dgm:spPr/>
    </dgm:pt>
    <dgm:pt modelId="{436E3B5B-C1FD-418A-9108-9587138CB27E}" type="pres">
      <dgm:prSet presAssocID="{2E0F49EA-7D0C-4E03-B33C-BCC06108B169}" presName="rect1" presStyleLbl="trAlignAcc1" presStyleIdx="3" presStyleCnt="13">
        <dgm:presLayoutVars>
          <dgm:bulletEnabled val="1"/>
        </dgm:presLayoutVars>
      </dgm:prSet>
      <dgm:spPr/>
    </dgm:pt>
    <dgm:pt modelId="{6E9A631E-01D4-440F-9102-456AE877AFBB}" type="pres">
      <dgm:prSet presAssocID="{2E0F49EA-7D0C-4E03-B33C-BCC06108B169}" presName="rect2" presStyleLbl="fgImgPlace1" presStyleIdx="3" presStyleCnt="13"/>
      <dgm:spPr>
        <a:blipFill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pt>
    <dgm:pt modelId="{A2CA3067-1192-4EEA-947A-1A651A1BDC7D}" type="pres">
      <dgm:prSet presAssocID="{BBFA352A-0F6F-4C27-9A69-84563806E035}" presName="sibTrans" presStyleCnt="0"/>
      <dgm:spPr/>
    </dgm:pt>
    <dgm:pt modelId="{38D080C2-DBD4-4B6E-A06B-6AAEA3AB790A}" type="pres">
      <dgm:prSet presAssocID="{C9F05DB7-A7E1-4EFB-9C7E-48C8D0515913}" presName="composite" presStyleCnt="0"/>
      <dgm:spPr/>
    </dgm:pt>
    <dgm:pt modelId="{91D8FA54-7C06-4347-A250-835774D1384E}" type="pres">
      <dgm:prSet presAssocID="{C9F05DB7-A7E1-4EFB-9C7E-48C8D0515913}" presName="rect1" presStyleLbl="trAlignAcc1" presStyleIdx="4" presStyleCnt="13">
        <dgm:presLayoutVars>
          <dgm:bulletEnabled val="1"/>
        </dgm:presLayoutVars>
      </dgm:prSet>
      <dgm:spPr/>
    </dgm:pt>
    <dgm:pt modelId="{C8A8E880-B8D9-42D9-A354-8F0CB0248D03}" type="pres">
      <dgm:prSet presAssocID="{C9F05DB7-A7E1-4EFB-9C7E-48C8D0515913}" presName="rect2" presStyleLbl="fgImgPlace1" presStyleIdx="4" presStyleCnt="13"/>
      <dgm:spPr>
        <a:blipFill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DCBAA022-AC71-4169-B13D-136214BE9FC4}" type="pres">
      <dgm:prSet presAssocID="{42D19956-187A-4A9E-9FDB-B8E7BDCE77F5}" presName="sibTrans" presStyleCnt="0"/>
      <dgm:spPr/>
    </dgm:pt>
    <dgm:pt modelId="{6D20E20C-0EB7-449F-A818-9626EB08F5AB}" type="pres">
      <dgm:prSet presAssocID="{B5E1B872-999B-4721-9D15-53D9DAB8C26C}" presName="composite" presStyleCnt="0"/>
      <dgm:spPr/>
    </dgm:pt>
    <dgm:pt modelId="{0CC4EF4C-4929-491A-9588-B24CDCEB8203}" type="pres">
      <dgm:prSet presAssocID="{B5E1B872-999B-4721-9D15-53D9DAB8C26C}" presName="rect1" presStyleLbl="trAlignAcc1" presStyleIdx="5" presStyleCnt="13">
        <dgm:presLayoutVars>
          <dgm:bulletEnabled val="1"/>
        </dgm:presLayoutVars>
      </dgm:prSet>
      <dgm:spPr/>
    </dgm:pt>
    <dgm:pt modelId="{92148A5D-8B4F-468E-BFBD-1B30C93E1D2A}" type="pres">
      <dgm:prSet presAssocID="{B5E1B872-999B-4721-9D15-53D9DAB8C26C}" presName="rect2" presStyleLbl="fgImgPlace1" presStyleIdx="5" presStyleCnt="13"/>
      <dgm:spPr>
        <a:blipFill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dgm:spPr>
    </dgm:pt>
    <dgm:pt modelId="{D43373F7-318D-46BB-ABB9-CC203B48E425}" type="pres">
      <dgm:prSet presAssocID="{5DC9B74D-6C56-47CD-80A8-B4B0C485E976}" presName="sibTrans" presStyleCnt="0"/>
      <dgm:spPr/>
    </dgm:pt>
    <dgm:pt modelId="{6E5627CE-8B2C-4210-A18B-2477B291B522}" type="pres">
      <dgm:prSet presAssocID="{46C84BDA-5736-4F41-A4B8-A66251BF59CC}" presName="composite" presStyleCnt="0"/>
      <dgm:spPr/>
    </dgm:pt>
    <dgm:pt modelId="{DC32A26E-A2AD-4FEA-B1DB-98E6CB05B712}" type="pres">
      <dgm:prSet presAssocID="{46C84BDA-5736-4F41-A4B8-A66251BF59CC}" presName="rect1" presStyleLbl="trAlignAcc1" presStyleIdx="6" presStyleCnt="13">
        <dgm:presLayoutVars>
          <dgm:bulletEnabled val="1"/>
        </dgm:presLayoutVars>
      </dgm:prSet>
      <dgm:spPr/>
    </dgm:pt>
    <dgm:pt modelId="{B870DADE-53FE-4318-BACF-923200BAFF07}" type="pres">
      <dgm:prSet presAssocID="{46C84BDA-5736-4F41-A4B8-A66251BF59CC}" presName="rect2" presStyleLbl="fgImgPlace1" presStyleIdx="6" presStyleCnt="13"/>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dgm:spPr>
    </dgm:pt>
    <dgm:pt modelId="{BD43FE7D-EC55-4F63-9DF2-1870DBF9C79C}" type="pres">
      <dgm:prSet presAssocID="{4E81CD6D-5512-4874-876F-4A8297380708}" presName="sibTrans" presStyleCnt="0"/>
      <dgm:spPr/>
    </dgm:pt>
    <dgm:pt modelId="{B372F759-D4A2-41B9-9E39-BF83C02BFFC1}" type="pres">
      <dgm:prSet presAssocID="{88EFABAD-5E96-4DC9-83BD-BB33776C255E}" presName="composite" presStyleCnt="0"/>
      <dgm:spPr/>
    </dgm:pt>
    <dgm:pt modelId="{72148E64-3F20-4096-92BE-AABF4F3844F3}" type="pres">
      <dgm:prSet presAssocID="{88EFABAD-5E96-4DC9-83BD-BB33776C255E}" presName="rect1" presStyleLbl="trAlignAcc1" presStyleIdx="7" presStyleCnt="13">
        <dgm:presLayoutVars>
          <dgm:bulletEnabled val="1"/>
        </dgm:presLayoutVars>
      </dgm:prSet>
      <dgm:spPr/>
    </dgm:pt>
    <dgm:pt modelId="{93C230AF-0EB3-49AD-B0DB-2EAE2948CEDD}" type="pres">
      <dgm:prSet presAssocID="{88EFABAD-5E96-4DC9-83BD-BB33776C255E}" presName="rect2" presStyleLbl="fgImgPlace1" presStyleIdx="7" presStyleCnt="13"/>
      <dgm:spPr>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F7EE9F37-0506-4450-B779-C7A012567D25}" type="pres">
      <dgm:prSet presAssocID="{C9AE227D-9E41-43DD-AA03-0B9679433857}" presName="sibTrans" presStyleCnt="0"/>
      <dgm:spPr/>
    </dgm:pt>
    <dgm:pt modelId="{2588DAF8-3773-440B-A27B-736C3E77E461}" type="pres">
      <dgm:prSet presAssocID="{AB186BEB-F326-4156-B966-20651D9C23C6}" presName="composite" presStyleCnt="0"/>
      <dgm:spPr/>
    </dgm:pt>
    <dgm:pt modelId="{A0AD21C2-EB8E-4381-9C89-93D6E0C2B156}" type="pres">
      <dgm:prSet presAssocID="{AB186BEB-F326-4156-B966-20651D9C23C6}" presName="rect1" presStyleLbl="trAlignAcc1" presStyleIdx="8" presStyleCnt="13">
        <dgm:presLayoutVars>
          <dgm:bulletEnabled val="1"/>
        </dgm:presLayoutVars>
      </dgm:prSet>
      <dgm:spPr/>
    </dgm:pt>
    <dgm:pt modelId="{A7E25893-73BE-43C8-9B35-3533859F8663}" type="pres">
      <dgm:prSet presAssocID="{AB186BEB-F326-4156-B966-20651D9C23C6}" presName="rect2" presStyleLbl="fgImgPlace1" presStyleIdx="8" presStyleCnt="13"/>
      <dgm:spPr>
        <a:blipFill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dgm:spPr>
    </dgm:pt>
    <dgm:pt modelId="{24217B46-C64B-4D08-8BC3-2B2B172E01F6}" type="pres">
      <dgm:prSet presAssocID="{E0DA6142-EDA2-4644-B9F9-D64FD12D5630}" presName="sibTrans" presStyleCnt="0"/>
      <dgm:spPr/>
    </dgm:pt>
    <dgm:pt modelId="{EE6A85E6-395F-4011-A5E1-A620C819ADD8}" type="pres">
      <dgm:prSet presAssocID="{F4F5DA36-A357-485D-B440-71C046777AC3}" presName="composite" presStyleCnt="0"/>
      <dgm:spPr/>
    </dgm:pt>
    <dgm:pt modelId="{4320252B-9350-41B2-A014-0D81FFBF26D2}" type="pres">
      <dgm:prSet presAssocID="{F4F5DA36-A357-485D-B440-71C046777AC3}" presName="rect1" presStyleLbl="trAlignAcc1" presStyleIdx="9" presStyleCnt="13">
        <dgm:presLayoutVars>
          <dgm:bulletEnabled val="1"/>
        </dgm:presLayoutVars>
      </dgm:prSet>
      <dgm:spPr/>
    </dgm:pt>
    <dgm:pt modelId="{428D68DC-6012-4A02-8D23-0EC0F82E9925}" type="pres">
      <dgm:prSet presAssocID="{F4F5DA36-A357-485D-B440-71C046777AC3}" presName="rect2" presStyleLbl="fgImgPlace1" presStyleIdx="9" presStyleCnt="13"/>
      <dgm:spPr>
        <a:blipFill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dgm:spPr>
    </dgm:pt>
    <dgm:pt modelId="{C9B04F73-391C-4601-BFE8-6F10A1A4F4D2}" type="pres">
      <dgm:prSet presAssocID="{CA563C9A-7C76-4A59-9F8C-53C5E0171D87}" presName="sibTrans" presStyleCnt="0"/>
      <dgm:spPr/>
    </dgm:pt>
    <dgm:pt modelId="{76A1327E-7DD4-4BAE-8A47-0BDCBBF7FE4F}" type="pres">
      <dgm:prSet presAssocID="{DCC5FA15-02CF-41EF-8A95-D87FCF90B7B8}" presName="composite" presStyleCnt="0"/>
      <dgm:spPr/>
    </dgm:pt>
    <dgm:pt modelId="{2FF8816A-6A07-40D8-BD93-94226B89ED86}" type="pres">
      <dgm:prSet presAssocID="{DCC5FA15-02CF-41EF-8A95-D87FCF90B7B8}" presName="rect1" presStyleLbl="trAlignAcc1" presStyleIdx="10" presStyleCnt="13">
        <dgm:presLayoutVars>
          <dgm:bulletEnabled val="1"/>
        </dgm:presLayoutVars>
      </dgm:prSet>
      <dgm:spPr/>
    </dgm:pt>
    <dgm:pt modelId="{9127B853-9350-4AF7-8C5D-683331BBA5F5}" type="pres">
      <dgm:prSet presAssocID="{DCC5FA15-02CF-41EF-8A95-D87FCF90B7B8}" presName="rect2" presStyleLbl="fgImgPlace1" presStyleIdx="10" presStyleCnt="13"/>
      <dgm:spPr>
        <a:blipFill rotWithShape="1">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dgm:spPr>
    </dgm:pt>
    <dgm:pt modelId="{A4136981-6C51-487F-80C8-8AAAB62867DC}" type="pres">
      <dgm:prSet presAssocID="{A3FED465-E1DD-4E00-AA67-7B2AC34665B6}" presName="sibTrans" presStyleCnt="0"/>
      <dgm:spPr/>
    </dgm:pt>
    <dgm:pt modelId="{3EFA46C6-D52B-40BC-B445-E2E50CCBA67D}" type="pres">
      <dgm:prSet presAssocID="{F5543AEF-C060-4727-BE9D-6BEDA89882AD}" presName="composite" presStyleCnt="0"/>
      <dgm:spPr/>
    </dgm:pt>
    <dgm:pt modelId="{D717DFAC-180E-4D20-ACA4-2D7C58538FB3}" type="pres">
      <dgm:prSet presAssocID="{F5543AEF-C060-4727-BE9D-6BEDA89882AD}" presName="rect1" presStyleLbl="trAlignAcc1" presStyleIdx="11" presStyleCnt="13">
        <dgm:presLayoutVars>
          <dgm:bulletEnabled val="1"/>
        </dgm:presLayoutVars>
      </dgm:prSet>
      <dgm:spPr/>
    </dgm:pt>
    <dgm:pt modelId="{8D7D8EBE-7A45-41A4-A8FE-F00FB4541922}" type="pres">
      <dgm:prSet presAssocID="{F5543AEF-C060-4727-BE9D-6BEDA89882AD}" presName="rect2" presStyleLbl="fgImgPlace1" presStyleIdx="11" presStyleCnt="13"/>
      <dgm:spPr>
        <a:blipFill rotWithShape="1">
          <a:blip xmlns:r="http://schemas.openxmlformats.org/officeDocument/2006/relationships" r:embed="rId12">
            <a:extLst>
              <a:ext uri="{28A0092B-C50C-407E-A947-70E740481C1C}">
                <a14:useLocalDpi xmlns:a14="http://schemas.microsoft.com/office/drawing/2010/main" val="0"/>
              </a:ext>
            </a:extLst>
          </a:blip>
          <a:srcRect/>
          <a:stretch>
            <a:fillRect/>
          </a:stretch>
        </a:blipFill>
      </dgm:spPr>
    </dgm:pt>
    <dgm:pt modelId="{D77A63A7-553C-4949-8199-26755A52465B}" type="pres">
      <dgm:prSet presAssocID="{26AD42E2-2CB0-42B9-BFEE-7166635556F8}" presName="sibTrans" presStyleCnt="0"/>
      <dgm:spPr/>
    </dgm:pt>
    <dgm:pt modelId="{13A954F6-2EE8-4845-9D54-F7DA6AA2393B}" type="pres">
      <dgm:prSet presAssocID="{4E7D3E15-2F0B-4721-96D5-782528C19C73}" presName="composite" presStyleCnt="0"/>
      <dgm:spPr/>
    </dgm:pt>
    <dgm:pt modelId="{7367D110-AA7A-4A86-AF54-7A4A3F8A6722}" type="pres">
      <dgm:prSet presAssocID="{4E7D3E15-2F0B-4721-96D5-782528C19C73}" presName="rect1" presStyleLbl="trAlignAcc1" presStyleIdx="12" presStyleCnt="13">
        <dgm:presLayoutVars>
          <dgm:bulletEnabled val="1"/>
        </dgm:presLayoutVars>
      </dgm:prSet>
      <dgm:spPr/>
    </dgm:pt>
    <dgm:pt modelId="{21900595-EF53-4A68-A5F1-23F811E5BD19}" type="pres">
      <dgm:prSet presAssocID="{4E7D3E15-2F0B-4721-96D5-782528C19C73}" presName="rect2" presStyleLbl="fgImgPlace1" presStyleIdx="12" presStyleCnt="13"/>
      <dgm:spPr>
        <a:blipFill rotWithShape="1">
          <a:blip xmlns:r="http://schemas.openxmlformats.org/officeDocument/2006/relationships" r:embed="rId13">
            <a:extLst>
              <a:ext uri="{28A0092B-C50C-407E-A947-70E740481C1C}">
                <a14:useLocalDpi xmlns:a14="http://schemas.microsoft.com/office/drawing/2010/main" val="0"/>
              </a:ext>
            </a:extLst>
          </a:blip>
          <a:srcRect/>
          <a:stretch>
            <a:fillRect/>
          </a:stretch>
        </a:blipFill>
      </dgm:spPr>
    </dgm:pt>
  </dgm:ptLst>
  <dgm:cxnLst>
    <dgm:cxn modelId="{72828203-63A7-4738-861B-7908DCEFD365}" srcId="{C9F05DB7-A7E1-4EFB-9C7E-48C8D0515913}" destId="{F2634CF1-D4B5-4E6B-83DD-37E975EDF072}" srcOrd="0" destOrd="0" parTransId="{31F86E54-D83E-4E16-94DA-5FCC21E1518A}" sibTransId="{E61E2395-472C-49F0-A5DA-E86D73A2AEDE}"/>
    <dgm:cxn modelId="{C2915805-C6DE-44ED-8FBA-0E9DCDCDFE2B}" type="presOf" srcId="{1AB63684-A150-4271-8960-541D270BDF62}" destId="{FF37A69C-10F6-4BAF-899D-9A30A329DAD7}" srcOrd="0" destOrd="0" presId="urn:microsoft.com/office/officeart/2008/layout/PictureStrips"/>
    <dgm:cxn modelId="{B78BD305-4B73-4882-A468-05FADE331B26}" type="presOf" srcId="{E7011F99-219C-4787-A24E-8E4F6A9FF215}" destId="{0BBFB8C8-2B6E-4E7F-87BE-1C34D7461EB0}" srcOrd="0" destOrd="1" presId="urn:microsoft.com/office/officeart/2008/layout/PictureStrips"/>
    <dgm:cxn modelId="{B07C6108-8004-4413-8887-890A49C60FF2}" type="presOf" srcId="{8E910B93-354A-4FFB-AD1E-FB34ED3B4974}" destId="{0BBFB8C8-2B6E-4E7F-87BE-1C34D7461EB0}" srcOrd="0" destOrd="2" presId="urn:microsoft.com/office/officeart/2008/layout/PictureStrips"/>
    <dgm:cxn modelId="{F5997C08-E0FA-4832-B328-F990A9C211AC}" srcId="{D14287A6-CF9A-4719-ACA3-B49C6C223CA1}" destId="{34B879D6-3EAC-4A28-AC85-1BDE83CBBD99}" srcOrd="0" destOrd="0" parTransId="{CD7FE137-CAEB-4C82-A60F-94ABCC42D0C7}" sibTransId="{63968995-1B35-4B99-B751-15C1D3469DA7}"/>
    <dgm:cxn modelId="{1938DC0F-F204-40EC-9265-F0D19272FF5B}" type="presOf" srcId="{7B51B6B6-13A0-40C8-864E-BA048D648395}" destId="{2FF8816A-6A07-40D8-BD93-94226B89ED86}" srcOrd="0" destOrd="1" presId="urn:microsoft.com/office/officeart/2008/layout/PictureStrips"/>
    <dgm:cxn modelId="{82772610-69AB-4E6E-8E1C-F0946631EB40}" type="presOf" srcId="{5DD458AD-4D9B-4177-80D6-639B610785AD}" destId="{DC32A26E-A2AD-4FEA-B1DB-98E6CB05B712}" srcOrd="0" destOrd="2" presId="urn:microsoft.com/office/officeart/2008/layout/PictureStrips"/>
    <dgm:cxn modelId="{77A16710-D443-4DEF-B71D-06949D7AF9AF}" srcId="{1AB63684-A150-4271-8960-541D270BDF62}" destId="{4E7D3E15-2F0B-4721-96D5-782528C19C73}" srcOrd="12" destOrd="0" parTransId="{AAFFCCD2-22F3-4D6A-8324-7CF0CED1EFEB}" sibTransId="{6BBE1F7B-E765-4EF1-BA35-079338FFCA3B}"/>
    <dgm:cxn modelId="{82EE8B11-3DB9-40DA-9C82-93397972F63B}" srcId="{1AB63684-A150-4271-8960-541D270BDF62}" destId="{DCC5FA15-02CF-41EF-8A95-D87FCF90B7B8}" srcOrd="10" destOrd="0" parTransId="{436B637B-E0C9-43C5-86B0-E0D7AF6A5A1A}" sibTransId="{A3FED465-E1DD-4E00-AA67-7B2AC34665B6}"/>
    <dgm:cxn modelId="{13D6BB13-6928-4A50-A063-11BB2C05F846}" type="presOf" srcId="{E3746ECC-1395-4A56-945E-0661ACD1BAD2}" destId="{4320252B-9350-41B2-A014-0D81FFBF26D2}" srcOrd="0" destOrd="1" presId="urn:microsoft.com/office/officeart/2008/layout/PictureStrips"/>
    <dgm:cxn modelId="{FAFC5314-8AF8-4471-96F6-C32464DBA6F6}" srcId="{F5543AEF-C060-4727-BE9D-6BEDA89882AD}" destId="{AA923466-69A4-4F34-B26B-1B2871F33DE2}" srcOrd="0" destOrd="0" parTransId="{0F832FBB-458B-4999-9792-641963955F9A}" sibTransId="{89C19319-CDF1-4FED-B28F-AD3FBCC36343}"/>
    <dgm:cxn modelId="{46629917-F20F-4C0F-ACF1-4DF86376DD59}" type="presOf" srcId="{76CCCE79-4C8B-4E66-B8CF-ACA9303549B5}" destId="{BE4F5270-C068-45BF-A6B1-3E92B45F795D}" srcOrd="0" destOrd="1" presId="urn:microsoft.com/office/officeart/2008/layout/PictureStrips"/>
    <dgm:cxn modelId="{95F33518-678F-4B0D-ABE6-3CC0E8F87018}" type="presOf" srcId="{4E7D3E15-2F0B-4721-96D5-782528C19C73}" destId="{7367D110-AA7A-4A86-AF54-7A4A3F8A6722}" srcOrd="0" destOrd="0" presId="urn:microsoft.com/office/officeart/2008/layout/PictureStrips"/>
    <dgm:cxn modelId="{20A17125-E896-477B-8DC8-806591075AEB}" type="presOf" srcId="{C0103DBA-B8F3-4B03-AD4E-B23C8C1FCE50}" destId="{0BBFB8C8-2B6E-4E7F-87BE-1C34D7461EB0}" srcOrd="0" destOrd="0" presId="urn:microsoft.com/office/officeart/2008/layout/PictureStrips"/>
    <dgm:cxn modelId="{F1DBB325-A9B5-44DC-ADB2-6F086689D584}" srcId="{F5543AEF-C060-4727-BE9D-6BEDA89882AD}" destId="{DECC40FA-1F51-4D0B-8642-F56BEE276781}" srcOrd="1" destOrd="0" parTransId="{906D757C-1CAC-4C14-81FF-FA1FDC573752}" sibTransId="{61993026-05FE-4810-87E4-0573C7F9D54E}"/>
    <dgm:cxn modelId="{8351CB26-CF38-4D8A-98D7-6076A862AD2D}" type="presOf" srcId="{BE5C52CA-884D-46FD-91A7-932D82BA7E99}" destId="{436E3B5B-C1FD-418A-9108-9587138CB27E}" srcOrd="0" destOrd="2" presId="urn:microsoft.com/office/officeart/2008/layout/PictureStrips"/>
    <dgm:cxn modelId="{512E4827-4E90-4BD0-BBEC-61B6FBAE2960}" srcId="{1AB63684-A150-4271-8960-541D270BDF62}" destId="{D14287A6-CF9A-4719-ACA3-B49C6C223CA1}" srcOrd="2" destOrd="0" parTransId="{CE9F8E26-3266-4D7D-A973-F168AAEB6302}" sibTransId="{CA73B827-B1CE-4A56-9126-DF3703C399C8}"/>
    <dgm:cxn modelId="{AFCE112A-C6F7-4757-ABC5-F828CA1D6BD2}" type="presOf" srcId="{358FF0D9-3A9D-4854-92ED-8D7EECEA5E21}" destId="{A0AD21C2-EB8E-4381-9C89-93D6E0C2B156}" srcOrd="0" destOrd="1" presId="urn:microsoft.com/office/officeart/2008/layout/PictureStrips"/>
    <dgm:cxn modelId="{CEE2482A-C844-43EE-A667-204DE1670AAE}" type="presOf" srcId="{69E3A78A-CCB5-455B-8D2A-ADD35088D52A}" destId="{7367D110-AA7A-4A86-AF54-7A4A3F8A6722}" srcOrd="0" destOrd="1" presId="urn:microsoft.com/office/officeart/2008/layout/PictureStrips"/>
    <dgm:cxn modelId="{5F300F2C-86E2-4472-ADAF-1BA21E751C0B}" srcId="{C0103DBA-B8F3-4B03-AD4E-B23C8C1FCE50}" destId="{8E910B93-354A-4FFB-AD1E-FB34ED3B4974}" srcOrd="1" destOrd="0" parTransId="{9B126144-DEC4-4640-8516-88B51C2FCE1A}" sibTransId="{CA1F90E9-80D5-4636-98F7-66238F9CDD75}"/>
    <dgm:cxn modelId="{1489702C-5A52-45CB-9163-FF5CD865F1AF}" type="presOf" srcId="{F5543AEF-C060-4727-BE9D-6BEDA89882AD}" destId="{D717DFAC-180E-4D20-ACA4-2D7C58538FB3}" srcOrd="0" destOrd="0" presId="urn:microsoft.com/office/officeart/2008/layout/PictureStrips"/>
    <dgm:cxn modelId="{7F75CD2F-7CC6-43C0-9C64-FFBC63D6179C}" srcId="{B5E1B872-999B-4721-9D15-53D9DAB8C26C}" destId="{C8BE2FE1-BDBA-4247-AF19-3C427B349DBF}" srcOrd="0" destOrd="0" parTransId="{F972031B-A69E-46D4-942E-D2414DFFD658}" sibTransId="{A0AEB071-9CA3-4AB7-B7C1-18255A385ACF}"/>
    <dgm:cxn modelId="{E0F46B34-FF2E-4774-A668-F6D7D2EEF678}" srcId="{46C84BDA-5736-4F41-A4B8-A66251BF59CC}" destId="{5DD458AD-4D9B-4177-80D6-639B610785AD}" srcOrd="1" destOrd="0" parTransId="{00F7FD69-9654-449F-8297-EB93430CE959}" sibTransId="{2D0823BD-BF58-4904-BA76-E814DFC25FFC}"/>
    <dgm:cxn modelId="{89E44737-CF9A-4A9D-B8E8-256B3DBC351F}" type="presOf" srcId="{24A55D24-C02E-4FF9-B6E4-C626605B7DD4}" destId="{BE4F5270-C068-45BF-A6B1-3E92B45F795D}" srcOrd="0" destOrd="0" presId="urn:microsoft.com/office/officeart/2008/layout/PictureStrips"/>
    <dgm:cxn modelId="{7EA0A23A-75F3-41BD-9756-B279E9B4F629}" type="presOf" srcId="{C9F05DB7-A7E1-4EFB-9C7E-48C8D0515913}" destId="{91D8FA54-7C06-4347-A250-835774D1384E}" srcOrd="0" destOrd="0" presId="urn:microsoft.com/office/officeart/2008/layout/PictureStrips"/>
    <dgm:cxn modelId="{BFA9F33A-B749-4B2A-B67E-160A2979F3C0}" srcId="{1AB63684-A150-4271-8960-541D270BDF62}" destId="{F5543AEF-C060-4727-BE9D-6BEDA89882AD}" srcOrd="11" destOrd="0" parTransId="{F298AEA2-E8E4-43B6-B71D-E89FD8F4101D}" sibTransId="{26AD42E2-2CB0-42B9-BFEE-7166635556F8}"/>
    <dgm:cxn modelId="{0DE5F85D-2711-4D84-8ED6-9A7C134E698D}" type="presOf" srcId="{F2634CF1-D4B5-4E6B-83DD-37E975EDF072}" destId="{91D8FA54-7C06-4347-A250-835774D1384E}" srcOrd="0" destOrd="1" presId="urn:microsoft.com/office/officeart/2008/layout/PictureStrips"/>
    <dgm:cxn modelId="{A951B460-C919-49CC-93BC-6962C9E00372}" srcId="{1AB63684-A150-4271-8960-541D270BDF62}" destId="{AB186BEB-F326-4156-B966-20651D9C23C6}" srcOrd="8" destOrd="0" parTransId="{39E7004C-46A8-40FF-A8B0-DB88FB09CDBF}" sibTransId="{E0DA6142-EDA2-4644-B9F9-D64FD12D5630}"/>
    <dgm:cxn modelId="{06845B43-425B-4FBD-84FC-474749DC13D0}" srcId="{2E0F49EA-7D0C-4E03-B33C-BCC06108B169}" destId="{BE5C52CA-884D-46FD-91A7-932D82BA7E99}" srcOrd="1" destOrd="0" parTransId="{EC4DCA32-8F12-441F-8605-5710A1FA9FC1}" sibTransId="{86CA8807-AF98-4494-91A5-B297432E728D}"/>
    <dgm:cxn modelId="{5620AE46-2040-4DDC-8C22-080CBBAB6C8D}" srcId="{4E7D3E15-2F0B-4721-96D5-782528C19C73}" destId="{69E3A78A-CCB5-455B-8D2A-ADD35088D52A}" srcOrd="0" destOrd="0" parTransId="{9371F0FA-D12E-4E1C-A756-57A6C23B35EE}" sibTransId="{E8AB4065-66B4-475A-BE49-DBE2D4E5D5DD}"/>
    <dgm:cxn modelId="{8088F747-3365-48C2-B4DB-6736A965447B}" srcId="{DCC5FA15-02CF-41EF-8A95-D87FCF90B7B8}" destId="{CA6B859A-55CC-44C4-B523-F11B250B3759}" srcOrd="1" destOrd="0" parTransId="{78EA784D-469E-4574-9011-FA8641B51D64}" sibTransId="{2C8340FC-9CCE-4F73-A3BE-9EA4F03A73CE}"/>
    <dgm:cxn modelId="{0A1A8C4A-7062-4649-9510-DD98B5FAEA00}" type="presOf" srcId="{F4F5DA36-A357-485D-B440-71C046777AC3}" destId="{4320252B-9350-41B2-A014-0D81FFBF26D2}" srcOrd="0" destOrd="0" presId="urn:microsoft.com/office/officeart/2008/layout/PictureStrips"/>
    <dgm:cxn modelId="{E00FFA6D-C985-44B7-92B3-43DA1F8EF7D0}" type="presOf" srcId="{4A4A7A27-4420-4C04-867D-255F2E9C8ED4}" destId="{BE4F5270-C068-45BF-A6B1-3E92B45F795D}" srcOrd="0" destOrd="2" presId="urn:microsoft.com/office/officeart/2008/layout/PictureStrips"/>
    <dgm:cxn modelId="{3AB9C56F-EF83-49AA-89F6-52458CF4286A}" srcId="{46C84BDA-5736-4F41-A4B8-A66251BF59CC}" destId="{5148A2AD-3E2F-4BAD-9830-2B2442ED2946}" srcOrd="0" destOrd="0" parTransId="{DD8A1C58-B539-4FE1-87A5-CB67DAC0FAD9}" sibTransId="{BB7678BE-29F6-4D78-B54E-D83F73704911}"/>
    <dgm:cxn modelId="{C6B41A51-4F6E-41B2-B3C4-FB6E0B8E45FC}" type="presOf" srcId="{6337B5BE-0E03-40FE-8AEF-317E0CED95E1}" destId="{436E3B5B-C1FD-418A-9108-9587138CB27E}" srcOrd="0" destOrd="1" presId="urn:microsoft.com/office/officeart/2008/layout/PictureStrips"/>
    <dgm:cxn modelId="{57CCE752-406D-4399-8B07-686F4D9F6D7D}" srcId="{1AB63684-A150-4271-8960-541D270BDF62}" destId="{88EFABAD-5E96-4DC9-83BD-BB33776C255E}" srcOrd="7" destOrd="0" parTransId="{4383EBE9-37D2-4BDD-AB2F-36945EB2B858}" sibTransId="{C9AE227D-9E41-43DD-AA03-0B9679433857}"/>
    <dgm:cxn modelId="{98FDDE74-94A7-42BC-A609-BA51980A0FA8}" type="presOf" srcId="{AA923466-69A4-4F34-B26B-1B2871F33DE2}" destId="{D717DFAC-180E-4D20-ACA4-2D7C58538FB3}" srcOrd="0" destOrd="1" presId="urn:microsoft.com/office/officeart/2008/layout/PictureStrips"/>
    <dgm:cxn modelId="{C965A276-20DA-4C92-9C31-DCEF68A0E4FA}" type="presOf" srcId="{88EFABAD-5E96-4DC9-83BD-BB33776C255E}" destId="{72148E64-3F20-4096-92BE-AABF4F3844F3}" srcOrd="0" destOrd="0" presId="urn:microsoft.com/office/officeart/2008/layout/PictureStrips"/>
    <dgm:cxn modelId="{998EB856-A6F1-4BF4-A13E-AB29B4C4B18A}" type="presOf" srcId="{E693D076-E3FF-4A6F-B1C8-FA02FC612062}" destId="{72148E64-3F20-4096-92BE-AABF4F3844F3}" srcOrd="0" destOrd="1" presId="urn:microsoft.com/office/officeart/2008/layout/PictureStrips"/>
    <dgm:cxn modelId="{5F442B57-498B-4F76-97BD-C83635CA43B5}" srcId="{D14287A6-CF9A-4719-ACA3-B49C6C223CA1}" destId="{2397E4BA-B971-4A5F-BED7-51C46C9E4B81}" srcOrd="1" destOrd="0" parTransId="{DE7C14B4-8163-484F-B987-5C24E5E596AB}" sibTransId="{C198CF69-234F-4156-B339-EF20C5A20854}"/>
    <dgm:cxn modelId="{341C8D57-D61A-4888-8D3A-C0271101BD00}" type="presOf" srcId="{D14287A6-CF9A-4719-ACA3-B49C6C223CA1}" destId="{DE981D4C-817F-4178-8D50-F5A7DEFD79C4}" srcOrd="0" destOrd="0" presId="urn:microsoft.com/office/officeart/2008/layout/PictureStrips"/>
    <dgm:cxn modelId="{5921EC59-8082-48DE-BC37-6F0F2EC74976}" type="presOf" srcId="{C2C1133D-1CE6-4E76-BB3B-D7EAF462954C}" destId="{7367D110-AA7A-4A86-AF54-7A4A3F8A6722}" srcOrd="0" destOrd="2" presId="urn:microsoft.com/office/officeart/2008/layout/PictureStrips"/>
    <dgm:cxn modelId="{67FBF559-1D42-433D-970B-C5DE410AD010}" srcId="{24A55D24-C02E-4FF9-B6E4-C626605B7DD4}" destId="{4A4A7A27-4420-4C04-867D-255F2E9C8ED4}" srcOrd="1" destOrd="0" parTransId="{52D574BA-DBD7-45BE-B389-47AE7EBCC68B}" sibTransId="{9B2BCA81-B221-4316-8FCB-7B800B85C7CA}"/>
    <dgm:cxn modelId="{65EEBB7B-E7FC-41BA-895E-1B0CFB32AB51}" srcId="{1AB63684-A150-4271-8960-541D270BDF62}" destId="{2E0F49EA-7D0C-4E03-B33C-BCC06108B169}" srcOrd="3" destOrd="0" parTransId="{59053319-3CDC-460A-9743-33A22E712432}" sibTransId="{BBFA352A-0F6F-4C27-9A69-84563806E035}"/>
    <dgm:cxn modelId="{FE07127C-46F0-4196-9085-16F66F6D5237}" type="presOf" srcId="{46C84BDA-5736-4F41-A4B8-A66251BF59CC}" destId="{DC32A26E-A2AD-4FEA-B1DB-98E6CB05B712}" srcOrd="0" destOrd="0" presId="urn:microsoft.com/office/officeart/2008/layout/PictureStrips"/>
    <dgm:cxn modelId="{14AF1B85-7553-4D67-A0E3-FA0D7141FCF2}" type="presOf" srcId="{5148A2AD-3E2F-4BAD-9830-2B2442ED2946}" destId="{DC32A26E-A2AD-4FEA-B1DB-98E6CB05B712}" srcOrd="0" destOrd="1" presId="urn:microsoft.com/office/officeart/2008/layout/PictureStrips"/>
    <dgm:cxn modelId="{37188B85-D518-4A9A-B022-0FBC9ACDAB41}" srcId="{1AB63684-A150-4271-8960-541D270BDF62}" destId="{F4F5DA36-A357-485D-B440-71C046777AC3}" srcOrd="9" destOrd="0" parTransId="{24449CF9-F448-47A3-9853-2D2067FE42F5}" sibTransId="{CA563C9A-7C76-4A59-9F8C-53C5E0171D87}"/>
    <dgm:cxn modelId="{EAE5FC8A-3BD0-453D-9BB7-A2386240E499}" srcId="{4E7D3E15-2F0B-4721-96D5-782528C19C73}" destId="{C2C1133D-1CE6-4E76-BB3B-D7EAF462954C}" srcOrd="1" destOrd="0" parTransId="{C326365D-AE48-4B9A-B212-AABB8C417FC8}" sibTransId="{8569AC0C-90CB-469D-9C47-F3F155AB7E34}"/>
    <dgm:cxn modelId="{C01F108B-CF55-4751-AEE7-3BC4215DDFEF}" type="presOf" srcId="{C8BE2FE1-BDBA-4247-AF19-3C427B349DBF}" destId="{0CC4EF4C-4929-491A-9588-B24CDCEB8203}" srcOrd="0" destOrd="1" presId="urn:microsoft.com/office/officeart/2008/layout/PictureStrips"/>
    <dgm:cxn modelId="{6BF89F94-B47E-48E5-B367-0E0068FA648B}" type="presOf" srcId="{30CC03E9-1FFA-4A99-A429-A7B602C98F3A}" destId="{4320252B-9350-41B2-A014-0D81FFBF26D2}" srcOrd="0" destOrd="2" presId="urn:microsoft.com/office/officeart/2008/layout/PictureStrips"/>
    <dgm:cxn modelId="{96FC6F98-44ED-4410-9E31-633341AA9F1A}" type="presOf" srcId="{5B078559-CED8-4460-A1C3-B9D8103A3434}" destId="{0CC4EF4C-4929-491A-9588-B24CDCEB8203}" srcOrd="0" destOrd="2" presId="urn:microsoft.com/office/officeart/2008/layout/PictureStrips"/>
    <dgm:cxn modelId="{DBB15A98-9B83-441B-ADD6-1AF7677AA9D2}" type="presOf" srcId="{AB186BEB-F326-4156-B966-20651D9C23C6}" destId="{A0AD21C2-EB8E-4381-9C89-93D6E0C2B156}" srcOrd="0" destOrd="0" presId="urn:microsoft.com/office/officeart/2008/layout/PictureStrips"/>
    <dgm:cxn modelId="{1AB7B09A-7215-4F63-B42D-DEDA40ED8D23}" srcId="{1AB63684-A150-4271-8960-541D270BDF62}" destId="{46C84BDA-5736-4F41-A4B8-A66251BF59CC}" srcOrd="6" destOrd="0" parTransId="{4AC25FF1-5E1E-41E8-8829-437CF99ED2BC}" sibTransId="{4E81CD6D-5512-4874-876F-4A8297380708}"/>
    <dgm:cxn modelId="{2B88D8A4-FD13-4207-BEBF-5A358F8C5468}" type="presOf" srcId="{2E0F49EA-7D0C-4E03-B33C-BCC06108B169}" destId="{436E3B5B-C1FD-418A-9108-9587138CB27E}" srcOrd="0" destOrd="0" presId="urn:microsoft.com/office/officeart/2008/layout/PictureStrips"/>
    <dgm:cxn modelId="{C1A631A6-12DE-44F5-ABDC-AB13E4F433C1}" type="presOf" srcId="{DECC40FA-1F51-4D0B-8642-F56BEE276781}" destId="{D717DFAC-180E-4D20-ACA4-2D7C58538FB3}" srcOrd="0" destOrd="2" presId="urn:microsoft.com/office/officeart/2008/layout/PictureStrips"/>
    <dgm:cxn modelId="{657C64A7-111D-4B88-AAE9-B955F81588AF}" srcId="{1AB63684-A150-4271-8960-541D270BDF62}" destId="{C0103DBA-B8F3-4B03-AD4E-B23C8C1FCE50}" srcOrd="1" destOrd="0" parTransId="{96A16A92-A6AB-419C-87E9-877E6D41730D}" sibTransId="{D6EF5B02-1F87-4665-B35C-8A8DD308695F}"/>
    <dgm:cxn modelId="{2D76E7A9-9DCF-42E1-9585-8D1A8397024E}" type="presOf" srcId="{B5E1B872-999B-4721-9D15-53D9DAB8C26C}" destId="{0CC4EF4C-4929-491A-9588-B24CDCEB8203}" srcOrd="0" destOrd="0" presId="urn:microsoft.com/office/officeart/2008/layout/PictureStrips"/>
    <dgm:cxn modelId="{C56AF0AC-FE41-488E-8760-3DC4EAE5807A}" type="presOf" srcId="{FCAE6329-A35E-42EE-84FA-0F39F370B1B7}" destId="{A0AD21C2-EB8E-4381-9C89-93D6E0C2B156}" srcOrd="0" destOrd="2" presId="urn:microsoft.com/office/officeart/2008/layout/PictureStrips"/>
    <dgm:cxn modelId="{43DF89AE-DAC1-4847-B11C-8A9019B670A5}" srcId="{2E0F49EA-7D0C-4E03-B33C-BCC06108B169}" destId="{6337B5BE-0E03-40FE-8AEF-317E0CED95E1}" srcOrd="0" destOrd="0" parTransId="{76538543-49BA-4C16-9F35-27CED8C33B92}" sibTransId="{AD843688-47E2-4B9C-9E1C-AF22CBA4CF1C}"/>
    <dgm:cxn modelId="{DA8DF4AE-2344-469E-8332-78DCA1B29B19}" type="presOf" srcId="{52E1B576-087F-4A95-B9E4-4185C35580A2}" destId="{72148E64-3F20-4096-92BE-AABF4F3844F3}" srcOrd="0" destOrd="2" presId="urn:microsoft.com/office/officeart/2008/layout/PictureStrips"/>
    <dgm:cxn modelId="{187DC3B0-462E-428D-8D48-C4D9089285DE}" srcId="{1AB63684-A150-4271-8960-541D270BDF62}" destId="{B5E1B872-999B-4721-9D15-53D9DAB8C26C}" srcOrd="5" destOrd="0" parTransId="{6FF97F24-F4A5-40AA-8524-AF372F9C796A}" sibTransId="{5DC9B74D-6C56-47CD-80A8-B4B0C485E976}"/>
    <dgm:cxn modelId="{5B67FCB3-E0D9-4953-B303-073D5D3DD38B}" srcId="{DCC5FA15-02CF-41EF-8A95-D87FCF90B7B8}" destId="{7B51B6B6-13A0-40C8-864E-BA048D648395}" srcOrd="0" destOrd="0" parTransId="{BB9643D9-8C42-4700-A365-18218672D851}" sibTransId="{759FBBBF-E1E9-482E-9E3C-226401147557}"/>
    <dgm:cxn modelId="{4C1E97B4-EC7E-461B-84A9-416562B167DE}" srcId="{88EFABAD-5E96-4DC9-83BD-BB33776C255E}" destId="{52E1B576-087F-4A95-B9E4-4185C35580A2}" srcOrd="1" destOrd="0" parTransId="{B98C1718-ABCB-4A82-9D5B-84E9CB110AF6}" sibTransId="{D086A972-EC5E-4518-BDFC-C68F1E8BA955}"/>
    <dgm:cxn modelId="{5D3DC8B5-3B55-402B-916D-B135299324B9}" srcId="{C0103DBA-B8F3-4B03-AD4E-B23C8C1FCE50}" destId="{E7011F99-219C-4787-A24E-8E4F6A9FF215}" srcOrd="0" destOrd="0" parTransId="{BDCB4812-7B80-4A84-919E-568C923AB9B9}" sibTransId="{9F8A41CB-4F64-46F0-9E8C-379EF815C89C}"/>
    <dgm:cxn modelId="{1A9D60B6-F245-47D0-B81D-3D760949AC1E}" type="presOf" srcId="{2397E4BA-B971-4A5F-BED7-51C46C9E4B81}" destId="{DE981D4C-817F-4178-8D50-F5A7DEFD79C4}" srcOrd="0" destOrd="2" presId="urn:microsoft.com/office/officeart/2008/layout/PictureStrips"/>
    <dgm:cxn modelId="{3E4D16BC-E25F-4A0D-8D9A-AB2F0497757A}" type="presOf" srcId="{DCC5FA15-02CF-41EF-8A95-D87FCF90B7B8}" destId="{2FF8816A-6A07-40D8-BD93-94226B89ED86}" srcOrd="0" destOrd="0" presId="urn:microsoft.com/office/officeart/2008/layout/PictureStrips"/>
    <dgm:cxn modelId="{2039C3BF-6177-4EFA-B3E5-3E636F045DCC}" srcId="{B5E1B872-999B-4721-9D15-53D9DAB8C26C}" destId="{5B078559-CED8-4460-A1C3-B9D8103A3434}" srcOrd="1" destOrd="0" parTransId="{9A42413F-6A29-4F52-A856-308DC5331B56}" sibTransId="{24062E6B-83C0-4A0F-A028-AB01D6EFE041}"/>
    <dgm:cxn modelId="{7749E6C0-5E8A-4BB2-A8D0-BBD508300096}" type="presOf" srcId="{34B879D6-3EAC-4A28-AC85-1BDE83CBBD99}" destId="{DE981D4C-817F-4178-8D50-F5A7DEFD79C4}" srcOrd="0" destOrd="1" presId="urn:microsoft.com/office/officeart/2008/layout/PictureStrips"/>
    <dgm:cxn modelId="{45F926C5-46EA-4714-A76A-97B145769902}" srcId="{AB186BEB-F326-4156-B966-20651D9C23C6}" destId="{FCAE6329-A35E-42EE-84FA-0F39F370B1B7}" srcOrd="1" destOrd="0" parTransId="{99D16D29-2F8E-47A3-A037-CF9A92A15E15}" sibTransId="{495FF315-0C8C-4562-A847-0EB2066DD27D}"/>
    <dgm:cxn modelId="{F04B1ED2-4312-4B45-950B-774AB42830EF}" srcId="{AB186BEB-F326-4156-B966-20651D9C23C6}" destId="{358FF0D9-3A9D-4854-92ED-8D7EECEA5E21}" srcOrd="0" destOrd="0" parTransId="{B47E8392-2596-47A5-B522-8BB7DA7482A2}" sibTransId="{34BDA9A6-5638-4FE0-9B83-026D0ACE141F}"/>
    <dgm:cxn modelId="{0815F2D4-B483-4758-AA07-4118B3FC8703}" srcId="{1AB63684-A150-4271-8960-541D270BDF62}" destId="{24A55D24-C02E-4FF9-B6E4-C626605B7DD4}" srcOrd="0" destOrd="0" parTransId="{9277A90F-DE6A-4814-AF47-C33496C03B1F}" sibTransId="{246E4F8B-87F5-4920-B722-C98EBA526337}"/>
    <dgm:cxn modelId="{1750A5DB-0AB2-4EC0-A03F-F460D320059A}" srcId="{F4F5DA36-A357-485D-B440-71C046777AC3}" destId="{E3746ECC-1395-4A56-945E-0661ACD1BAD2}" srcOrd="0" destOrd="0" parTransId="{0EBE5EAC-B768-48BE-86D6-5602ADDEA372}" sibTransId="{8DC3569E-5ED8-4E50-B085-6E17B60A479A}"/>
    <dgm:cxn modelId="{B8D018E1-F163-4048-A398-689F9A9DE603}" srcId="{1AB63684-A150-4271-8960-541D270BDF62}" destId="{C9F05DB7-A7E1-4EFB-9C7E-48C8D0515913}" srcOrd="4" destOrd="0" parTransId="{5E2BC036-799D-4F28-9DE4-C24AD055D9FE}" sibTransId="{42D19956-187A-4A9E-9FDB-B8E7BDCE77F5}"/>
    <dgm:cxn modelId="{DF49BAE4-47B6-4DE2-B8CE-4AE4E5AED9A9}" srcId="{24A55D24-C02E-4FF9-B6E4-C626605B7DD4}" destId="{76CCCE79-4C8B-4E66-B8CF-ACA9303549B5}" srcOrd="0" destOrd="0" parTransId="{5F3EB6FA-1A6F-4BB6-8E78-445F09D7A173}" sibTransId="{106DD9E5-8CAB-4A15-8C59-BF6AA3A2A1F3}"/>
    <dgm:cxn modelId="{9CB018E6-0A0F-4099-B2FD-72591B902D85}" srcId="{C9F05DB7-A7E1-4EFB-9C7E-48C8D0515913}" destId="{97D26522-2704-4A35-9189-DA18FB20970A}" srcOrd="1" destOrd="0" parTransId="{ED674AE4-2A84-456B-99AB-71205906C136}" sibTransId="{38204670-EA8F-405E-9030-6EA7713D67A5}"/>
    <dgm:cxn modelId="{975131ED-5995-40AF-BD44-9A1C78810524}" type="presOf" srcId="{CA6B859A-55CC-44C4-B523-F11B250B3759}" destId="{2FF8816A-6A07-40D8-BD93-94226B89ED86}" srcOrd="0" destOrd="2" presId="urn:microsoft.com/office/officeart/2008/layout/PictureStrips"/>
    <dgm:cxn modelId="{72D9CEF3-78B2-4CEC-8276-6B37CFDA34B3}" type="presOf" srcId="{97D26522-2704-4A35-9189-DA18FB20970A}" destId="{91D8FA54-7C06-4347-A250-835774D1384E}" srcOrd="0" destOrd="2" presId="urn:microsoft.com/office/officeart/2008/layout/PictureStrips"/>
    <dgm:cxn modelId="{861145FC-F412-4A31-A5F1-5A6ADD0AC522}" srcId="{88EFABAD-5E96-4DC9-83BD-BB33776C255E}" destId="{E693D076-E3FF-4A6F-B1C8-FA02FC612062}" srcOrd="0" destOrd="0" parTransId="{929369D0-4557-4850-A88E-A42324C7BA91}" sibTransId="{7E88C963-3369-49EA-8555-D58829C3A850}"/>
    <dgm:cxn modelId="{204AA8FD-D431-4DC0-847F-45F25A477989}" srcId="{F4F5DA36-A357-485D-B440-71C046777AC3}" destId="{30CC03E9-1FFA-4A99-A429-A7B602C98F3A}" srcOrd="1" destOrd="0" parTransId="{14A6056E-6C93-4B65-91C6-C59EA73C9FA9}" sibTransId="{06A7F8A0-5A45-4E33-BD5A-5A1755C4C0E5}"/>
    <dgm:cxn modelId="{AB1C3879-5C9F-4DA1-B894-01FC3C4A7FA1}" type="presParOf" srcId="{FF37A69C-10F6-4BAF-899D-9A30A329DAD7}" destId="{F9EC70FC-D236-428A-8ACF-9DBC90423E0F}" srcOrd="0" destOrd="0" presId="urn:microsoft.com/office/officeart/2008/layout/PictureStrips"/>
    <dgm:cxn modelId="{EFE47938-2E08-4E5A-BBDC-7732489F7498}" type="presParOf" srcId="{F9EC70FC-D236-428A-8ACF-9DBC90423E0F}" destId="{BE4F5270-C068-45BF-A6B1-3E92B45F795D}" srcOrd="0" destOrd="0" presId="urn:microsoft.com/office/officeart/2008/layout/PictureStrips"/>
    <dgm:cxn modelId="{43340981-0B4C-478A-88DC-53A0DD8395DB}" type="presParOf" srcId="{F9EC70FC-D236-428A-8ACF-9DBC90423E0F}" destId="{2108C237-CC09-4FC5-B706-CCDDCFB84C5E}" srcOrd="1" destOrd="0" presId="urn:microsoft.com/office/officeart/2008/layout/PictureStrips"/>
    <dgm:cxn modelId="{09EA775D-4CEC-4C92-B3B5-F8C2523EFB6A}" type="presParOf" srcId="{FF37A69C-10F6-4BAF-899D-9A30A329DAD7}" destId="{276C9734-DD8C-4496-BAAD-2E214AE92726}" srcOrd="1" destOrd="0" presId="urn:microsoft.com/office/officeart/2008/layout/PictureStrips"/>
    <dgm:cxn modelId="{6F735084-E95C-4601-B81C-481D867B0532}" type="presParOf" srcId="{FF37A69C-10F6-4BAF-899D-9A30A329DAD7}" destId="{6DFCE030-FD2A-4072-A2D7-BEBD1A1A8FF9}" srcOrd="2" destOrd="0" presId="urn:microsoft.com/office/officeart/2008/layout/PictureStrips"/>
    <dgm:cxn modelId="{C8FEA814-9F38-4D6D-831C-D121005825B2}" type="presParOf" srcId="{6DFCE030-FD2A-4072-A2D7-BEBD1A1A8FF9}" destId="{0BBFB8C8-2B6E-4E7F-87BE-1C34D7461EB0}" srcOrd="0" destOrd="0" presId="urn:microsoft.com/office/officeart/2008/layout/PictureStrips"/>
    <dgm:cxn modelId="{A157FC03-FACC-44FE-967A-82B66BF31D78}" type="presParOf" srcId="{6DFCE030-FD2A-4072-A2D7-BEBD1A1A8FF9}" destId="{F1EED007-D909-4795-8A46-5066128360F5}" srcOrd="1" destOrd="0" presId="urn:microsoft.com/office/officeart/2008/layout/PictureStrips"/>
    <dgm:cxn modelId="{B1EED7C1-0895-48B7-B274-15131316AF7B}" type="presParOf" srcId="{FF37A69C-10F6-4BAF-899D-9A30A329DAD7}" destId="{F5923041-9E84-4687-AC19-C7F34DDAECB2}" srcOrd="3" destOrd="0" presId="urn:microsoft.com/office/officeart/2008/layout/PictureStrips"/>
    <dgm:cxn modelId="{626028B9-28A1-4F84-A51D-16D3845595B1}" type="presParOf" srcId="{FF37A69C-10F6-4BAF-899D-9A30A329DAD7}" destId="{B7FA0F90-8B85-4EFA-AFDB-3A1463A08ADF}" srcOrd="4" destOrd="0" presId="urn:microsoft.com/office/officeart/2008/layout/PictureStrips"/>
    <dgm:cxn modelId="{4957FC55-C9C5-4654-9571-A7B13AAB861A}" type="presParOf" srcId="{B7FA0F90-8B85-4EFA-AFDB-3A1463A08ADF}" destId="{DE981D4C-817F-4178-8D50-F5A7DEFD79C4}" srcOrd="0" destOrd="0" presId="urn:microsoft.com/office/officeart/2008/layout/PictureStrips"/>
    <dgm:cxn modelId="{EBF58852-6108-4DCE-9966-45F78016D3E7}" type="presParOf" srcId="{B7FA0F90-8B85-4EFA-AFDB-3A1463A08ADF}" destId="{353F5887-817D-4BE3-99C3-6135AA71F49D}" srcOrd="1" destOrd="0" presId="urn:microsoft.com/office/officeart/2008/layout/PictureStrips"/>
    <dgm:cxn modelId="{9C47A0D5-C0A9-4FF6-B49B-7D27B1A53467}" type="presParOf" srcId="{FF37A69C-10F6-4BAF-899D-9A30A329DAD7}" destId="{543A6935-0A94-402E-AFD0-B16DA2BC4DA8}" srcOrd="5" destOrd="0" presId="urn:microsoft.com/office/officeart/2008/layout/PictureStrips"/>
    <dgm:cxn modelId="{1CD1B931-E130-43D2-A8DA-A6E6D9C16DFD}" type="presParOf" srcId="{FF37A69C-10F6-4BAF-899D-9A30A329DAD7}" destId="{71A98C15-87AF-490E-AB82-B0D2E921FED2}" srcOrd="6" destOrd="0" presId="urn:microsoft.com/office/officeart/2008/layout/PictureStrips"/>
    <dgm:cxn modelId="{1B57D3FF-4B48-45D3-9843-CA55F37A73E2}" type="presParOf" srcId="{71A98C15-87AF-490E-AB82-B0D2E921FED2}" destId="{436E3B5B-C1FD-418A-9108-9587138CB27E}" srcOrd="0" destOrd="0" presId="urn:microsoft.com/office/officeart/2008/layout/PictureStrips"/>
    <dgm:cxn modelId="{3E7491A2-CD9E-4106-9A88-F288A7A5AE7E}" type="presParOf" srcId="{71A98C15-87AF-490E-AB82-B0D2E921FED2}" destId="{6E9A631E-01D4-440F-9102-456AE877AFBB}" srcOrd="1" destOrd="0" presId="urn:microsoft.com/office/officeart/2008/layout/PictureStrips"/>
    <dgm:cxn modelId="{2A92402A-C035-475F-8A54-E6BB10685EEC}" type="presParOf" srcId="{FF37A69C-10F6-4BAF-899D-9A30A329DAD7}" destId="{A2CA3067-1192-4EEA-947A-1A651A1BDC7D}" srcOrd="7" destOrd="0" presId="urn:microsoft.com/office/officeart/2008/layout/PictureStrips"/>
    <dgm:cxn modelId="{7E033356-6B9C-4FDD-A555-5C402F69D24A}" type="presParOf" srcId="{FF37A69C-10F6-4BAF-899D-9A30A329DAD7}" destId="{38D080C2-DBD4-4B6E-A06B-6AAEA3AB790A}" srcOrd="8" destOrd="0" presId="urn:microsoft.com/office/officeart/2008/layout/PictureStrips"/>
    <dgm:cxn modelId="{31A4F967-C25B-4714-9F52-FC666144C445}" type="presParOf" srcId="{38D080C2-DBD4-4B6E-A06B-6AAEA3AB790A}" destId="{91D8FA54-7C06-4347-A250-835774D1384E}" srcOrd="0" destOrd="0" presId="urn:microsoft.com/office/officeart/2008/layout/PictureStrips"/>
    <dgm:cxn modelId="{D9B0550A-C9BF-442B-AA80-9A8CEAF0C3F6}" type="presParOf" srcId="{38D080C2-DBD4-4B6E-A06B-6AAEA3AB790A}" destId="{C8A8E880-B8D9-42D9-A354-8F0CB0248D03}" srcOrd="1" destOrd="0" presId="urn:microsoft.com/office/officeart/2008/layout/PictureStrips"/>
    <dgm:cxn modelId="{A68C41DF-1505-4CDA-AB61-EC39D58D68C2}" type="presParOf" srcId="{FF37A69C-10F6-4BAF-899D-9A30A329DAD7}" destId="{DCBAA022-AC71-4169-B13D-136214BE9FC4}" srcOrd="9" destOrd="0" presId="urn:microsoft.com/office/officeart/2008/layout/PictureStrips"/>
    <dgm:cxn modelId="{25D7AC07-C1C7-4D16-81DF-B5C1B94D63BB}" type="presParOf" srcId="{FF37A69C-10F6-4BAF-899D-9A30A329DAD7}" destId="{6D20E20C-0EB7-449F-A818-9626EB08F5AB}" srcOrd="10" destOrd="0" presId="urn:microsoft.com/office/officeart/2008/layout/PictureStrips"/>
    <dgm:cxn modelId="{B5BFEEBD-CBCF-4210-89E0-1E5307B3EB6C}" type="presParOf" srcId="{6D20E20C-0EB7-449F-A818-9626EB08F5AB}" destId="{0CC4EF4C-4929-491A-9588-B24CDCEB8203}" srcOrd="0" destOrd="0" presId="urn:microsoft.com/office/officeart/2008/layout/PictureStrips"/>
    <dgm:cxn modelId="{C85882EF-C3B2-4EF5-9B3F-A68290F1B56D}" type="presParOf" srcId="{6D20E20C-0EB7-449F-A818-9626EB08F5AB}" destId="{92148A5D-8B4F-468E-BFBD-1B30C93E1D2A}" srcOrd="1" destOrd="0" presId="urn:microsoft.com/office/officeart/2008/layout/PictureStrips"/>
    <dgm:cxn modelId="{51692490-9E13-4BC4-8B80-C722556D8650}" type="presParOf" srcId="{FF37A69C-10F6-4BAF-899D-9A30A329DAD7}" destId="{D43373F7-318D-46BB-ABB9-CC203B48E425}" srcOrd="11" destOrd="0" presId="urn:microsoft.com/office/officeart/2008/layout/PictureStrips"/>
    <dgm:cxn modelId="{93F9EC2C-A483-4BBA-8410-FF69A88BFF63}" type="presParOf" srcId="{FF37A69C-10F6-4BAF-899D-9A30A329DAD7}" destId="{6E5627CE-8B2C-4210-A18B-2477B291B522}" srcOrd="12" destOrd="0" presId="urn:microsoft.com/office/officeart/2008/layout/PictureStrips"/>
    <dgm:cxn modelId="{3F09DD75-0956-4DEC-9DA0-3027FE35BFBF}" type="presParOf" srcId="{6E5627CE-8B2C-4210-A18B-2477B291B522}" destId="{DC32A26E-A2AD-4FEA-B1DB-98E6CB05B712}" srcOrd="0" destOrd="0" presId="urn:microsoft.com/office/officeart/2008/layout/PictureStrips"/>
    <dgm:cxn modelId="{AC57E8F4-E820-4E66-9A9F-89DC85DA8769}" type="presParOf" srcId="{6E5627CE-8B2C-4210-A18B-2477B291B522}" destId="{B870DADE-53FE-4318-BACF-923200BAFF07}" srcOrd="1" destOrd="0" presId="urn:microsoft.com/office/officeart/2008/layout/PictureStrips"/>
    <dgm:cxn modelId="{8EA054D7-8839-45D9-B7A4-B1E90FEF3068}" type="presParOf" srcId="{FF37A69C-10F6-4BAF-899D-9A30A329DAD7}" destId="{BD43FE7D-EC55-4F63-9DF2-1870DBF9C79C}" srcOrd="13" destOrd="0" presId="urn:microsoft.com/office/officeart/2008/layout/PictureStrips"/>
    <dgm:cxn modelId="{EC94BC41-5CE7-4DC5-979A-2DAF9770B686}" type="presParOf" srcId="{FF37A69C-10F6-4BAF-899D-9A30A329DAD7}" destId="{B372F759-D4A2-41B9-9E39-BF83C02BFFC1}" srcOrd="14" destOrd="0" presId="urn:microsoft.com/office/officeart/2008/layout/PictureStrips"/>
    <dgm:cxn modelId="{C4DE05FF-4132-4A91-8E85-A16C9C66643C}" type="presParOf" srcId="{B372F759-D4A2-41B9-9E39-BF83C02BFFC1}" destId="{72148E64-3F20-4096-92BE-AABF4F3844F3}" srcOrd="0" destOrd="0" presId="urn:microsoft.com/office/officeart/2008/layout/PictureStrips"/>
    <dgm:cxn modelId="{65963050-2DA2-449C-AD44-2097579F7134}" type="presParOf" srcId="{B372F759-D4A2-41B9-9E39-BF83C02BFFC1}" destId="{93C230AF-0EB3-49AD-B0DB-2EAE2948CEDD}" srcOrd="1" destOrd="0" presId="urn:microsoft.com/office/officeart/2008/layout/PictureStrips"/>
    <dgm:cxn modelId="{B7704E87-3BA4-4DBC-948B-B6205864DD3B}" type="presParOf" srcId="{FF37A69C-10F6-4BAF-899D-9A30A329DAD7}" destId="{F7EE9F37-0506-4450-B779-C7A012567D25}" srcOrd="15" destOrd="0" presId="urn:microsoft.com/office/officeart/2008/layout/PictureStrips"/>
    <dgm:cxn modelId="{725ACC8E-1B9E-4FC7-BE9E-322AA4300A25}" type="presParOf" srcId="{FF37A69C-10F6-4BAF-899D-9A30A329DAD7}" destId="{2588DAF8-3773-440B-A27B-736C3E77E461}" srcOrd="16" destOrd="0" presId="urn:microsoft.com/office/officeart/2008/layout/PictureStrips"/>
    <dgm:cxn modelId="{08A7CF03-1061-4925-941E-70A0DA100459}" type="presParOf" srcId="{2588DAF8-3773-440B-A27B-736C3E77E461}" destId="{A0AD21C2-EB8E-4381-9C89-93D6E0C2B156}" srcOrd="0" destOrd="0" presId="urn:microsoft.com/office/officeart/2008/layout/PictureStrips"/>
    <dgm:cxn modelId="{9030BC73-E38D-4101-AB8B-C958DDB98B1F}" type="presParOf" srcId="{2588DAF8-3773-440B-A27B-736C3E77E461}" destId="{A7E25893-73BE-43C8-9B35-3533859F8663}" srcOrd="1" destOrd="0" presId="urn:microsoft.com/office/officeart/2008/layout/PictureStrips"/>
    <dgm:cxn modelId="{0BDB8C7B-E163-4345-9358-2EB979DDE05A}" type="presParOf" srcId="{FF37A69C-10F6-4BAF-899D-9A30A329DAD7}" destId="{24217B46-C64B-4D08-8BC3-2B2B172E01F6}" srcOrd="17" destOrd="0" presId="urn:microsoft.com/office/officeart/2008/layout/PictureStrips"/>
    <dgm:cxn modelId="{3758795D-6788-49B2-95E7-52DFBD4A8CE2}" type="presParOf" srcId="{FF37A69C-10F6-4BAF-899D-9A30A329DAD7}" destId="{EE6A85E6-395F-4011-A5E1-A620C819ADD8}" srcOrd="18" destOrd="0" presId="urn:microsoft.com/office/officeart/2008/layout/PictureStrips"/>
    <dgm:cxn modelId="{164A8308-3EF3-425D-8B34-88965F603C99}" type="presParOf" srcId="{EE6A85E6-395F-4011-A5E1-A620C819ADD8}" destId="{4320252B-9350-41B2-A014-0D81FFBF26D2}" srcOrd="0" destOrd="0" presId="urn:microsoft.com/office/officeart/2008/layout/PictureStrips"/>
    <dgm:cxn modelId="{C7EDDC31-5F9D-417A-9D00-E3DEADD0BB20}" type="presParOf" srcId="{EE6A85E6-395F-4011-A5E1-A620C819ADD8}" destId="{428D68DC-6012-4A02-8D23-0EC0F82E9925}" srcOrd="1" destOrd="0" presId="urn:microsoft.com/office/officeart/2008/layout/PictureStrips"/>
    <dgm:cxn modelId="{67837532-B3D4-45B7-ACE7-0077F8ED50F4}" type="presParOf" srcId="{FF37A69C-10F6-4BAF-899D-9A30A329DAD7}" destId="{C9B04F73-391C-4601-BFE8-6F10A1A4F4D2}" srcOrd="19" destOrd="0" presId="urn:microsoft.com/office/officeart/2008/layout/PictureStrips"/>
    <dgm:cxn modelId="{6CBCF10A-2D5A-4019-BEC0-04F5F582A86C}" type="presParOf" srcId="{FF37A69C-10F6-4BAF-899D-9A30A329DAD7}" destId="{76A1327E-7DD4-4BAE-8A47-0BDCBBF7FE4F}" srcOrd="20" destOrd="0" presId="urn:microsoft.com/office/officeart/2008/layout/PictureStrips"/>
    <dgm:cxn modelId="{EF8D53D7-91F4-4968-921B-79561770CA45}" type="presParOf" srcId="{76A1327E-7DD4-4BAE-8A47-0BDCBBF7FE4F}" destId="{2FF8816A-6A07-40D8-BD93-94226B89ED86}" srcOrd="0" destOrd="0" presId="urn:microsoft.com/office/officeart/2008/layout/PictureStrips"/>
    <dgm:cxn modelId="{F3F90F46-DD6A-4B89-810A-2FE66B511CDB}" type="presParOf" srcId="{76A1327E-7DD4-4BAE-8A47-0BDCBBF7FE4F}" destId="{9127B853-9350-4AF7-8C5D-683331BBA5F5}" srcOrd="1" destOrd="0" presId="urn:microsoft.com/office/officeart/2008/layout/PictureStrips"/>
    <dgm:cxn modelId="{88DB3855-151E-482C-AF11-A7EC464CFFA4}" type="presParOf" srcId="{FF37A69C-10F6-4BAF-899D-9A30A329DAD7}" destId="{A4136981-6C51-487F-80C8-8AAAB62867DC}" srcOrd="21" destOrd="0" presId="urn:microsoft.com/office/officeart/2008/layout/PictureStrips"/>
    <dgm:cxn modelId="{99D5CC45-BB88-4C3A-B2FB-14D7D288CE5C}" type="presParOf" srcId="{FF37A69C-10F6-4BAF-899D-9A30A329DAD7}" destId="{3EFA46C6-D52B-40BC-B445-E2E50CCBA67D}" srcOrd="22" destOrd="0" presId="urn:microsoft.com/office/officeart/2008/layout/PictureStrips"/>
    <dgm:cxn modelId="{3908165B-BAB8-41B7-BA2D-6E22BB47FA91}" type="presParOf" srcId="{3EFA46C6-D52B-40BC-B445-E2E50CCBA67D}" destId="{D717DFAC-180E-4D20-ACA4-2D7C58538FB3}" srcOrd="0" destOrd="0" presId="urn:microsoft.com/office/officeart/2008/layout/PictureStrips"/>
    <dgm:cxn modelId="{C1016622-43DA-41D0-A7C7-FCE79F3E820D}" type="presParOf" srcId="{3EFA46C6-D52B-40BC-B445-E2E50CCBA67D}" destId="{8D7D8EBE-7A45-41A4-A8FE-F00FB4541922}" srcOrd="1" destOrd="0" presId="urn:microsoft.com/office/officeart/2008/layout/PictureStrips"/>
    <dgm:cxn modelId="{D0CF3C33-DC60-4393-9E8F-FCDD38D03A2E}" type="presParOf" srcId="{FF37A69C-10F6-4BAF-899D-9A30A329DAD7}" destId="{D77A63A7-553C-4949-8199-26755A52465B}" srcOrd="23" destOrd="0" presId="urn:microsoft.com/office/officeart/2008/layout/PictureStrips"/>
    <dgm:cxn modelId="{B2272C77-F1E9-40C8-85DB-AAF167174D7A}" type="presParOf" srcId="{FF37A69C-10F6-4BAF-899D-9A30A329DAD7}" destId="{13A954F6-2EE8-4845-9D54-F7DA6AA2393B}" srcOrd="24" destOrd="0" presId="urn:microsoft.com/office/officeart/2008/layout/PictureStrips"/>
    <dgm:cxn modelId="{7C5AD171-5391-417E-84FB-92FE17A7CAB8}" type="presParOf" srcId="{13A954F6-2EE8-4845-9D54-F7DA6AA2393B}" destId="{7367D110-AA7A-4A86-AF54-7A4A3F8A6722}" srcOrd="0" destOrd="0" presId="urn:microsoft.com/office/officeart/2008/layout/PictureStrips"/>
    <dgm:cxn modelId="{B62F39B3-DCE0-4E9E-8235-580653976DD1}" type="presParOf" srcId="{13A954F6-2EE8-4845-9D54-F7DA6AA2393B}" destId="{21900595-EF53-4A68-A5F1-23F811E5BD19}"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F5600A-DE24-4F48-8D96-4E176159638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AU"/>
        </a:p>
      </dgm:t>
    </dgm:pt>
    <dgm:pt modelId="{9C9C4831-062E-4480-B9FD-E8454BE8AD7A}">
      <dgm:prSet phldrT="[Text]"/>
      <dgm:spPr/>
      <dgm:t>
        <a:bodyPr/>
        <a:lstStyle/>
        <a:p>
          <a:r>
            <a:rPr lang="en-US"/>
            <a:t>What did you find interesting?</a:t>
          </a:r>
          <a:endParaRPr lang="en-AU"/>
        </a:p>
      </dgm:t>
    </dgm:pt>
    <dgm:pt modelId="{D58D5FBA-3C3D-49E8-9991-F738CA31F58D}" type="parTrans" cxnId="{E1D93B0C-B85E-40B6-BA2F-9BA4270FD86E}">
      <dgm:prSet/>
      <dgm:spPr/>
      <dgm:t>
        <a:bodyPr/>
        <a:lstStyle/>
        <a:p>
          <a:endParaRPr lang="en-AU"/>
        </a:p>
      </dgm:t>
    </dgm:pt>
    <dgm:pt modelId="{F7B0C37B-7BF0-4543-ADEE-781F2F700294}" type="sibTrans" cxnId="{E1D93B0C-B85E-40B6-BA2F-9BA4270FD86E}">
      <dgm:prSet/>
      <dgm:spPr/>
      <dgm:t>
        <a:bodyPr/>
        <a:lstStyle/>
        <a:p>
          <a:endParaRPr lang="en-AU"/>
        </a:p>
      </dgm:t>
    </dgm:pt>
    <dgm:pt modelId="{2FEEF06D-2056-4AA9-94C2-FC42C9373D8B}">
      <dgm:prSet phldrT="[Text]"/>
      <dgm:spPr/>
      <dgm:t>
        <a:bodyPr/>
        <a:lstStyle/>
        <a:p>
          <a:r>
            <a:rPr lang="en-US"/>
            <a:t>What would you like to know?</a:t>
          </a:r>
          <a:endParaRPr lang="en-AU"/>
        </a:p>
      </dgm:t>
    </dgm:pt>
    <dgm:pt modelId="{0E97B80B-9A91-447F-8130-696DAB1C4235}" type="parTrans" cxnId="{104B9821-3792-48D7-8BFF-22485E09DC25}">
      <dgm:prSet/>
      <dgm:spPr/>
      <dgm:t>
        <a:bodyPr/>
        <a:lstStyle/>
        <a:p>
          <a:endParaRPr lang="en-AU"/>
        </a:p>
      </dgm:t>
    </dgm:pt>
    <dgm:pt modelId="{577D11C3-9DB5-4AD8-B7CC-6BBD27BCC9BA}" type="sibTrans" cxnId="{104B9821-3792-48D7-8BFF-22485E09DC25}">
      <dgm:prSet/>
      <dgm:spPr/>
      <dgm:t>
        <a:bodyPr/>
        <a:lstStyle/>
        <a:p>
          <a:endParaRPr lang="en-AU"/>
        </a:p>
      </dgm:t>
    </dgm:pt>
    <dgm:pt modelId="{E2DB5D3B-9AD9-464E-93E8-42340088E19B}" type="pres">
      <dgm:prSet presAssocID="{AAF5600A-DE24-4F48-8D96-4E176159638C}" presName="linear" presStyleCnt="0">
        <dgm:presLayoutVars>
          <dgm:animLvl val="lvl"/>
          <dgm:resizeHandles val="exact"/>
        </dgm:presLayoutVars>
      </dgm:prSet>
      <dgm:spPr/>
    </dgm:pt>
    <dgm:pt modelId="{B3D89C8B-BBBD-4DDF-B885-D4BD5B9B6A00}" type="pres">
      <dgm:prSet presAssocID="{9C9C4831-062E-4480-B9FD-E8454BE8AD7A}" presName="parentText" presStyleLbl="node1" presStyleIdx="0" presStyleCnt="2">
        <dgm:presLayoutVars>
          <dgm:chMax val="0"/>
          <dgm:bulletEnabled val="1"/>
        </dgm:presLayoutVars>
      </dgm:prSet>
      <dgm:spPr/>
    </dgm:pt>
    <dgm:pt modelId="{D35B3EDE-B244-4DB6-8D6D-EBCE1DCB4E0D}" type="pres">
      <dgm:prSet presAssocID="{F7B0C37B-7BF0-4543-ADEE-781F2F700294}" presName="spacer" presStyleCnt="0"/>
      <dgm:spPr/>
    </dgm:pt>
    <dgm:pt modelId="{357EB739-AEDB-4855-A058-FF0137592282}" type="pres">
      <dgm:prSet presAssocID="{2FEEF06D-2056-4AA9-94C2-FC42C9373D8B}" presName="parentText" presStyleLbl="node1" presStyleIdx="1" presStyleCnt="2">
        <dgm:presLayoutVars>
          <dgm:chMax val="0"/>
          <dgm:bulletEnabled val="1"/>
        </dgm:presLayoutVars>
      </dgm:prSet>
      <dgm:spPr/>
    </dgm:pt>
  </dgm:ptLst>
  <dgm:cxnLst>
    <dgm:cxn modelId="{E1D93B0C-B85E-40B6-BA2F-9BA4270FD86E}" srcId="{AAF5600A-DE24-4F48-8D96-4E176159638C}" destId="{9C9C4831-062E-4480-B9FD-E8454BE8AD7A}" srcOrd="0" destOrd="0" parTransId="{D58D5FBA-3C3D-49E8-9991-F738CA31F58D}" sibTransId="{F7B0C37B-7BF0-4543-ADEE-781F2F700294}"/>
    <dgm:cxn modelId="{104B9821-3792-48D7-8BFF-22485E09DC25}" srcId="{AAF5600A-DE24-4F48-8D96-4E176159638C}" destId="{2FEEF06D-2056-4AA9-94C2-FC42C9373D8B}" srcOrd="1" destOrd="0" parTransId="{0E97B80B-9A91-447F-8130-696DAB1C4235}" sibTransId="{577D11C3-9DB5-4AD8-B7CC-6BBD27BCC9BA}"/>
    <dgm:cxn modelId="{4DC79963-B84B-445E-8A14-40EF0C55484D}" type="presOf" srcId="{9C9C4831-062E-4480-B9FD-E8454BE8AD7A}" destId="{B3D89C8B-BBBD-4DDF-B885-D4BD5B9B6A00}" srcOrd="0" destOrd="0" presId="urn:microsoft.com/office/officeart/2005/8/layout/vList2"/>
    <dgm:cxn modelId="{0808A74E-DF61-4F7B-BBAA-873F5C2B3EFC}" type="presOf" srcId="{2FEEF06D-2056-4AA9-94C2-FC42C9373D8B}" destId="{357EB739-AEDB-4855-A058-FF0137592282}" srcOrd="0" destOrd="0" presId="urn:microsoft.com/office/officeart/2005/8/layout/vList2"/>
    <dgm:cxn modelId="{82245CFF-5F04-40A7-9C33-4F62ACF7F4AB}" type="presOf" srcId="{AAF5600A-DE24-4F48-8D96-4E176159638C}" destId="{E2DB5D3B-9AD9-464E-93E8-42340088E19B}" srcOrd="0" destOrd="0" presId="urn:microsoft.com/office/officeart/2005/8/layout/vList2"/>
    <dgm:cxn modelId="{BD8ACCE8-56EE-4D6D-BD0F-B1A9B1D5ABB1}" type="presParOf" srcId="{E2DB5D3B-9AD9-464E-93E8-42340088E19B}" destId="{B3D89C8B-BBBD-4DDF-B885-D4BD5B9B6A00}" srcOrd="0" destOrd="0" presId="urn:microsoft.com/office/officeart/2005/8/layout/vList2"/>
    <dgm:cxn modelId="{DBABC6FC-0ED2-47C6-B866-6AB6DC8799C7}" type="presParOf" srcId="{E2DB5D3B-9AD9-464E-93E8-42340088E19B}" destId="{D35B3EDE-B244-4DB6-8D6D-EBCE1DCB4E0D}" srcOrd="1" destOrd="0" presId="urn:microsoft.com/office/officeart/2005/8/layout/vList2"/>
    <dgm:cxn modelId="{C5EB0AE6-7094-4DEC-96F5-DA370F72A964}" type="presParOf" srcId="{E2DB5D3B-9AD9-464E-93E8-42340088E19B}" destId="{357EB739-AEDB-4855-A058-FF013759228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AB63684-A150-4271-8960-541D270BDF62}" type="doc">
      <dgm:prSet loTypeId="urn:microsoft.com/office/officeart/2008/layout/PictureStrips" loCatId="list" qsTypeId="urn:microsoft.com/office/officeart/2005/8/quickstyle/simple1" qsCatId="simple" csTypeId="urn:microsoft.com/office/officeart/2005/8/colors/accent0_3" csCatId="mainScheme" phldr="1"/>
      <dgm:spPr/>
      <dgm:t>
        <a:bodyPr/>
        <a:lstStyle/>
        <a:p>
          <a:endParaRPr lang="en-AU"/>
        </a:p>
      </dgm:t>
    </dgm:pt>
    <dgm:pt modelId="{229E9D5E-8A35-4E45-95EE-38A255A6768B}">
      <dgm:prSet/>
      <dgm:spPr/>
      <dgm:t>
        <a:bodyPr/>
        <a:lstStyle/>
        <a:p>
          <a:pPr>
            <a:buFont typeface="+mj-lt"/>
            <a:buAutoNum type="arabicPeriod"/>
          </a:pPr>
          <a:r>
            <a:rPr lang="en-AU" b="1" i="0"/>
            <a:t>Berries:</a:t>
          </a:r>
          <a:endParaRPr lang="en-AU" b="0" i="0"/>
        </a:p>
      </dgm:t>
    </dgm:pt>
    <dgm:pt modelId="{0E9CDF45-7C7C-4F2B-887E-E45095B54533}" type="parTrans" cxnId="{027A8ED0-D53F-4B0D-81F1-1CB69B60FA21}">
      <dgm:prSet/>
      <dgm:spPr/>
      <dgm:t>
        <a:bodyPr/>
        <a:lstStyle/>
        <a:p>
          <a:endParaRPr lang="en-AU"/>
        </a:p>
      </dgm:t>
    </dgm:pt>
    <dgm:pt modelId="{742B15F9-5590-41FB-B434-2D5D56135DD7}" type="sibTrans" cxnId="{027A8ED0-D53F-4B0D-81F1-1CB69B60FA21}">
      <dgm:prSet/>
      <dgm:spPr/>
      <dgm:t>
        <a:bodyPr/>
        <a:lstStyle/>
        <a:p>
          <a:endParaRPr lang="en-AU"/>
        </a:p>
      </dgm:t>
    </dgm:pt>
    <dgm:pt modelId="{446F6B06-DC07-4F7B-BA30-DC5F0A50CC67}">
      <dgm:prSet/>
      <dgm:spPr/>
      <dgm:t>
        <a:bodyPr/>
        <a:lstStyle/>
        <a:p>
          <a:pPr>
            <a:buFont typeface="+mj-lt"/>
            <a:buAutoNum type="arabicPeriod"/>
          </a:pPr>
          <a:r>
            <a:rPr lang="en-US" b="0" i="0"/>
            <a:t>These juicy fruits are an essential food source for various animals on the island.</a:t>
          </a:r>
        </a:p>
      </dgm:t>
    </dgm:pt>
    <dgm:pt modelId="{80899D32-4E76-467E-97D1-EDBD5CDCA938}" type="parTrans" cxnId="{D81FC305-1EA5-4D7F-B01A-C1388819F844}">
      <dgm:prSet/>
      <dgm:spPr/>
      <dgm:t>
        <a:bodyPr/>
        <a:lstStyle/>
        <a:p>
          <a:endParaRPr lang="en-AU"/>
        </a:p>
      </dgm:t>
    </dgm:pt>
    <dgm:pt modelId="{1F333DC5-AEFE-4E9A-AD7B-980DCFC16A95}" type="sibTrans" cxnId="{D81FC305-1EA5-4D7F-B01A-C1388819F844}">
      <dgm:prSet/>
      <dgm:spPr/>
      <dgm:t>
        <a:bodyPr/>
        <a:lstStyle/>
        <a:p>
          <a:endParaRPr lang="en-AU"/>
        </a:p>
      </dgm:t>
    </dgm:pt>
    <dgm:pt modelId="{A193D15B-53C3-4188-8DDD-8964769C7E8D}">
      <dgm:prSet/>
      <dgm:spPr/>
      <dgm:t>
        <a:bodyPr/>
        <a:lstStyle/>
        <a:p>
          <a:pPr>
            <a:buFont typeface="+mj-lt"/>
            <a:buAutoNum type="arabicPeriod"/>
          </a:pPr>
          <a:r>
            <a:rPr lang="en-US" b="0" i="0"/>
            <a:t>Consider which species might rely on berries for energy.</a:t>
          </a:r>
        </a:p>
      </dgm:t>
    </dgm:pt>
    <dgm:pt modelId="{CFF292FD-3003-42AD-BCEF-B204E620AA62}" type="parTrans" cxnId="{F4485CA9-DCD7-43D5-8443-A6BFD0E5538E}">
      <dgm:prSet/>
      <dgm:spPr/>
      <dgm:t>
        <a:bodyPr/>
        <a:lstStyle/>
        <a:p>
          <a:endParaRPr lang="en-AU"/>
        </a:p>
      </dgm:t>
    </dgm:pt>
    <dgm:pt modelId="{83C76A23-B88F-4F65-ADA2-69797AC5CB16}" type="sibTrans" cxnId="{F4485CA9-DCD7-43D5-8443-A6BFD0E5538E}">
      <dgm:prSet/>
      <dgm:spPr/>
      <dgm:t>
        <a:bodyPr/>
        <a:lstStyle/>
        <a:p>
          <a:endParaRPr lang="en-AU"/>
        </a:p>
      </dgm:t>
    </dgm:pt>
    <dgm:pt modelId="{E2B6A41F-948F-4B2F-8E73-2F806BA2C711}">
      <dgm:prSet/>
      <dgm:spPr/>
      <dgm:t>
        <a:bodyPr/>
        <a:lstStyle/>
        <a:p>
          <a:pPr>
            <a:buFont typeface="+mj-lt"/>
            <a:buAutoNum type="arabicPeriod"/>
          </a:pPr>
          <a:r>
            <a:rPr lang="en-AU" b="1" i="0"/>
            <a:t>Bushes:</a:t>
          </a:r>
          <a:endParaRPr lang="en-AU" b="0" i="0"/>
        </a:p>
      </dgm:t>
    </dgm:pt>
    <dgm:pt modelId="{AA89BB05-B241-49C8-904B-DC9C8C2B5E98}" type="parTrans" cxnId="{EC37FAD8-5BF5-4788-A801-534FFFD11C4B}">
      <dgm:prSet/>
      <dgm:spPr/>
      <dgm:t>
        <a:bodyPr/>
        <a:lstStyle/>
        <a:p>
          <a:endParaRPr lang="en-AU"/>
        </a:p>
      </dgm:t>
    </dgm:pt>
    <dgm:pt modelId="{8BEF692B-3D1F-4FE3-A937-D373DE1D23EE}" type="sibTrans" cxnId="{EC37FAD8-5BF5-4788-A801-534FFFD11C4B}">
      <dgm:prSet/>
      <dgm:spPr/>
      <dgm:t>
        <a:bodyPr/>
        <a:lstStyle/>
        <a:p>
          <a:endParaRPr lang="en-AU"/>
        </a:p>
      </dgm:t>
    </dgm:pt>
    <dgm:pt modelId="{5832B2D9-ADA8-4419-B03B-7FC914F2A32D}">
      <dgm:prSet/>
      <dgm:spPr/>
      <dgm:t>
        <a:bodyPr/>
        <a:lstStyle/>
        <a:p>
          <a:pPr>
            <a:buFont typeface="+mj-lt"/>
            <a:buAutoNum type="arabicPeriod"/>
          </a:pPr>
          <a:r>
            <a:rPr lang="en-US" b="0" i="0"/>
            <a:t>Bushes provide shelter, nesting sites, and food for both herbivores and insectivores.</a:t>
          </a:r>
        </a:p>
      </dgm:t>
    </dgm:pt>
    <dgm:pt modelId="{8622505D-8E7E-42D0-9352-20E97997FE5C}" type="parTrans" cxnId="{3B46E7E6-8D1A-4FA2-BE81-07C7B68C4EF1}">
      <dgm:prSet/>
      <dgm:spPr/>
      <dgm:t>
        <a:bodyPr/>
        <a:lstStyle/>
        <a:p>
          <a:endParaRPr lang="en-AU"/>
        </a:p>
      </dgm:t>
    </dgm:pt>
    <dgm:pt modelId="{4113C99A-AE1F-47DF-9C7A-70F056D982E9}" type="sibTrans" cxnId="{3B46E7E6-8D1A-4FA2-BE81-07C7B68C4EF1}">
      <dgm:prSet/>
      <dgm:spPr/>
      <dgm:t>
        <a:bodyPr/>
        <a:lstStyle/>
        <a:p>
          <a:endParaRPr lang="en-AU"/>
        </a:p>
      </dgm:t>
    </dgm:pt>
    <dgm:pt modelId="{928B6A7F-EDD4-4589-926A-E63D3935F370}">
      <dgm:prSet/>
      <dgm:spPr/>
      <dgm:t>
        <a:bodyPr/>
        <a:lstStyle/>
        <a:p>
          <a:pPr>
            <a:buFont typeface="+mj-lt"/>
            <a:buAutoNum type="arabicPeriod"/>
          </a:pPr>
          <a:r>
            <a:rPr lang="en-US" b="0" i="0"/>
            <a:t>Think about which animals interact with the bushy vegetation.</a:t>
          </a:r>
        </a:p>
      </dgm:t>
    </dgm:pt>
    <dgm:pt modelId="{A618832E-6000-49F5-A2EC-586CB150BB12}" type="parTrans" cxnId="{3594FDCC-2138-4735-964F-B6EA85E06E23}">
      <dgm:prSet/>
      <dgm:spPr/>
      <dgm:t>
        <a:bodyPr/>
        <a:lstStyle/>
        <a:p>
          <a:endParaRPr lang="en-AU"/>
        </a:p>
      </dgm:t>
    </dgm:pt>
    <dgm:pt modelId="{02D68718-E185-44C7-A397-3EF62B759728}" type="sibTrans" cxnId="{3594FDCC-2138-4735-964F-B6EA85E06E23}">
      <dgm:prSet/>
      <dgm:spPr/>
      <dgm:t>
        <a:bodyPr/>
        <a:lstStyle/>
        <a:p>
          <a:endParaRPr lang="en-AU"/>
        </a:p>
      </dgm:t>
    </dgm:pt>
    <dgm:pt modelId="{5E6CD039-78B5-4D72-8522-F2D7432C1D33}">
      <dgm:prSet/>
      <dgm:spPr/>
      <dgm:t>
        <a:bodyPr/>
        <a:lstStyle/>
        <a:p>
          <a:pPr>
            <a:buFont typeface="+mj-lt"/>
            <a:buAutoNum type="arabicPeriod"/>
          </a:pPr>
          <a:r>
            <a:rPr lang="en-AU" b="1" i="0"/>
            <a:t>Flowers:</a:t>
          </a:r>
          <a:endParaRPr lang="en-AU" b="0" i="0"/>
        </a:p>
      </dgm:t>
    </dgm:pt>
    <dgm:pt modelId="{9FBAE895-191C-4ECC-99FC-AC69E2EF69C7}" type="parTrans" cxnId="{74BA05BE-BABE-4237-B07F-4DC612F7BB92}">
      <dgm:prSet/>
      <dgm:spPr/>
      <dgm:t>
        <a:bodyPr/>
        <a:lstStyle/>
        <a:p>
          <a:endParaRPr lang="en-AU"/>
        </a:p>
      </dgm:t>
    </dgm:pt>
    <dgm:pt modelId="{E79492C8-C07A-4C6B-BBA1-C3297465CD69}" type="sibTrans" cxnId="{74BA05BE-BABE-4237-B07F-4DC612F7BB92}">
      <dgm:prSet/>
      <dgm:spPr/>
      <dgm:t>
        <a:bodyPr/>
        <a:lstStyle/>
        <a:p>
          <a:endParaRPr lang="en-AU"/>
        </a:p>
      </dgm:t>
    </dgm:pt>
    <dgm:pt modelId="{9FAE82C7-CE55-4061-8917-541677C5A8E6}">
      <dgm:prSet/>
      <dgm:spPr/>
      <dgm:t>
        <a:bodyPr/>
        <a:lstStyle/>
        <a:p>
          <a:pPr>
            <a:buFont typeface="+mj-lt"/>
            <a:buAutoNum type="arabicPeriod"/>
          </a:pPr>
          <a:r>
            <a:rPr lang="en-US" b="0" i="0"/>
            <a:t>Blooming flowers attract pollinators like bees, butterflies, and birds.</a:t>
          </a:r>
        </a:p>
      </dgm:t>
    </dgm:pt>
    <dgm:pt modelId="{83F081DA-6E12-48A8-B693-B82242428730}" type="parTrans" cxnId="{E0EE9280-74B7-415E-B1D1-2F71B75A0D48}">
      <dgm:prSet/>
      <dgm:spPr/>
      <dgm:t>
        <a:bodyPr/>
        <a:lstStyle/>
        <a:p>
          <a:endParaRPr lang="en-AU"/>
        </a:p>
      </dgm:t>
    </dgm:pt>
    <dgm:pt modelId="{568C2605-8363-4B87-A3BD-C2088E87BB6F}" type="sibTrans" cxnId="{E0EE9280-74B7-415E-B1D1-2F71B75A0D48}">
      <dgm:prSet/>
      <dgm:spPr/>
      <dgm:t>
        <a:bodyPr/>
        <a:lstStyle/>
        <a:p>
          <a:endParaRPr lang="en-AU"/>
        </a:p>
      </dgm:t>
    </dgm:pt>
    <dgm:pt modelId="{313E6358-C01C-49BB-B60F-929803F278E0}">
      <dgm:prSet/>
      <dgm:spPr/>
      <dgm:t>
        <a:bodyPr/>
        <a:lstStyle/>
        <a:p>
          <a:pPr>
            <a:buFont typeface="+mj-lt"/>
            <a:buAutoNum type="arabicPeriod"/>
          </a:pPr>
          <a:r>
            <a:rPr lang="en-US" b="0" i="0"/>
            <a:t>Explore the connections between flowering plants and their visitors.</a:t>
          </a:r>
        </a:p>
      </dgm:t>
    </dgm:pt>
    <dgm:pt modelId="{4448B688-4C4E-456F-98EA-6693BD9A662E}" type="parTrans" cxnId="{209EF379-3139-4704-B20D-4C814258B6CD}">
      <dgm:prSet/>
      <dgm:spPr/>
      <dgm:t>
        <a:bodyPr/>
        <a:lstStyle/>
        <a:p>
          <a:endParaRPr lang="en-AU"/>
        </a:p>
      </dgm:t>
    </dgm:pt>
    <dgm:pt modelId="{7D74DB76-3E5C-4920-A806-2516B083B4F7}" type="sibTrans" cxnId="{209EF379-3139-4704-B20D-4C814258B6CD}">
      <dgm:prSet/>
      <dgm:spPr/>
      <dgm:t>
        <a:bodyPr/>
        <a:lstStyle/>
        <a:p>
          <a:endParaRPr lang="en-AU"/>
        </a:p>
      </dgm:t>
    </dgm:pt>
    <dgm:pt modelId="{56D56241-16CF-4FB7-9F4D-EEDC4B476491}">
      <dgm:prSet/>
      <dgm:spPr/>
      <dgm:t>
        <a:bodyPr/>
        <a:lstStyle/>
        <a:p>
          <a:pPr>
            <a:buFont typeface="+mj-lt"/>
            <a:buAutoNum type="arabicPeriod"/>
          </a:pPr>
          <a:r>
            <a:rPr lang="en-AU" b="1" i="0"/>
            <a:t>Fungi:</a:t>
          </a:r>
          <a:endParaRPr lang="en-AU" b="0" i="0"/>
        </a:p>
      </dgm:t>
    </dgm:pt>
    <dgm:pt modelId="{C9E95EFB-025F-4F96-AB45-4F6FC1DB346D}" type="parTrans" cxnId="{0D3506A4-C54F-4088-A046-BFF9C4AD9A2B}">
      <dgm:prSet/>
      <dgm:spPr/>
      <dgm:t>
        <a:bodyPr/>
        <a:lstStyle/>
        <a:p>
          <a:endParaRPr lang="en-AU"/>
        </a:p>
      </dgm:t>
    </dgm:pt>
    <dgm:pt modelId="{1CBC66CB-FA57-4673-897C-DC37E06413A6}" type="sibTrans" cxnId="{0D3506A4-C54F-4088-A046-BFF9C4AD9A2B}">
      <dgm:prSet/>
      <dgm:spPr/>
      <dgm:t>
        <a:bodyPr/>
        <a:lstStyle/>
        <a:p>
          <a:endParaRPr lang="en-AU"/>
        </a:p>
      </dgm:t>
    </dgm:pt>
    <dgm:pt modelId="{4D24B215-B77A-45FC-BB16-1F7B8EEE51C8}">
      <dgm:prSet/>
      <dgm:spPr/>
      <dgm:t>
        <a:bodyPr/>
        <a:lstStyle/>
        <a:p>
          <a:pPr>
            <a:buFont typeface="+mj-lt"/>
            <a:buAutoNum type="arabicPeriod"/>
          </a:pPr>
          <a:r>
            <a:rPr lang="en-US" b="0" i="0"/>
            <a:t>Decomposers play a crucial role in nutrient cycling.</a:t>
          </a:r>
        </a:p>
      </dgm:t>
    </dgm:pt>
    <dgm:pt modelId="{FB46CDB9-CA8D-4CEB-B649-9A9263ECDDDA}" type="parTrans" cxnId="{B7183649-E385-43C6-9045-304BBE69393B}">
      <dgm:prSet/>
      <dgm:spPr/>
      <dgm:t>
        <a:bodyPr/>
        <a:lstStyle/>
        <a:p>
          <a:endParaRPr lang="en-AU"/>
        </a:p>
      </dgm:t>
    </dgm:pt>
    <dgm:pt modelId="{DA7B2260-3797-4ACB-84CD-D28E83180539}" type="sibTrans" cxnId="{B7183649-E385-43C6-9045-304BBE69393B}">
      <dgm:prSet/>
      <dgm:spPr/>
      <dgm:t>
        <a:bodyPr/>
        <a:lstStyle/>
        <a:p>
          <a:endParaRPr lang="en-AU"/>
        </a:p>
      </dgm:t>
    </dgm:pt>
    <dgm:pt modelId="{A20BFD6C-F6EE-49DF-8270-FB945E5CCEDD}">
      <dgm:prSet/>
      <dgm:spPr/>
      <dgm:t>
        <a:bodyPr/>
        <a:lstStyle/>
        <a:p>
          <a:pPr>
            <a:buFont typeface="+mj-lt"/>
            <a:buAutoNum type="arabicPeriod"/>
          </a:pPr>
          <a:r>
            <a:rPr lang="en-US" b="0" i="0"/>
            <a:t>Consider how fungi break down organic matter and impact other organisms.</a:t>
          </a:r>
        </a:p>
      </dgm:t>
    </dgm:pt>
    <dgm:pt modelId="{4CCD9D9F-B97E-432A-9A9C-E1E340A5C493}" type="parTrans" cxnId="{D6619B17-7D58-452B-BF03-3B8B0CFDA4CB}">
      <dgm:prSet/>
      <dgm:spPr/>
      <dgm:t>
        <a:bodyPr/>
        <a:lstStyle/>
        <a:p>
          <a:endParaRPr lang="en-AU"/>
        </a:p>
      </dgm:t>
    </dgm:pt>
    <dgm:pt modelId="{FB9F8A9D-A590-432D-B0EA-EA904B46D670}" type="sibTrans" cxnId="{D6619B17-7D58-452B-BF03-3B8B0CFDA4CB}">
      <dgm:prSet/>
      <dgm:spPr/>
      <dgm:t>
        <a:bodyPr/>
        <a:lstStyle/>
        <a:p>
          <a:endParaRPr lang="en-AU"/>
        </a:p>
      </dgm:t>
    </dgm:pt>
    <dgm:pt modelId="{DB19D7A7-DC42-4657-9145-8AE4B8B74744}">
      <dgm:prSet/>
      <dgm:spPr/>
      <dgm:t>
        <a:bodyPr/>
        <a:lstStyle/>
        <a:p>
          <a:pPr>
            <a:buFont typeface="+mj-lt"/>
            <a:buAutoNum type="arabicPeriod"/>
          </a:pPr>
          <a:r>
            <a:rPr lang="en-AU" b="1" i="0" dirty="0"/>
            <a:t>Grasses:</a:t>
          </a:r>
          <a:endParaRPr lang="en-AU" b="0" i="0" dirty="0"/>
        </a:p>
      </dgm:t>
    </dgm:pt>
    <dgm:pt modelId="{4A368744-0B7D-48D4-AAF0-F754B427EBBF}" type="parTrans" cxnId="{2CC1A75A-C602-4D36-9DA6-37BFAFB294DE}">
      <dgm:prSet/>
      <dgm:spPr/>
      <dgm:t>
        <a:bodyPr/>
        <a:lstStyle/>
        <a:p>
          <a:endParaRPr lang="en-AU"/>
        </a:p>
      </dgm:t>
    </dgm:pt>
    <dgm:pt modelId="{DF5F7CD6-3301-47E4-9C8C-073177A01338}" type="sibTrans" cxnId="{2CC1A75A-C602-4D36-9DA6-37BFAFB294DE}">
      <dgm:prSet/>
      <dgm:spPr/>
      <dgm:t>
        <a:bodyPr/>
        <a:lstStyle/>
        <a:p>
          <a:endParaRPr lang="en-AU"/>
        </a:p>
      </dgm:t>
    </dgm:pt>
    <dgm:pt modelId="{089F9B62-7855-4116-9C16-6911FAD626C6}">
      <dgm:prSet/>
      <dgm:spPr/>
      <dgm:t>
        <a:bodyPr/>
        <a:lstStyle/>
        <a:p>
          <a:pPr>
            <a:buFont typeface="+mj-lt"/>
            <a:buAutoNum type="arabicPeriod"/>
          </a:pPr>
          <a:r>
            <a:rPr lang="en-US" b="0" i="0" dirty="0"/>
            <a:t>Grasses serve as primary producers, forming the base of the food web.</a:t>
          </a:r>
        </a:p>
      </dgm:t>
    </dgm:pt>
    <dgm:pt modelId="{7FC588FB-492A-4985-ACDB-7F81F8EC4970}" type="parTrans" cxnId="{76157A3B-F80F-4362-AE3C-E7B5A97C1F3B}">
      <dgm:prSet/>
      <dgm:spPr/>
      <dgm:t>
        <a:bodyPr/>
        <a:lstStyle/>
        <a:p>
          <a:endParaRPr lang="en-AU"/>
        </a:p>
      </dgm:t>
    </dgm:pt>
    <dgm:pt modelId="{BC6FDFEC-EF73-4A6E-ABB7-A3786B572BBB}" type="sibTrans" cxnId="{76157A3B-F80F-4362-AE3C-E7B5A97C1F3B}">
      <dgm:prSet/>
      <dgm:spPr/>
      <dgm:t>
        <a:bodyPr/>
        <a:lstStyle/>
        <a:p>
          <a:endParaRPr lang="en-AU"/>
        </a:p>
      </dgm:t>
    </dgm:pt>
    <dgm:pt modelId="{581B027C-2D47-458C-B687-89359FFA6E26}">
      <dgm:prSet/>
      <dgm:spPr/>
      <dgm:t>
        <a:bodyPr/>
        <a:lstStyle/>
        <a:p>
          <a:pPr>
            <a:buFont typeface="+mj-lt"/>
            <a:buAutoNum type="arabicPeriod"/>
          </a:pPr>
          <a:r>
            <a:rPr lang="en-US" b="0" i="0"/>
            <a:t>Connect herbivores (like kangaroos or wallabies) to grass consumption.</a:t>
          </a:r>
        </a:p>
      </dgm:t>
    </dgm:pt>
    <dgm:pt modelId="{790D2FC5-D32C-4953-9A7F-46C2C34DE8E3}" type="parTrans" cxnId="{F7D2A831-5414-4756-9A1F-C4C73EC223EF}">
      <dgm:prSet/>
      <dgm:spPr/>
      <dgm:t>
        <a:bodyPr/>
        <a:lstStyle/>
        <a:p>
          <a:endParaRPr lang="en-AU"/>
        </a:p>
      </dgm:t>
    </dgm:pt>
    <dgm:pt modelId="{5A979673-B8D1-4B71-A3ED-229B12ECFB97}" type="sibTrans" cxnId="{F7D2A831-5414-4756-9A1F-C4C73EC223EF}">
      <dgm:prSet/>
      <dgm:spPr/>
      <dgm:t>
        <a:bodyPr/>
        <a:lstStyle/>
        <a:p>
          <a:endParaRPr lang="en-AU"/>
        </a:p>
      </dgm:t>
    </dgm:pt>
    <dgm:pt modelId="{D65B462F-D25B-41B8-AD8D-BDDE15F1B5A7}">
      <dgm:prSet/>
      <dgm:spPr/>
      <dgm:t>
        <a:bodyPr/>
        <a:lstStyle/>
        <a:p>
          <a:pPr>
            <a:buFont typeface="+mj-lt"/>
            <a:buAutoNum type="arabicPeriod"/>
          </a:pPr>
          <a:r>
            <a:rPr lang="en-AU" b="1" i="0"/>
            <a:t>Invertebrates:</a:t>
          </a:r>
          <a:endParaRPr lang="en-AU" b="0" i="0"/>
        </a:p>
      </dgm:t>
    </dgm:pt>
    <dgm:pt modelId="{156B65C4-BEE7-4D42-AC22-BB3A123EB032}" type="parTrans" cxnId="{B26274AB-AA98-40D7-ADE9-A4DF52FF73A9}">
      <dgm:prSet/>
      <dgm:spPr/>
      <dgm:t>
        <a:bodyPr/>
        <a:lstStyle/>
        <a:p>
          <a:endParaRPr lang="en-AU"/>
        </a:p>
      </dgm:t>
    </dgm:pt>
    <dgm:pt modelId="{64F1739D-1332-4F29-8A27-D2F41337A2A5}" type="sibTrans" cxnId="{B26274AB-AA98-40D7-ADE9-A4DF52FF73A9}">
      <dgm:prSet/>
      <dgm:spPr/>
      <dgm:t>
        <a:bodyPr/>
        <a:lstStyle/>
        <a:p>
          <a:endParaRPr lang="en-AU"/>
        </a:p>
      </dgm:t>
    </dgm:pt>
    <dgm:pt modelId="{BCCE40B2-03CE-48B1-9E53-93B78E8D1361}">
      <dgm:prSet/>
      <dgm:spPr/>
      <dgm:t>
        <a:bodyPr/>
        <a:lstStyle/>
        <a:p>
          <a:pPr>
            <a:buFont typeface="+mj-lt"/>
            <a:buAutoNum type="arabicPeriod"/>
          </a:pPr>
          <a:r>
            <a:rPr lang="en-US" b="0" i="0"/>
            <a:t>Insects, spiders, and other invertebrates are abundant on the island.</a:t>
          </a:r>
        </a:p>
      </dgm:t>
    </dgm:pt>
    <dgm:pt modelId="{84083E8A-2BCC-4D95-86BE-A4E87E805A8A}" type="parTrans" cxnId="{E6F2B0F9-4E5A-4733-BE9F-E0F3DA90A356}">
      <dgm:prSet/>
      <dgm:spPr/>
      <dgm:t>
        <a:bodyPr/>
        <a:lstStyle/>
        <a:p>
          <a:endParaRPr lang="en-AU"/>
        </a:p>
      </dgm:t>
    </dgm:pt>
    <dgm:pt modelId="{B6DECBC1-975F-4250-B475-7F1724BA6DA8}" type="sibTrans" cxnId="{E6F2B0F9-4E5A-4733-BE9F-E0F3DA90A356}">
      <dgm:prSet/>
      <dgm:spPr/>
      <dgm:t>
        <a:bodyPr/>
        <a:lstStyle/>
        <a:p>
          <a:endParaRPr lang="en-AU"/>
        </a:p>
      </dgm:t>
    </dgm:pt>
    <dgm:pt modelId="{1CA6A3B7-84B7-4632-AC9F-B8D4D9DBCFD3}">
      <dgm:prSet/>
      <dgm:spPr/>
      <dgm:t>
        <a:bodyPr/>
        <a:lstStyle/>
        <a:p>
          <a:pPr>
            <a:buFont typeface="+mj-lt"/>
            <a:buAutoNum type="arabicPeriod"/>
          </a:pPr>
          <a:r>
            <a:rPr lang="en-US" b="0" i="0"/>
            <a:t>Explore predator-prey relationships involving these small creatures.</a:t>
          </a:r>
        </a:p>
      </dgm:t>
    </dgm:pt>
    <dgm:pt modelId="{114CA591-8CDD-43AC-B03B-EEEF21D5A685}" type="parTrans" cxnId="{89416466-46F0-4211-9F5F-F8E3275CF39D}">
      <dgm:prSet/>
      <dgm:spPr/>
      <dgm:t>
        <a:bodyPr/>
        <a:lstStyle/>
        <a:p>
          <a:endParaRPr lang="en-AU"/>
        </a:p>
      </dgm:t>
    </dgm:pt>
    <dgm:pt modelId="{90B01B44-BCE0-4F7A-9478-4112F08C9F1E}" type="sibTrans" cxnId="{89416466-46F0-4211-9F5F-F8E3275CF39D}">
      <dgm:prSet/>
      <dgm:spPr/>
      <dgm:t>
        <a:bodyPr/>
        <a:lstStyle/>
        <a:p>
          <a:endParaRPr lang="en-AU"/>
        </a:p>
      </dgm:t>
    </dgm:pt>
    <dgm:pt modelId="{2CAD313A-8BDE-42CD-A072-054CE62DCA40}">
      <dgm:prSet/>
      <dgm:spPr/>
      <dgm:t>
        <a:bodyPr/>
        <a:lstStyle/>
        <a:p>
          <a:pPr>
            <a:buFont typeface="+mj-lt"/>
            <a:buAutoNum type="arabicPeriod"/>
          </a:pPr>
          <a:r>
            <a:rPr lang="en-AU" b="1" i="0"/>
            <a:t>Seeds:</a:t>
          </a:r>
          <a:endParaRPr lang="en-AU" b="0" i="0"/>
        </a:p>
      </dgm:t>
    </dgm:pt>
    <dgm:pt modelId="{9790F209-159E-4976-AA17-9A5F8DAD89C7}" type="parTrans" cxnId="{24E3D76B-1591-4DC8-BC86-EDB31F0A87E9}">
      <dgm:prSet/>
      <dgm:spPr/>
      <dgm:t>
        <a:bodyPr/>
        <a:lstStyle/>
        <a:p>
          <a:endParaRPr lang="en-AU"/>
        </a:p>
      </dgm:t>
    </dgm:pt>
    <dgm:pt modelId="{B0E1135F-BBBC-4454-95BE-AA5436E54C26}" type="sibTrans" cxnId="{24E3D76B-1591-4DC8-BC86-EDB31F0A87E9}">
      <dgm:prSet/>
      <dgm:spPr/>
      <dgm:t>
        <a:bodyPr/>
        <a:lstStyle/>
        <a:p>
          <a:endParaRPr lang="en-AU"/>
        </a:p>
      </dgm:t>
    </dgm:pt>
    <dgm:pt modelId="{8D1EB36C-CC33-4C21-97B2-BC52BA40F3DF}">
      <dgm:prSet/>
      <dgm:spPr/>
      <dgm:t>
        <a:bodyPr/>
        <a:lstStyle/>
        <a:p>
          <a:pPr>
            <a:buFont typeface="+mj-lt"/>
            <a:buAutoNum type="arabicPeriod"/>
          </a:pPr>
          <a:r>
            <a:rPr lang="en-US" b="0" i="0"/>
            <a:t>Seeds from various plants contribute to the diet of seed-eating animals.</a:t>
          </a:r>
        </a:p>
      </dgm:t>
    </dgm:pt>
    <dgm:pt modelId="{D139C51C-E46C-4FFA-A231-276B6DFE6779}" type="parTrans" cxnId="{5AB7ECBD-E589-481C-A725-BF19FD866B4E}">
      <dgm:prSet/>
      <dgm:spPr/>
      <dgm:t>
        <a:bodyPr/>
        <a:lstStyle/>
        <a:p>
          <a:endParaRPr lang="en-AU"/>
        </a:p>
      </dgm:t>
    </dgm:pt>
    <dgm:pt modelId="{8C05093C-4238-4729-8B00-F2232EDA540B}" type="sibTrans" cxnId="{5AB7ECBD-E589-481C-A725-BF19FD866B4E}">
      <dgm:prSet/>
      <dgm:spPr/>
      <dgm:t>
        <a:bodyPr/>
        <a:lstStyle/>
        <a:p>
          <a:endParaRPr lang="en-AU"/>
        </a:p>
      </dgm:t>
    </dgm:pt>
    <dgm:pt modelId="{2E75EBBC-613D-4AFA-B29E-03A7EEFDA008}">
      <dgm:prSet/>
      <dgm:spPr/>
      <dgm:t>
        <a:bodyPr/>
        <a:lstStyle/>
        <a:p>
          <a:pPr>
            <a:buFont typeface="+mj-lt"/>
            <a:buAutoNum type="arabicPeriod"/>
          </a:pPr>
          <a:r>
            <a:rPr lang="en-US" b="0" i="0"/>
            <a:t>Investigate which species rely on seeds for survival.</a:t>
          </a:r>
        </a:p>
      </dgm:t>
    </dgm:pt>
    <dgm:pt modelId="{3E0C738E-D3F5-48D4-BEBB-295178A64173}" type="parTrans" cxnId="{D10885AB-14CD-4905-8096-280C6F8B56EE}">
      <dgm:prSet/>
      <dgm:spPr/>
      <dgm:t>
        <a:bodyPr/>
        <a:lstStyle/>
        <a:p>
          <a:endParaRPr lang="en-AU"/>
        </a:p>
      </dgm:t>
    </dgm:pt>
    <dgm:pt modelId="{7991B8CD-CD8B-41C5-AB59-FBDA8AF674D2}" type="sibTrans" cxnId="{D10885AB-14CD-4905-8096-280C6F8B56EE}">
      <dgm:prSet/>
      <dgm:spPr/>
      <dgm:t>
        <a:bodyPr/>
        <a:lstStyle/>
        <a:p>
          <a:endParaRPr lang="en-AU"/>
        </a:p>
      </dgm:t>
    </dgm:pt>
    <dgm:pt modelId="{F0590433-FD3F-4376-9418-C404AF350E65}">
      <dgm:prSet/>
      <dgm:spPr/>
      <dgm:t>
        <a:bodyPr/>
        <a:lstStyle/>
        <a:p>
          <a:pPr>
            <a:buFont typeface="+mj-lt"/>
            <a:buAutoNum type="arabicPeriod"/>
          </a:pPr>
          <a:r>
            <a:rPr lang="en-AU" b="1" i="0"/>
            <a:t>Small Vertebrate Animals:</a:t>
          </a:r>
          <a:endParaRPr lang="en-AU" b="0" i="0"/>
        </a:p>
      </dgm:t>
    </dgm:pt>
    <dgm:pt modelId="{6A2F2D91-FA1C-451A-8270-A5D7C4A51FE8}" type="parTrans" cxnId="{88BEB51A-D723-4D8E-AB32-7B4DF2E2EE16}">
      <dgm:prSet/>
      <dgm:spPr/>
      <dgm:t>
        <a:bodyPr/>
        <a:lstStyle/>
        <a:p>
          <a:endParaRPr lang="en-AU"/>
        </a:p>
      </dgm:t>
    </dgm:pt>
    <dgm:pt modelId="{DE92FBA3-B167-4869-B916-42526FBBC07E}" type="sibTrans" cxnId="{88BEB51A-D723-4D8E-AB32-7B4DF2E2EE16}">
      <dgm:prSet/>
      <dgm:spPr/>
      <dgm:t>
        <a:bodyPr/>
        <a:lstStyle/>
        <a:p>
          <a:endParaRPr lang="en-AU"/>
        </a:p>
      </dgm:t>
    </dgm:pt>
    <dgm:pt modelId="{DB5D3333-4F54-410B-A127-63F5D8E50AE6}">
      <dgm:prSet/>
      <dgm:spPr/>
      <dgm:t>
        <a:bodyPr/>
        <a:lstStyle/>
        <a:p>
          <a:pPr>
            <a:buFont typeface="+mj-lt"/>
            <a:buAutoNum type="arabicPeriod"/>
          </a:pPr>
          <a:r>
            <a:rPr lang="en-US" b="0" i="0"/>
            <a:t>These include small mammals, reptiles, and birds.</a:t>
          </a:r>
        </a:p>
      </dgm:t>
    </dgm:pt>
    <dgm:pt modelId="{9AF40533-2FED-43D2-A969-6598A1F9F184}" type="parTrans" cxnId="{3223B7D8-1B2E-418D-BD23-C9EC42885B43}">
      <dgm:prSet/>
      <dgm:spPr/>
      <dgm:t>
        <a:bodyPr/>
        <a:lstStyle/>
        <a:p>
          <a:endParaRPr lang="en-AU"/>
        </a:p>
      </dgm:t>
    </dgm:pt>
    <dgm:pt modelId="{53A690C7-707D-47FE-A48D-EAC4AEEB0F52}" type="sibTrans" cxnId="{3223B7D8-1B2E-418D-BD23-C9EC42885B43}">
      <dgm:prSet/>
      <dgm:spPr/>
      <dgm:t>
        <a:bodyPr/>
        <a:lstStyle/>
        <a:p>
          <a:endParaRPr lang="en-AU"/>
        </a:p>
      </dgm:t>
    </dgm:pt>
    <dgm:pt modelId="{20890905-D195-4729-82F6-1EEACD5A7785}">
      <dgm:prSet/>
      <dgm:spPr/>
      <dgm:t>
        <a:bodyPr/>
        <a:lstStyle/>
        <a:p>
          <a:pPr>
            <a:buFont typeface="+mj-lt"/>
            <a:buAutoNum type="arabicPeriod"/>
          </a:pPr>
          <a:r>
            <a:rPr lang="en-US" b="0" i="0"/>
            <a:t>Think about who preys on these vertebrates and how they fit into the web.</a:t>
          </a:r>
        </a:p>
      </dgm:t>
    </dgm:pt>
    <dgm:pt modelId="{A47F3D70-1F5D-49BE-9B91-ACA8BD4091F3}" type="parTrans" cxnId="{052A4B26-80DF-4662-AED7-91B9625560A4}">
      <dgm:prSet/>
      <dgm:spPr/>
      <dgm:t>
        <a:bodyPr/>
        <a:lstStyle/>
        <a:p>
          <a:endParaRPr lang="en-AU"/>
        </a:p>
      </dgm:t>
    </dgm:pt>
    <dgm:pt modelId="{366E2D55-AB47-48B9-9B6F-378B5061850A}" type="sibTrans" cxnId="{052A4B26-80DF-4662-AED7-91B9625560A4}">
      <dgm:prSet/>
      <dgm:spPr/>
      <dgm:t>
        <a:bodyPr/>
        <a:lstStyle/>
        <a:p>
          <a:endParaRPr lang="en-AU"/>
        </a:p>
      </dgm:t>
    </dgm:pt>
    <dgm:pt modelId="{DB3379E2-DCDE-4767-8D45-9DBD2544AF60}">
      <dgm:prSet/>
      <dgm:spPr/>
      <dgm:t>
        <a:bodyPr/>
        <a:lstStyle/>
        <a:p>
          <a:pPr>
            <a:buFont typeface="+mj-lt"/>
            <a:buAutoNum type="arabicPeriod"/>
          </a:pPr>
          <a:r>
            <a:rPr lang="en-AU" b="1" i="0"/>
            <a:t>Succulent Shrubs:</a:t>
          </a:r>
          <a:endParaRPr lang="en-AU" b="0" i="0"/>
        </a:p>
      </dgm:t>
    </dgm:pt>
    <dgm:pt modelId="{A352CDC5-ACBF-42ED-B2EB-A4EBB3F78F26}" type="parTrans" cxnId="{5FF3F6F9-CEC3-4143-AC9F-C4A221D21043}">
      <dgm:prSet/>
      <dgm:spPr/>
      <dgm:t>
        <a:bodyPr/>
        <a:lstStyle/>
        <a:p>
          <a:endParaRPr lang="en-AU"/>
        </a:p>
      </dgm:t>
    </dgm:pt>
    <dgm:pt modelId="{AF7B6331-4BB5-4037-BAC8-5FB4DDCF15B1}" type="sibTrans" cxnId="{5FF3F6F9-CEC3-4143-AC9F-C4A221D21043}">
      <dgm:prSet/>
      <dgm:spPr/>
      <dgm:t>
        <a:bodyPr/>
        <a:lstStyle/>
        <a:p>
          <a:endParaRPr lang="en-AU"/>
        </a:p>
      </dgm:t>
    </dgm:pt>
    <dgm:pt modelId="{4F3A347A-A1DE-4C38-A22E-CA5673DEC44F}">
      <dgm:prSet/>
      <dgm:spPr/>
      <dgm:t>
        <a:bodyPr/>
        <a:lstStyle/>
        <a:p>
          <a:pPr>
            <a:buFont typeface="+mj-lt"/>
            <a:buAutoNum type="arabicPeriod"/>
          </a:pPr>
          <a:r>
            <a:rPr lang="en-US" b="0" i="0"/>
            <a:t>Succulents store water and provide sustenance for herbivores.</a:t>
          </a:r>
        </a:p>
      </dgm:t>
    </dgm:pt>
    <dgm:pt modelId="{2B84BF1B-E75D-4C1E-8B91-528622A7BF01}" type="parTrans" cxnId="{F223DE8B-5B6E-4573-AEB4-66A365AF9653}">
      <dgm:prSet/>
      <dgm:spPr/>
      <dgm:t>
        <a:bodyPr/>
        <a:lstStyle/>
        <a:p>
          <a:endParaRPr lang="en-AU"/>
        </a:p>
      </dgm:t>
    </dgm:pt>
    <dgm:pt modelId="{4220F613-E824-479E-AAC6-0A242E4069BF}" type="sibTrans" cxnId="{F223DE8B-5B6E-4573-AEB4-66A365AF9653}">
      <dgm:prSet/>
      <dgm:spPr/>
      <dgm:t>
        <a:bodyPr/>
        <a:lstStyle/>
        <a:p>
          <a:endParaRPr lang="en-AU"/>
        </a:p>
      </dgm:t>
    </dgm:pt>
    <dgm:pt modelId="{24CDAEBF-AA60-4AE8-AB66-F218829D3D54}">
      <dgm:prSet/>
      <dgm:spPr/>
      <dgm:t>
        <a:bodyPr/>
        <a:lstStyle/>
        <a:p>
          <a:pPr>
            <a:buFont typeface="+mj-lt"/>
            <a:buAutoNum type="arabicPeriod"/>
          </a:pPr>
          <a:r>
            <a:rPr lang="en-US" b="0" i="0" dirty="0"/>
            <a:t>Consider which animals feed on succulent leaves and stems.</a:t>
          </a:r>
        </a:p>
      </dgm:t>
    </dgm:pt>
    <dgm:pt modelId="{8B0082EF-7CA8-472E-8A06-EDAF1D4D507B}" type="parTrans" cxnId="{2D0B6FDC-B485-40D4-B14A-45170BA1D53D}">
      <dgm:prSet/>
      <dgm:spPr/>
      <dgm:t>
        <a:bodyPr/>
        <a:lstStyle/>
        <a:p>
          <a:endParaRPr lang="en-AU"/>
        </a:p>
      </dgm:t>
    </dgm:pt>
    <dgm:pt modelId="{93299828-A585-44D6-9BEF-0E0514DFBAB5}" type="sibTrans" cxnId="{2D0B6FDC-B485-40D4-B14A-45170BA1D53D}">
      <dgm:prSet/>
      <dgm:spPr/>
      <dgm:t>
        <a:bodyPr/>
        <a:lstStyle/>
        <a:p>
          <a:endParaRPr lang="en-AU"/>
        </a:p>
      </dgm:t>
    </dgm:pt>
    <dgm:pt modelId="{00A7BA78-BA89-4021-B307-52D21A249985}">
      <dgm:prSet/>
      <dgm:spPr/>
      <dgm:t>
        <a:bodyPr/>
        <a:lstStyle/>
        <a:p>
          <a:pPr>
            <a:buFont typeface="+mj-lt"/>
            <a:buAutoNum type="arabicPeriod"/>
          </a:pPr>
          <a:r>
            <a:rPr lang="en-AU" b="1" i="0"/>
            <a:t>Gould’s Goanna:</a:t>
          </a:r>
          <a:endParaRPr lang="en-AU" b="0" i="0"/>
        </a:p>
      </dgm:t>
    </dgm:pt>
    <dgm:pt modelId="{B458BB6B-5A0B-4056-A0C9-AEECBD334DA2}" type="parTrans" cxnId="{8CEBC4DB-646A-4AA8-AE49-332BFA7A049C}">
      <dgm:prSet/>
      <dgm:spPr/>
      <dgm:t>
        <a:bodyPr/>
        <a:lstStyle/>
        <a:p>
          <a:endParaRPr lang="en-AU"/>
        </a:p>
      </dgm:t>
    </dgm:pt>
    <dgm:pt modelId="{FB10BD4E-A4D2-489C-BE7E-2C4812DDB4C3}" type="sibTrans" cxnId="{8CEBC4DB-646A-4AA8-AE49-332BFA7A049C}">
      <dgm:prSet/>
      <dgm:spPr/>
      <dgm:t>
        <a:bodyPr/>
        <a:lstStyle/>
        <a:p>
          <a:endParaRPr lang="en-AU"/>
        </a:p>
      </dgm:t>
    </dgm:pt>
    <dgm:pt modelId="{C45A5F9F-017C-496A-8F43-822EEB3CA42D}">
      <dgm:prSet/>
      <dgm:spPr/>
      <dgm:t>
        <a:bodyPr/>
        <a:lstStyle/>
        <a:p>
          <a:pPr>
            <a:buFont typeface="+mj-lt"/>
            <a:buAutoNum type="arabicPeriod"/>
          </a:pPr>
          <a:r>
            <a:rPr lang="en-US" b="0" i="0"/>
            <a:t>A large monitor lizard that hunts smaller animals.</a:t>
          </a:r>
        </a:p>
      </dgm:t>
    </dgm:pt>
    <dgm:pt modelId="{C71716FD-54CB-410A-B776-F066EFC65266}" type="parTrans" cxnId="{8FDFF5E9-E71D-46AA-8F12-4FEC013B9D89}">
      <dgm:prSet/>
      <dgm:spPr/>
      <dgm:t>
        <a:bodyPr/>
        <a:lstStyle/>
        <a:p>
          <a:endParaRPr lang="en-AU"/>
        </a:p>
      </dgm:t>
    </dgm:pt>
    <dgm:pt modelId="{444D41AB-45E3-43D7-BA54-8FEA271E7244}" type="sibTrans" cxnId="{8FDFF5E9-E71D-46AA-8F12-4FEC013B9D89}">
      <dgm:prSet/>
      <dgm:spPr/>
      <dgm:t>
        <a:bodyPr/>
        <a:lstStyle/>
        <a:p>
          <a:endParaRPr lang="en-AU"/>
        </a:p>
      </dgm:t>
    </dgm:pt>
    <dgm:pt modelId="{15ABE5A2-19E9-464A-BCB6-25040569C3AD}">
      <dgm:prSet/>
      <dgm:spPr/>
      <dgm:t>
        <a:bodyPr/>
        <a:lstStyle/>
        <a:p>
          <a:pPr>
            <a:buFont typeface="+mj-lt"/>
            <a:buAutoNum type="arabicPeriod"/>
          </a:pPr>
          <a:r>
            <a:rPr lang="en-US" b="0" i="0"/>
            <a:t>Explore its role as a predator in the ecosystem.</a:t>
          </a:r>
        </a:p>
      </dgm:t>
    </dgm:pt>
    <dgm:pt modelId="{A5C19CF0-A515-4138-B7CB-DB2F5BD7ED92}" type="parTrans" cxnId="{9FFCCD49-2102-4177-B2BD-E01B86A516FB}">
      <dgm:prSet/>
      <dgm:spPr/>
      <dgm:t>
        <a:bodyPr/>
        <a:lstStyle/>
        <a:p>
          <a:endParaRPr lang="en-AU"/>
        </a:p>
      </dgm:t>
    </dgm:pt>
    <dgm:pt modelId="{909013B1-F9BA-4583-9950-8909BA9DCCE1}" type="sibTrans" cxnId="{9FFCCD49-2102-4177-B2BD-E01B86A516FB}">
      <dgm:prSet/>
      <dgm:spPr/>
      <dgm:t>
        <a:bodyPr/>
        <a:lstStyle/>
        <a:p>
          <a:endParaRPr lang="en-AU"/>
        </a:p>
      </dgm:t>
    </dgm:pt>
    <dgm:pt modelId="{FF37A69C-10F6-4BAF-899D-9A30A329DAD7}" type="pres">
      <dgm:prSet presAssocID="{1AB63684-A150-4271-8960-541D270BDF62}" presName="Name0" presStyleCnt="0">
        <dgm:presLayoutVars>
          <dgm:dir/>
          <dgm:resizeHandles val="exact"/>
        </dgm:presLayoutVars>
      </dgm:prSet>
      <dgm:spPr/>
    </dgm:pt>
    <dgm:pt modelId="{062BD260-5260-4489-921A-52F586072FA8}" type="pres">
      <dgm:prSet presAssocID="{229E9D5E-8A35-4E45-95EE-38A255A6768B}" presName="composite" presStyleCnt="0"/>
      <dgm:spPr/>
    </dgm:pt>
    <dgm:pt modelId="{FA0B4995-4038-41EF-81F0-77B172F67E27}" type="pres">
      <dgm:prSet presAssocID="{229E9D5E-8A35-4E45-95EE-38A255A6768B}" presName="rect1" presStyleLbl="trAlignAcc1" presStyleIdx="0" presStyleCnt="10">
        <dgm:presLayoutVars>
          <dgm:bulletEnabled val="1"/>
        </dgm:presLayoutVars>
      </dgm:prSet>
      <dgm:spPr/>
    </dgm:pt>
    <dgm:pt modelId="{86967AED-81AF-40AF-98CC-F3FA0BC56A7E}" type="pres">
      <dgm:prSet presAssocID="{229E9D5E-8A35-4E45-95EE-38A255A6768B}" presName="rect2" presStyleLbl="fgImgPlace1" presStyleIdx="0" presStyleCnt="1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25ABE50-53D8-4636-8EE9-B87486092F20}" type="pres">
      <dgm:prSet presAssocID="{742B15F9-5590-41FB-B434-2D5D56135DD7}" presName="sibTrans" presStyleCnt="0"/>
      <dgm:spPr/>
    </dgm:pt>
    <dgm:pt modelId="{DFB9DCDC-FF19-4A3A-901C-133C738E7BF7}" type="pres">
      <dgm:prSet presAssocID="{E2B6A41F-948F-4B2F-8E73-2F806BA2C711}" presName="composite" presStyleCnt="0"/>
      <dgm:spPr/>
    </dgm:pt>
    <dgm:pt modelId="{B1B56B4E-CAA8-4F27-A1B3-090FC0D9A258}" type="pres">
      <dgm:prSet presAssocID="{E2B6A41F-948F-4B2F-8E73-2F806BA2C711}" presName="rect1" presStyleLbl="trAlignAcc1" presStyleIdx="1" presStyleCnt="10">
        <dgm:presLayoutVars>
          <dgm:bulletEnabled val="1"/>
        </dgm:presLayoutVars>
      </dgm:prSet>
      <dgm:spPr/>
    </dgm:pt>
    <dgm:pt modelId="{B74FEC8E-A709-4305-8004-4FBFFBFEE604}" type="pres">
      <dgm:prSet presAssocID="{E2B6A41F-948F-4B2F-8E73-2F806BA2C711}" presName="rect2" presStyleLbl="fgImgPlace1" presStyleIdx="1" presStyleCnt="1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CFA031D-5EBC-48A2-8E4A-5DD0DA7AF690}" type="pres">
      <dgm:prSet presAssocID="{8BEF692B-3D1F-4FE3-A937-D373DE1D23EE}" presName="sibTrans" presStyleCnt="0"/>
      <dgm:spPr/>
    </dgm:pt>
    <dgm:pt modelId="{710C4FDE-5D60-4EF9-89D5-69532364C82F}" type="pres">
      <dgm:prSet presAssocID="{5E6CD039-78B5-4D72-8522-F2D7432C1D33}" presName="composite" presStyleCnt="0"/>
      <dgm:spPr/>
    </dgm:pt>
    <dgm:pt modelId="{41E96B31-F22A-46E4-84BA-47FB07A8D4CD}" type="pres">
      <dgm:prSet presAssocID="{5E6CD039-78B5-4D72-8522-F2D7432C1D33}" presName="rect1" presStyleLbl="trAlignAcc1" presStyleIdx="2" presStyleCnt="10">
        <dgm:presLayoutVars>
          <dgm:bulletEnabled val="1"/>
        </dgm:presLayoutVars>
      </dgm:prSet>
      <dgm:spPr/>
    </dgm:pt>
    <dgm:pt modelId="{A5278DCF-8E9C-4049-B8BA-4C28FE459AE1}" type="pres">
      <dgm:prSet presAssocID="{5E6CD039-78B5-4D72-8522-F2D7432C1D33}" presName="rect2" presStyleLbl="fgImgPlace1" presStyleIdx="2" presStyleCnt="10"/>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555910C-5292-4826-8EED-056B2FF2A0C1}" type="pres">
      <dgm:prSet presAssocID="{E79492C8-C07A-4C6B-BBA1-C3297465CD69}" presName="sibTrans" presStyleCnt="0"/>
      <dgm:spPr/>
    </dgm:pt>
    <dgm:pt modelId="{CC8F6399-ECF6-4E06-8F98-D9C783AF4C01}" type="pres">
      <dgm:prSet presAssocID="{56D56241-16CF-4FB7-9F4D-EEDC4B476491}" presName="composite" presStyleCnt="0"/>
      <dgm:spPr/>
    </dgm:pt>
    <dgm:pt modelId="{B12F8CDE-5AE6-4F30-BAAB-4BFDA4A9DEE5}" type="pres">
      <dgm:prSet presAssocID="{56D56241-16CF-4FB7-9F4D-EEDC4B476491}" presName="rect1" presStyleLbl="trAlignAcc1" presStyleIdx="3" presStyleCnt="10">
        <dgm:presLayoutVars>
          <dgm:bulletEnabled val="1"/>
        </dgm:presLayoutVars>
      </dgm:prSet>
      <dgm:spPr/>
    </dgm:pt>
    <dgm:pt modelId="{FBAC4CEF-B222-4632-91FD-541132CC317B}" type="pres">
      <dgm:prSet presAssocID="{56D56241-16CF-4FB7-9F4D-EEDC4B476491}" presName="rect2" presStyleLbl="fgImgPlace1" presStyleIdx="3" presStyleCnt="1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pt>
    <dgm:pt modelId="{0F38CAC1-3C4B-46FF-978A-E175FAD7FC60}" type="pres">
      <dgm:prSet presAssocID="{1CBC66CB-FA57-4673-897C-DC37E06413A6}" presName="sibTrans" presStyleCnt="0"/>
      <dgm:spPr/>
    </dgm:pt>
    <dgm:pt modelId="{E6F028B6-3F22-4580-BF26-197D426D55BD}" type="pres">
      <dgm:prSet presAssocID="{DB19D7A7-DC42-4657-9145-8AE4B8B74744}" presName="composite" presStyleCnt="0"/>
      <dgm:spPr/>
    </dgm:pt>
    <dgm:pt modelId="{48C16FBF-B48B-43F7-8ACE-5FDF98E47939}" type="pres">
      <dgm:prSet presAssocID="{DB19D7A7-DC42-4657-9145-8AE4B8B74744}" presName="rect1" presStyleLbl="trAlignAcc1" presStyleIdx="4" presStyleCnt="10">
        <dgm:presLayoutVars>
          <dgm:bulletEnabled val="1"/>
        </dgm:presLayoutVars>
      </dgm:prSet>
      <dgm:spPr/>
    </dgm:pt>
    <dgm:pt modelId="{743BF444-260A-427B-8631-F2293540C87F}" type="pres">
      <dgm:prSet presAssocID="{DB19D7A7-DC42-4657-9145-8AE4B8B74744}" presName="rect2" presStyleLbl="fgImgPlace1" presStyleIdx="4" presStyleCnt="1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CABD5A6D-6830-427E-833B-F3D5420A8958}" type="pres">
      <dgm:prSet presAssocID="{DF5F7CD6-3301-47E4-9C8C-073177A01338}" presName="sibTrans" presStyleCnt="0"/>
      <dgm:spPr/>
    </dgm:pt>
    <dgm:pt modelId="{83A2D35D-6930-4DCF-81A6-D2A588319D11}" type="pres">
      <dgm:prSet presAssocID="{D65B462F-D25B-41B8-AD8D-BDDE15F1B5A7}" presName="composite" presStyleCnt="0"/>
      <dgm:spPr/>
    </dgm:pt>
    <dgm:pt modelId="{13DDAE2C-4378-4132-9D70-D0312AD247EF}" type="pres">
      <dgm:prSet presAssocID="{D65B462F-D25B-41B8-AD8D-BDDE15F1B5A7}" presName="rect1" presStyleLbl="trAlignAcc1" presStyleIdx="5" presStyleCnt="10">
        <dgm:presLayoutVars>
          <dgm:bulletEnabled val="1"/>
        </dgm:presLayoutVars>
      </dgm:prSet>
      <dgm:spPr/>
    </dgm:pt>
    <dgm:pt modelId="{FBD20891-0CCF-44EE-B140-B9C3BC553EDD}" type="pres">
      <dgm:prSet presAssocID="{D65B462F-D25B-41B8-AD8D-BDDE15F1B5A7}" presName="rect2" presStyleLbl="fgImgPlace1" presStyleIdx="5" presStyleCnt="10"/>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6BF43848-1241-4611-A98E-BC3215C83A44}" type="pres">
      <dgm:prSet presAssocID="{64F1739D-1332-4F29-8A27-D2F41337A2A5}" presName="sibTrans" presStyleCnt="0"/>
      <dgm:spPr/>
    </dgm:pt>
    <dgm:pt modelId="{5738FAB5-7A72-4609-B8E5-7F9C215D90B6}" type="pres">
      <dgm:prSet presAssocID="{2CAD313A-8BDE-42CD-A072-054CE62DCA40}" presName="composite" presStyleCnt="0"/>
      <dgm:spPr/>
    </dgm:pt>
    <dgm:pt modelId="{801DFABF-4F09-4DDB-A397-8910C6982CE2}" type="pres">
      <dgm:prSet presAssocID="{2CAD313A-8BDE-42CD-A072-054CE62DCA40}" presName="rect1" presStyleLbl="trAlignAcc1" presStyleIdx="6" presStyleCnt="10">
        <dgm:presLayoutVars>
          <dgm:bulletEnabled val="1"/>
        </dgm:presLayoutVars>
      </dgm:prSet>
      <dgm:spPr/>
    </dgm:pt>
    <dgm:pt modelId="{649B1E3D-D3DC-46F6-B900-829DBF73E358}" type="pres">
      <dgm:prSet presAssocID="{2CAD313A-8BDE-42CD-A072-054CE62DCA40}" presName="rect2" presStyleLbl="fgImgPlace1" presStyleIdx="6" presStyleCnt="10"/>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 modelId="{5471B44A-9777-40B7-B9AE-858F9F9BCA70}" type="pres">
      <dgm:prSet presAssocID="{B0E1135F-BBBC-4454-95BE-AA5436E54C26}" presName="sibTrans" presStyleCnt="0"/>
      <dgm:spPr/>
    </dgm:pt>
    <dgm:pt modelId="{0D75D6C5-90E5-46CA-AE7F-E7C0BFA2912F}" type="pres">
      <dgm:prSet presAssocID="{F0590433-FD3F-4376-9418-C404AF350E65}" presName="composite" presStyleCnt="0"/>
      <dgm:spPr/>
    </dgm:pt>
    <dgm:pt modelId="{2287A1C2-70B0-4CC2-8157-373809D1ED72}" type="pres">
      <dgm:prSet presAssocID="{F0590433-FD3F-4376-9418-C404AF350E65}" presName="rect1" presStyleLbl="trAlignAcc1" presStyleIdx="7" presStyleCnt="10">
        <dgm:presLayoutVars>
          <dgm:bulletEnabled val="1"/>
        </dgm:presLayoutVars>
      </dgm:prSet>
      <dgm:spPr/>
    </dgm:pt>
    <dgm:pt modelId="{4728363D-1F80-43FA-9CAF-587B3FCDEB17}" type="pres">
      <dgm:prSet presAssocID="{F0590433-FD3F-4376-9418-C404AF350E65}" presName="rect2" presStyleLbl="fgImgPlace1" presStyleIdx="7" presStyleCnt="10"/>
      <dgm:spPr>
        <a:blipFill rotWithShape="1">
          <a:blip xmlns:r="http://schemas.openxmlformats.org/officeDocument/2006/relationships" r:embed="rId8">
            <a:extLst>
              <a:ext uri="{28A0092B-C50C-407E-A947-70E740481C1C}">
                <a14:useLocalDpi xmlns:a14="http://schemas.microsoft.com/office/drawing/2010/main" val="0"/>
              </a:ext>
            </a:extLst>
          </a:blip>
          <a:srcRect/>
          <a:stretch>
            <a:fillRect/>
          </a:stretch>
        </a:blipFill>
      </dgm:spPr>
    </dgm:pt>
    <dgm:pt modelId="{86E4CB21-B82F-4CBD-BC4F-951EAB325E3C}" type="pres">
      <dgm:prSet presAssocID="{DE92FBA3-B167-4869-B916-42526FBBC07E}" presName="sibTrans" presStyleCnt="0"/>
      <dgm:spPr/>
    </dgm:pt>
    <dgm:pt modelId="{9BEA28E9-B3FB-4D2B-836D-16F32B88C687}" type="pres">
      <dgm:prSet presAssocID="{DB3379E2-DCDE-4767-8D45-9DBD2544AF60}" presName="composite" presStyleCnt="0"/>
      <dgm:spPr/>
    </dgm:pt>
    <dgm:pt modelId="{CE659E7D-6DDA-4B45-8441-F2836BF6062D}" type="pres">
      <dgm:prSet presAssocID="{DB3379E2-DCDE-4767-8D45-9DBD2544AF60}" presName="rect1" presStyleLbl="trAlignAcc1" presStyleIdx="8" presStyleCnt="10">
        <dgm:presLayoutVars>
          <dgm:bulletEnabled val="1"/>
        </dgm:presLayoutVars>
      </dgm:prSet>
      <dgm:spPr/>
    </dgm:pt>
    <dgm:pt modelId="{1DB29850-7E0C-4E9D-9632-D46CF076D050}" type="pres">
      <dgm:prSet presAssocID="{DB3379E2-DCDE-4767-8D45-9DBD2544AF60}" presName="rect2" presStyleLbl="fgImgPlace1" presStyleIdx="8" presStyleCnt="10"/>
      <dgm:spPr>
        <a:blipFill rotWithShape="1">
          <a:blip xmlns:r="http://schemas.openxmlformats.org/officeDocument/2006/relationships" r:embed="rId9">
            <a:extLst>
              <a:ext uri="{28A0092B-C50C-407E-A947-70E740481C1C}">
                <a14:useLocalDpi xmlns:a14="http://schemas.microsoft.com/office/drawing/2010/main" val="0"/>
              </a:ext>
            </a:extLst>
          </a:blip>
          <a:srcRect/>
          <a:stretch>
            <a:fillRect/>
          </a:stretch>
        </a:blipFill>
      </dgm:spPr>
    </dgm:pt>
    <dgm:pt modelId="{F7A31ADD-4FB9-4C5C-B95C-07A9D4E37A4B}" type="pres">
      <dgm:prSet presAssocID="{AF7B6331-4BB5-4037-BAC8-5FB4DDCF15B1}" presName="sibTrans" presStyleCnt="0"/>
      <dgm:spPr/>
    </dgm:pt>
    <dgm:pt modelId="{C38C7D33-431C-46BB-BD47-79DFF6E56306}" type="pres">
      <dgm:prSet presAssocID="{00A7BA78-BA89-4021-B307-52D21A249985}" presName="composite" presStyleCnt="0"/>
      <dgm:spPr/>
    </dgm:pt>
    <dgm:pt modelId="{ABA9D308-C6C1-4C86-BBB8-221B8BA498CC}" type="pres">
      <dgm:prSet presAssocID="{00A7BA78-BA89-4021-B307-52D21A249985}" presName="rect1" presStyleLbl="trAlignAcc1" presStyleIdx="9" presStyleCnt="10">
        <dgm:presLayoutVars>
          <dgm:bulletEnabled val="1"/>
        </dgm:presLayoutVars>
      </dgm:prSet>
      <dgm:spPr/>
    </dgm:pt>
    <dgm:pt modelId="{58D651B8-3E6F-45CD-B117-44A7C9982CB5}" type="pres">
      <dgm:prSet presAssocID="{00A7BA78-BA89-4021-B307-52D21A249985}" presName="rect2" presStyleLbl="fgImgPlace1" presStyleIdx="9" presStyleCnt="10"/>
      <dgm:spPr>
        <a:blipFill rotWithShape="1">
          <a:blip xmlns:r="http://schemas.openxmlformats.org/officeDocument/2006/relationships" r:embed="rId10">
            <a:extLst>
              <a:ext uri="{28A0092B-C50C-407E-A947-70E740481C1C}">
                <a14:useLocalDpi xmlns:a14="http://schemas.microsoft.com/office/drawing/2010/main" val="0"/>
              </a:ext>
            </a:extLst>
          </a:blip>
          <a:srcRect/>
          <a:stretch>
            <a:fillRect l="-3000" r="-3000"/>
          </a:stretch>
        </a:blipFill>
      </dgm:spPr>
    </dgm:pt>
  </dgm:ptLst>
  <dgm:cxnLst>
    <dgm:cxn modelId="{9CB53F04-52F7-4BBD-8FAE-EA63C43019F8}" type="presOf" srcId="{2CAD313A-8BDE-42CD-A072-054CE62DCA40}" destId="{801DFABF-4F09-4DDB-A397-8910C6982CE2}" srcOrd="0" destOrd="0" presId="urn:microsoft.com/office/officeart/2008/layout/PictureStrips"/>
    <dgm:cxn modelId="{C2915805-C6DE-44ED-8FBA-0E9DCDCDFE2B}" type="presOf" srcId="{1AB63684-A150-4271-8960-541D270BDF62}" destId="{FF37A69C-10F6-4BAF-899D-9A30A329DAD7}" srcOrd="0" destOrd="0" presId="urn:microsoft.com/office/officeart/2008/layout/PictureStrips"/>
    <dgm:cxn modelId="{D81FC305-1EA5-4D7F-B01A-C1388819F844}" srcId="{229E9D5E-8A35-4E45-95EE-38A255A6768B}" destId="{446F6B06-DC07-4F7B-BA30-DC5F0A50CC67}" srcOrd="0" destOrd="0" parTransId="{80899D32-4E76-467E-97D1-EDBD5CDCA938}" sibTransId="{1F333DC5-AEFE-4E9A-AD7B-980DCFC16A95}"/>
    <dgm:cxn modelId="{7172C711-5F65-4D0E-90D1-F01E76007B3C}" type="presOf" srcId="{9FAE82C7-CE55-4061-8917-541677C5A8E6}" destId="{41E96B31-F22A-46E4-84BA-47FB07A8D4CD}" srcOrd="0" destOrd="1" presId="urn:microsoft.com/office/officeart/2008/layout/PictureStrips"/>
    <dgm:cxn modelId="{6E899F13-9F6C-4371-9A71-DF87B2D4095D}" type="presOf" srcId="{15ABE5A2-19E9-464A-BCB6-25040569C3AD}" destId="{ABA9D308-C6C1-4C86-BBB8-221B8BA498CC}" srcOrd="0" destOrd="2" presId="urn:microsoft.com/office/officeart/2008/layout/PictureStrips"/>
    <dgm:cxn modelId="{D6619B17-7D58-452B-BF03-3B8B0CFDA4CB}" srcId="{56D56241-16CF-4FB7-9F4D-EEDC4B476491}" destId="{A20BFD6C-F6EE-49DF-8270-FB945E5CCEDD}" srcOrd="1" destOrd="0" parTransId="{4CCD9D9F-B97E-432A-9A9C-E1E340A5C493}" sibTransId="{FB9F8A9D-A590-432D-B0EA-EA904B46D670}"/>
    <dgm:cxn modelId="{88BEB51A-D723-4D8E-AB32-7B4DF2E2EE16}" srcId="{1AB63684-A150-4271-8960-541D270BDF62}" destId="{F0590433-FD3F-4376-9418-C404AF350E65}" srcOrd="7" destOrd="0" parTransId="{6A2F2D91-FA1C-451A-8270-A5D7C4A51FE8}" sibTransId="{DE92FBA3-B167-4869-B916-42526FBBC07E}"/>
    <dgm:cxn modelId="{B00D0426-EEAB-43B0-8A5E-8F4214D60EBF}" type="presOf" srcId="{56D56241-16CF-4FB7-9F4D-EEDC4B476491}" destId="{B12F8CDE-5AE6-4F30-BAAB-4BFDA4A9DEE5}" srcOrd="0" destOrd="0" presId="urn:microsoft.com/office/officeart/2008/layout/PictureStrips"/>
    <dgm:cxn modelId="{052A4B26-80DF-4662-AED7-91B9625560A4}" srcId="{F0590433-FD3F-4376-9418-C404AF350E65}" destId="{20890905-D195-4729-82F6-1EEACD5A7785}" srcOrd="1" destOrd="0" parTransId="{A47F3D70-1F5D-49BE-9B91-ACA8BD4091F3}" sibTransId="{366E2D55-AB47-48B9-9B6F-378B5061850A}"/>
    <dgm:cxn modelId="{F7D2A831-5414-4756-9A1F-C4C73EC223EF}" srcId="{DB19D7A7-DC42-4657-9145-8AE4B8B74744}" destId="{581B027C-2D47-458C-B687-89359FFA6E26}" srcOrd="1" destOrd="0" parTransId="{790D2FC5-D32C-4953-9A7F-46C2C34DE8E3}" sibTransId="{5A979673-B8D1-4B71-A3ED-229B12ECFB97}"/>
    <dgm:cxn modelId="{D8A4453B-256F-41E5-A9D3-FDE8DA0C92BD}" type="presOf" srcId="{F0590433-FD3F-4376-9418-C404AF350E65}" destId="{2287A1C2-70B0-4CC2-8157-373809D1ED72}" srcOrd="0" destOrd="0" presId="urn:microsoft.com/office/officeart/2008/layout/PictureStrips"/>
    <dgm:cxn modelId="{76157A3B-F80F-4362-AE3C-E7B5A97C1F3B}" srcId="{DB19D7A7-DC42-4657-9145-8AE4B8B74744}" destId="{089F9B62-7855-4116-9C16-6911FAD626C6}" srcOrd="0" destOrd="0" parTransId="{7FC588FB-492A-4985-ACDB-7F81F8EC4970}" sibTransId="{BC6FDFEC-EF73-4A6E-ABB7-A3786B572BBB}"/>
    <dgm:cxn modelId="{9027445F-C144-4613-8C81-4241339A0439}" type="presOf" srcId="{C45A5F9F-017C-496A-8F43-822EEB3CA42D}" destId="{ABA9D308-C6C1-4C86-BBB8-221B8BA498CC}" srcOrd="0" destOrd="1" presId="urn:microsoft.com/office/officeart/2008/layout/PictureStrips"/>
    <dgm:cxn modelId="{32769962-8802-4C1D-B580-AD54E0AE6C76}" type="presOf" srcId="{BCCE40B2-03CE-48B1-9E53-93B78E8D1361}" destId="{13DDAE2C-4378-4132-9D70-D0312AD247EF}" srcOrd="0" destOrd="1" presId="urn:microsoft.com/office/officeart/2008/layout/PictureStrips"/>
    <dgm:cxn modelId="{4EC2EE62-2E1F-441D-97BC-F4D0D3DDBCD4}" type="presOf" srcId="{313E6358-C01C-49BB-B60F-929803F278E0}" destId="{41E96B31-F22A-46E4-84BA-47FB07A8D4CD}" srcOrd="0" destOrd="2" presId="urn:microsoft.com/office/officeart/2008/layout/PictureStrips"/>
    <dgm:cxn modelId="{D0166863-7F94-42EC-9419-2B317B066152}" type="presOf" srcId="{581B027C-2D47-458C-B687-89359FFA6E26}" destId="{48C16FBF-B48B-43F7-8ACE-5FDF98E47939}" srcOrd="0" destOrd="2" presId="urn:microsoft.com/office/officeart/2008/layout/PictureStrips"/>
    <dgm:cxn modelId="{89416466-46F0-4211-9F5F-F8E3275CF39D}" srcId="{D65B462F-D25B-41B8-AD8D-BDDE15F1B5A7}" destId="{1CA6A3B7-84B7-4632-AC9F-B8D4D9DBCFD3}" srcOrd="1" destOrd="0" parTransId="{114CA591-8CDD-43AC-B03B-EEEF21D5A685}" sibTransId="{90B01B44-BCE0-4F7A-9478-4112F08C9F1E}"/>
    <dgm:cxn modelId="{B7183649-E385-43C6-9045-304BBE69393B}" srcId="{56D56241-16CF-4FB7-9F4D-EEDC4B476491}" destId="{4D24B215-B77A-45FC-BB16-1F7B8EEE51C8}" srcOrd="0" destOrd="0" parTransId="{FB46CDB9-CA8D-4CEB-B649-9A9263ECDDDA}" sibTransId="{DA7B2260-3797-4ACB-84CD-D28E83180539}"/>
    <dgm:cxn modelId="{9FFCCD49-2102-4177-B2BD-E01B86A516FB}" srcId="{00A7BA78-BA89-4021-B307-52D21A249985}" destId="{15ABE5A2-19E9-464A-BCB6-25040569C3AD}" srcOrd="1" destOrd="0" parTransId="{A5C19CF0-A515-4138-B7CB-DB2F5BD7ED92}" sibTransId="{909013B1-F9BA-4583-9950-8909BA9DCCE1}"/>
    <dgm:cxn modelId="{24E3D76B-1591-4DC8-BC86-EDB31F0A87E9}" srcId="{1AB63684-A150-4271-8960-541D270BDF62}" destId="{2CAD313A-8BDE-42CD-A072-054CE62DCA40}" srcOrd="6" destOrd="0" parTransId="{9790F209-159E-4976-AA17-9A5F8DAD89C7}" sibTransId="{B0E1135F-BBBC-4454-95BE-AA5436E54C26}"/>
    <dgm:cxn modelId="{DBC9346E-DF21-4B90-BE11-DA365CC596AA}" type="presOf" srcId="{4F3A347A-A1DE-4C38-A22E-CA5673DEC44F}" destId="{CE659E7D-6DDA-4B45-8441-F2836BF6062D}" srcOrd="0" destOrd="1" presId="urn:microsoft.com/office/officeart/2008/layout/PictureStrips"/>
    <dgm:cxn modelId="{9BC1894F-506D-45FC-AC81-6AB466F0DD1C}" type="presOf" srcId="{A20BFD6C-F6EE-49DF-8270-FB945E5CCEDD}" destId="{B12F8CDE-5AE6-4F30-BAAB-4BFDA4A9DEE5}" srcOrd="0" destOrd="2" presId="urn:microsoft.com/office/officeart/2008/layout/PictureStrips"/>
    <dgm:cxn modelId="{8BF38972-A354-49EE-BBCD-71C930DAF7D5}" type="presOf" srcId="{1CA6A3B7-84B7-4632-AC9F-B8D4D9DBCFD3}" destId="{13DDAE2C-4378-4132-9D70-D0312AD247EF}" srcOrd="0" destOrd="2" presId="urn:microsoft.com/office/officeart/2008/layout/PictureStrips"/>
    <dgm:cxn modelId="{B3037176-DD9E-4AF7-B878-A184D5A012A2}" type="presOf" srcId="{4D24B215-B77A-45FC-BB16-1F7B8EEE51C8}" destId="{B12F8CDE-5AE6-4F30-BAAB-4BFDA4A9DEE5}" srcOrd="0" destOrd="1" presId="urn:microsoft.com/office/officeart/2008/layout/PictureStrips"/>
    <dgm:cxn modelId="{CFE76277-4578-4D24-B958-796AE956E6C0}" type="presOf" srcId="{928B6A7F-EDD4-4589-926A-E63D3935F370}" destId="{B1B56B4E-CAA8-4F27-A1B3-090FC0D9A258}" srcOrd="0" destOrd="2" presId="urn:microsoft.com/office/officeart/2008/layout/PictureStrips"/>
    <dgm:cxn modelId="{209EF379-3139-4704-B20D-4C814258B6CD}" srcId="{5E6CD039-78B5-4D72-8522-F2D7432C1D33}" destId="{313E6358-C01C-49BB-B60F-929803F278E0}" srcOrd="1" destOrd="0" parTransId="{4448B688-4C4E-456F-98EA-6693BD9A662E}" sibTransId="{7D74DB76-3E5C-4920-A806-2516B083B4F7}"/>
    <dgm:cxn modelId="{D3DB6B5A-913C-4E9D-B829-FD696F357B51}" type="presOf" srcId="{229E9D5E-8A35-4E45-95EE-38A255A6768B}" destId="{FA0B4995-4038-41EF-81F0-77B172F67E27}" srcOrd="0" destOrd="0" presId="urn:microsoft.com/office/officeart/2008/layout/PictureStrips"/>
    <dgm:cxn modelId="{A4CD7E5A-1FF4-47DD-A016-2122D29D6C04}" type="presOf" srcId="{24CDAEBF-AA60-4AE8-AB66-F218829D3D54}" destId="{CE659E7D-6DDA-4B45-8441-F2836BF6062D}" srcOrd="0" destOrd="2" presId="urn:microsoft.com/office/officeart/2008/layout/PictureStrips"/>
    <dgm:cxn modelId="{2CC1A75A-C602-4D36-9DA6-37BFAFB294DE}" srcId="{1AB63684-A150-4271-8960-541D270BDF62}" destId="{DB19D7A7-DC42-4657-9145-8AE4B8B74744}" srcOrd="4" destOrd="0" parTransId="{4A368744-0B7D-48D4-AAF0-F754B427EBBF}" sibTransId="{DF5F7CD6-3301-47E4-9C8C-073177A01338}"/>
    <dgm:cxn modelId="{E0EE9280-74B7-415E-B1D1-2F71B75A0D48}" srcId="{5E6CD039-78B5-4D72-8522-F2D7432C1D33}" destId="{9FAE82C7-CE55-4061-8917-541677C5A8E6}" srcOrd="0" destOrd="0" parTransId="{83F081DA-6E12-48A8-B693-B82242428730}" sibTransId="{568C2605-8363-4B87-A3BD-C2088E87BB6F}"/>
    <dgm:cxn modelId="{E98AEF85-FDD3-48CC-80E7-C5D3CB6F0CB0}" type="presOf" srcId="{DB19D7A7-DC42-4657-9145-8AE4B8B74744}" destId="{48C16FBF-B48B-43F7-8ACE-5FDF98E47939}" srcOrd="0" destOrd="0" presId="urn:microsoft.com/office/officeart/2008/layout/PictureStrips"/>
    <dgm:cxn modelId="{F9F05088-0A7B-497E-B526-8A0F27508FB7}" type="presOf" srcId="{DB3379E2-DCDE-4767-8D45-9DBD2544AF60}" destId="{CE659E7D-6DDA-4B45-8441-F2836BF6062D}" srcOrd="0" destOrd="0" presId="urn:microsoft.com/office/officeart/2008/layout/PictureStrips"/>
    <dgm:cxn modelId="{F223DE8B-5B6E-4573-AEB4-66A365AF9653}" srcId="{DB3379E2-DCDE-4767-8D45-9DBD2544AF60}" destId="{4F3A347A-A1DE-4C38-A22E-CA5673DEC44F}" srcOrd="0" destOrd="0" parTransId="{2B84BF1B-E75D-4C1E-8B91-528622A7BF01}" sibTransId="{4220F613-E824-479E-AAC6-0A242E4069BF}"/>
    <dgm:cxn modelId="{25C7A791-9A2D-4BED-BD2F-6D7305CFFF94}" type="presOf" srcId="{D65B462F-D25B-41B8-AD8D-BDDE15F1B5A7}" destId="{13DDAE2C-4378-4132-9D70-D0312AD247EF}" srcOrd="0" destOrd="0" presId="urn:microsoft.com/office/officeart/2008/layout/PictureStrips"/>
    <dgm:cxn modelId="{B5BDF596-20BD-4917-B172-C7019E7407FA}" type="presOf" srcId="{A193D15B-53C3-4188-8DDD-8964769C7E8D}" destId="{FA0B4995-4038-41EF-81F0-77B172F67E27}" srcOrd="0" destOrd="2" presId="urn:microsoft.com/office/officeart/2008/layout/PictureStrips"/>
    <dgm:cxn modelId="{D39D3A98-1910-4496-8613-70100AB7A3F1}" type="presOf" srcId="{446F6B06-DC07-4F7B-BA30-DC5F0A50CC67}" destId="{FA0B4995-4038-41EF-81F0-77B172F67E27}" srcOrd="0" destOrd="1" presId="urn:microsoft.com/office/officeart/2008/layout/PictureStrips"/>
    <dgm:cxn modelId="{5D4A009F-30F7-4B87-84ED-540042CEFFC3}" type="presOf" srcId="{8D1EB36C-CC33-4C21-97B2-BC52BA40F3DF}" destId="{801DFABF-4F09-4DDB-A397-8910C6982CE2}" srcOrd="0" destOrd="1" presId="urn:microsoft.com/office/officeart/2008/layout/PictureStrips"/>
    <dgm:cxn modelId="{0D3506A4-C54F-4088-A046-BFF9C4AD9A2B}" srcId="{1AB63684-A150-4271-8960-541D270BDF62}" destId="{56D56241-16CF-4FB7-9F4D-EEDC4B476491}" srcOrd="3" destOrd="0" parTransId="{C9E95EFB-025F-4F96-AB45-4F6FC1DB346D}" sibTransId="{1CBC66CB-FA57-4673-897C-DC37E06413A6}"/>
    <dgm:cxn modelId="{F4485CA9-DCD7-43D5-8443-A6BFD0E5538E}" srcId="{229E9D5E-8A35-4E45-95EE-38A255A6768B}" destId="{A193D15B-53C3-4188-8DDD-8964769C7E8D}" srcOrd="1" destOrd="0" parTransId="{CFF292FD-3003-42AD-BCEF-B204E620AA62}" sibTransId="{83C76A23-B88F-4F65-ADA2-69797AC5CB16}"/>
    <dgm:cxn modelId="{65C6F3AA-DA27-494A-A18D-0BCAB2A677B1}" type="presOf" srcId="{20890905-D195-4729-82F6-1EEACD5A7785}" destId="{2287A1C2-70B0-4CC2-8157-373809D1ED72}" srcOrd="0" destOrd="2" presId="urn:microsoft.com/office/officeart/2008/layout/PictureStrips"/>
    <dgm:cxn modelId="{6BEB1FAB-BD9F-4B07-848A-62AE51129210}" type="presOf" srcId="{089F9B62-7855-4116-9C16-6911FAD626C6}" destId="{48C16FBF-B48B-43F7-8ACE-5FDF98E47939}" srcOrd="0" destOrd="1" presId="urn:microsoft.com/office/officeart/2008/layout/PictureStrips"/>
    <dgm:cxn modelId="{B26274AB-AA98-40D7-ADE9-A4DF52FF73A9}" srcId="{1AB63684-A150-4271-8960-541D270BDF62}" destId="{D65B462F-D25B-41B8-AD8D-BDDE15F1B5A7}" srcOrd="5" destOrd="0" parTransId="{156B65C4-BEE7-4D42-AC22-BB3A123EB032}" sibTransId="{64F1739D-1332-4F29-8A27-D2F41337A2A5}"/>
    <dgm:cxn modelId="{D10885AB-14CD-4905-8096-280C6F8B56EE}" srcId="{2CAD313A-8BDE-42CD-A072-054CE62DCA40}" destId="{2E75EBBC-613D-4AFA-B29E-03A7EEFDA008}" srcOrd="1" destOrd="0" parTransId="{3E0C738E-D3F5-48D4-BEBB-295178A64173}" sibTransId="{7991B8CD-CD8B-41C5-AB59-FBDA8AF674D2}"/>
    <dgm:cxn modelId="{841333AF-36BB-482A-B5D4-4332C5FC68F5}" type="presOf" srcId="{DB5D3333-4F54-410B-A127-63F5D8E50AE6}" destId="{2287A1C2-70B0-4CC2-8157-373809D1ED72}" srcOrd="0" destOrd="1" presId="urn:microsoft.com/office/officeart/2008/layout/PictureStrips"/>
    <dgm:cxn modelId="{1A5B63B3-B953-40C3-9687-174C430ECB76}" type="presOf" srcId="{2E75EBBC-613D-4AFA-B29E-03A7EEFDA008}" destId="{801DFABF-4F09-4DDB-A397-8910C6982CE2}" srcOrd="0" destOrd="2" presId="urn:microsoft.com/office/officeart/2008/layout/PictureStrips"/>
    <dgm:cxn modelId="{4952D8BC-B95F-4F8A-802F-4FE1208AEE7C}" type="presOf" srcId="{5832B2D9-ADA8-4419-B03B-7FC914F2A32D}" destId="{B1B56B4E-CAA8-4F27-A1B3-090FC0D9A258}" srcOrd="0" destOrd="1" presId="urn:microsoft.com/office/officeart/2008/layout/PictureStrips"/>
    <dgm:cxn modelId="{5AB7ECBD-E589-481C-A725-BF19FD866B4E}" srcId="{2CAD313A-8BDE-42CD-A072-054CE62DCA40}" destId="{8D1EB36C-CC33-4C21-97B2-BC52BA40F3DF}" srcOrd="0" destOrd="0" parTransId="{D139C51C-E46C-4FFA-A231-276B6DFE6779}" sibTransId="{8C05093C-4238-4729-8B00-F2232EDA540B}"/>
    <dgm:cxn modelId="{74BA05BE-BABE-4237-B07F-4DC612F7BB92}" srcId="{1AB63684-A150-4271-8960-541D270BDF62}" destId="{5E6CD039-78B5-4D72-8522-F2D7432C1D33}" srcOrd="2" destOrd="0" parTransId="{9FBAE895-191C-4ECC-99FC-AC69E2EF69C7}" sibTransId="{E79492C8-C07A-4C6B-BBA1-C3297465CD69}"/>
    <dgm:cxn modelId="{E337B2C3-99EE-411B-B41E-246C2AF34086}" type="presOf" srcId="{5E6CD039-78B5-4D72-8522-F2D7432C1D33}" destId="{41E96B31-F22A-46E4-84BA-47FB07A8D4CD}" srcOrd="0" destOrd="0" presId="urn:microsoft.com/office/officeart/2008/layout/PictureStrips"/>
    <dgm:cxn modelId="{33A839C8-798B-4B34-8F14-C2CD191D2A75}" type="presOf" srcId="{00A7BA78-BA89-4021-B307-52D21A249985}" destId="{ABA9D308-C6C1-4C86-BBB8-221B8BA498CC}" srcOrd="0" destOrd="0" presId="urn:microsoft.com/office/officeart/2008/layout/PictureStrips"/>
    <dgm:cxn modelId="{3594FDCC-2138-4735-964F-B6EA85E06E23}" srcId="{E2B6A41F-948F-4B2F-8E73-2F806BA2C711}" destId="{928B6A7F-EDD4-4589-926A-E63D3935F370}" srcOrd="1" destOrd="0" parTransId="{A618832E-6000-49F5-A2EC-586CB150BB12}" sibTransId="{02D68718-E185-44C7-A397-3EF62B759728}"/>
    <dgm:cxn modelId="{027A8ED0-D53F-4B0D-81F1-1CB69B60FA21}" srcId="{1AB63684-A150-4271-8960-541D270BDF62}" destId="{229E9D5E-8A35-4E45-95EE-38A255A6768B}" srcOrd="0" destOrd="0" parTransId="{0E9CDF45-7C7C-4F2B-887E-E45095B54533}" sibTransId="{742B15F9-5590-41FB-B434-2D5D56135DD7}"/>
    <dgm:cxn modelId="{3223B7D8-1B2E-418D-BD23-C9EC42885B43}" srcId="{F0590433-FD3F-4376-9418-C404AF350E65}" destId="{DB5D3333-4F54-410B-A127-63F5D8E50AE6}" srcOrd="0" destOrd="0" parTransId="{9AF40533-2FED-43D2-A969-6598A1F9F184}" sibTransId="{53A690C7-707D-47FE-A48D-EAC4AEEB0F52}"/>
    <dgm:cxn modelId="{EC37FAD8-5BF5-4788-A801-534FFFD11C4B}" srcId="{1AB63684-A150-4271-8960-541D270BDF62}" destId="{E2B6A41F-948F-4B2F-8E73-2F806BA2C711}" srcOrd="1" destOrd="0" parTransId="{AA89BB05-B241-49C8-904B-DC9C8C2B5E98}" sibTransId="{8BEF692B-3D1F-4FE3-A937-D373DE1D23EE}"/>
    <dgm:cxn modelId="{8CEBC4DB-646A-4AA8-AE49-332BFA7A049C}" srcId="{1AB63684-A150-4271-8960-541D270BDF62}" destId="{00A7BA78-BA89-4021-B307-52D21A249985}" srcOrd="9" destOrd="0" parTransId="{B458BB6B-5A0B-4056-A0C9-AEECBD334DA2}" sibTransId="{FB10BD4E-A4D2-489C-BE7E-2C4812DDB4C3}"/>
    <dgm:cxn modelId="{2D0B6FDC-B485-40D4-B14A-45170BA1D53D}" srcId="{DB3379E2-DCDE-4767-8D45-9DBD2544AF60}" destId="{24CDAEBF-AA60-4AE8-AB66-F218829D3D54}" srcOrd="1" destOrd="0" parTransId="{8B0082EF-7CA8-472E-8A06-EDAF1D4D507B}" sibTransId="{93299828-A585-44D6-9BEF-0E0514DFBAB5}"/>
    <dgm:cxn modelId="{3B46E7E6-8D1A-4FA2-BE81-07C7B68C4EF1}" srcId="{E2B6A41F-948F-4B2F-8E73-2F806BA2C711}" destId="{5832B2D9-ADA8-4419-B03B-7FC914F2A32D}" srcOrd="0" destOrd="0" parTransId="{8622505D-8E7E-42D0-9352-20E97997FE5C}" sibTransId="{4113C99A-AE1F-47DF-9C7A-70F056D982E9}"/>
    <dgm:cxn modelId="{8FDFF5E9-E71D-46AA-8F12-4FEC013B9D89}" srcId="{00A7BA78-BA89-4021-B307-52D21A249985}" destId="{C45A5F9F-017C-496A-8F43-822EEB3CA42D}" srcOrd="0" destOrd="0" parTransId="{C71716FD-54CB-410A-B776-F066EFC65266}" sibTransId="{444D41AB-45E3-43D7-BA54-8FEA271E7244}"/>
    <dgm:cxn modelId="{6B868BF4-E026-4F9F-A88C-8C9CF1FA71D2}" type="presOf" srcId="{E2B6A41F-948F-4B2F-8E73-2F806BA2C711}" destId="{B1B56B4E-CAA8-4F27-A1B3-090FC0D9A258}" srcOrd="0" destOrd="0" presId="urn:microsoft.com/office/officeart/2008/layout/PictureStrips"/>
    <dgm:cxn modelId="{E6F2B0F9-4E5A-4733-BE9F-E0F3DA90A356}" srcId="{D65B462F-D25B-41B8-AD8D-BDDE15F1B5A7}" destId="{BCCE40B2-03CE-48B1-9E53-93B78E8D1361}" srcOrd="0" destOrd="0" parTransId="{84083E8A-2BCC-4D95-86BE-A4E87E805A8A}" sibTransId="{B6DECBC1-975F-4250-B475-7F1724BA6DA8}"/>
    <dgm:cxn modelId="{5FF3F6F9-CEC3-4143-AC9F-C4A221D21043}" srcId="{1AB63684-A150-4271-8960-541D270BDF62}" destId="{DB3379E2-DCDE-4767-8D45-9DBD2544AF60}" srcOrd="8" destOrd="0" parTransId="{A352CDC5-ACBF-42ED-B2EB-A4EBB3F78F26}" sibTransId="{AF7B6331-4BB5-4037-BAC8-5FB4DDCF15B1}"/>
    <dgm:cxn modelId="{BB80C713-2E3B-4EE3-BC08-270A4DE1667E}" type="presParOf" srcId="{FF37A69C-10F6-4BAF-899D-9A30A329DAD7}" destId="{062BD260-5260-4489-921A-52F586072FA8}" srcOrd="0" destOrd="0" presId="urn:microsoft.com/office/officeart/2008/layout/PictureStrips"/>
    <dgm:cxn modelId="{61C08281-61C2-4C94-9B4D-A372C3977597}" type="presParOf" srcId="{062BD260-5260-4489-921A-52F586072FA8}" destId="{FA0B4995-4038-41EF-81F0-77B172F67E27}" srcOrd="0" destOrd="0" presId="urn:microsoft.com/office/officeart/2008/layout/PictureStrips"/>
    <dgm:cxn modelId="{607BD8AB-E3E0-48B4-B698-638494F15D50}" type="presParOf" srcId="{062BD260-5260-4489-921A-52F586072FA8}" destId="{86967AED-81AF-40AF-98CC-F3FA0BC56A7E}" srcOrd="1" destOrd="0" presId="urn:microsoft.com/office/officeart/2008/layout/PictureStrips"/>
    <dgm:cxn modelId="{2B095DC1-E125-42C3-9468-82E572657BC6}" type="presParOf" srcId="{FF37A69C-10F6-4BAF-899D-9A30A329DAD7}" destId="{025ABE50-53D8-4636-8EE9-B87486092F20}" srcOrd="1" destOrd="0" presId="urn:microsoft.com/office/officeart/2008/layout/PictureStrips"/>
    <dgm:cxn modelId="{B731C2B4-D018-4816-81E9-FC6AFEC2B76F}" type="presParOf" srcId="{FF37A69C-10F6-4BAF-899D-9A30A329DAD7}" destId="{DFB9DCDC-FF19-4A3A-901C-133C738E7BF7}" srcOrd="2" destOrd="0" presId="urn:microsoft.com/office/officeart/2008/layout/PictureStrips"/>
    <dgm:cxn modelId="{95ACFBFC-4ABC-4F1C-9EA8-3315B4B41780}" type="presParOf" srcId="{DFB9DCDC-FF19-4A3A-901C-133C738E7BF7}" destId="{B1B56B4E-CAA8-4F27-A1B3-090FC0D9A258}" srcOrd="0" destOrd="0" presId="urn:microsoft.com/office/officeart/2008/layout/PictureStrips"/>
    <dgm:cxn modelId="{36284CF8-7FB3-412A-9C3B-6DE11B558C64}" type="presParOf" srcId="{DFB9DCDC-FF19-4A3A-901C-133C738E7BF7}" destId="{B74FEC8E-A709-4305-8004-4FBFFBFEE604}" srcOrd="1" destOrd="0" presId="urn:microsoft.com/office/officeart/2008/layout/PictureStrips"/>
    <dgm:cxn modelId="{364507D2-3B02-436C-8FD1-0C4F86302FA0}" type="presParOf" srcId="{FF37A69C-10F6-4BAF-899D-9A30A329DAD7}" destId="{ECFA031D-5EBC-48A2-8E4A-5DD0DA7AF690}" srcOrd="3" destOrd="0" presId="urn:microsoft.com/office/officeart/2008/layout/PictureStrips"/>
    <dgm:cxn modelId="{159DB781-67FD-43E3-8578-074FED4B08A0}" type="presParOf" srcId="{FF37A69C-10F6-4BAF-899D-9A30A329DAD7}" destId="{710C4FDE-5D60-4EF9-89D5-69532364C82F}" srcOrd="4" destOrd="0" presId="urn:microsoft.com/office/officeart/2008/layout/PictureStrips"/>
    <dgm:cxn modelId="{FDC1CD3B-FDFF-4750-9003-2AA98606B8E3}" type="presParOf" srcId="{710C4FDE-5D60-4EF9-89D5-69532364C82F}" destId="{41E96B31-F22A-46E4-84BA-47FB07A8D4CD}" srcOrd="0" destOrd="0" presId="urn:microsoft.com/office/officeart/2008/layout/PictureStrips"/>
    <dgm:cxn modelId="{2B907C14-74F6-4141-BB59-3CCE91C86D0A}" type="presParOf" srcId="{710C4FDE-5D60-4EF9-89D5-69532364C82F}" destId="{A5278DCF-8E9C-4049-B8BA-4C28FE459AE1}" srcOrd="1" destOrd="0" presId="urn:microsoft.com/office/officeart/2008/layout/PictureStrips"/>
    <dgm:cxn modelId="{1480FFA8-55D5-4389-81DC-311E58034B2C}" type="presParOf" srcId="{FF37A69C-10F6-4BAF-899D-9A30A329DAD7}" destId="{B555910C-5292-4826-8EED-056B2FF2A0C1}" srcOrd="5" destOrd="0" presId="urn:microsoft.com/office/officeart/2008/layout/PictureStrips"/>
    <dgm:cxn modelId="{E5C2ECA7-6C5C-4FE6-B645-6FDC5BAB1BCE}" type="presParOf" srcId="{FF37A69C-10F6-4BAF-899D-9A30A329DAD7}" destId="{CC8F6399-ECF6-4E06-8F98-D9C783AF4C01}" srcOrd="6" destOrd="0" presId="urn:microsoft.com/office/officeart/2008/layout/PictureStrips"/>
    <dgm:cxn modelId="{C2E90DC5-895B-4E7A-BA6D-6CE715DF8E5A}" type="presParOf" srcId="{CC8F6399-ECF6-4E06-8F98-D9C783AF4C01}" destId="{B12F8CDE-5AE6-4F30-BAAB-4BFDA4A9DEE5}" srcOrd="0" destOrd="0" presId="urn:microsoft.com/office/officeart/2008/layout/PictureStrips"/>
    <dgm:cxn modelId="{EF0FD6F9-89BE-413B-9653-FB9314177632}" type="presParOf" srcId="{CC8F6399-ECF6-4E06-8F98-D9C783AF4C01}" destId="{FBAC4CEF-B222-4632-91FD-541132CC317B}" srcOrd="1" destOrd="0" presId="urn:microsoft.com/office/officeart/2008/layout/PictureStrips"/>
    <dgm:cxn modelId="{43625319-F871-4629-B1A7-877BE20BB2D0}" type="presParOf" srcId="{FF37A69C-10F6-4BAF-899D-9A30A329DAD7}" destId="{0F38CAC1-3C4B-46FF-978A-E175FAD7FC60}" srcOrd="7" destOrd="0" presId="urn:microsoft.com/office/officeart/2008/layout/PictureStrips"/>
    <dgm:cxn modelId="{7603A937-3E68-4057-ABE8-4E54B2598371}" type="presParOf" srcId="{FF37A69C-10F6-4BAF-899D-9A30A329DAD7}" destId="{E6F028B6-3F22-4580-BF26-197D426D55BD}" srcOrd="8" destOrd="0" presId="urn:microsoft.com/office/officeart/2008/layout/PictureStrips"/>
    <dgm:cxn modelId="{5D63EB5E-9198-4DB9-B7E2-77BB13280CA5}" type="presParOf" srcId="{E6F028B6-3F22-4580-BF26-197D426D55BD}" destId="{48C16FBF-B48B-43F7-8ACE-5FDF98E47939}" srcOrd="0" destOrd="0" presId="urn:microsoft.com/office/officeart/2008/layout/PictureStrips"/>
    <dgm:cxn modelId="{00994E39-74A5-4B6F-BE2A-F039085F0214}" type="presParOf" srcId="{E6F028B6-3F22-4580-BF26-197D426D55BD}" destId="{743BF444-260A-427B-8631-F2293540C87F}" srcOrd="1" destOrd="0" presId="urn:microsoft.com/office/officeart/2008/layout/PictureStrips"/>
    <dgm:cxn modelId="{740EB887-38FB-492D-94AA-FB5C27142573}" type="presParOf" srcId="{FF37A69C-10F6-4BAF-899D-9A30A329DAD7}" destId="{CABD5A6D-6830-427E-833B-F3D5420A8958}" srcOrd="9" destOrd="0" presId="urn:microsoft.com/office/officeart/2008/layout/PictureStrips"/>
    <dgm:cxn modelId="{B5646FDC-BB9D-4DF9-999B-C3EBE8D89530}" type="presParOf" srcId="{FF37A69C-10F6-4BAF-899D-9A30A329DAD7}" destId="{83A2D35D-6930-4DCF-81A6-D2A588319D11}" srcOrd="10" destOrd="0" presId="urn:microsoft.com/office/officeart/2008/layout/PictureStrips"/>
    <dgm:cxn modelId="{39CFA5FA-56DF-4916-B795-B98BBB60FBCE}" type="presParOf" srcId="{83A2D35D-6930-4DCF-81A6-D2A588319D11}" destId="{13DDAE2C-4378-4132-9D70-D0312AD247EF}" srcOrd="0" destOrd="0" presId="urn:microsoft.com/office/officeart/2008/layout/PictureStrips"/>
    <dgm:cxn modelId="{A8559C96-604D-4719-B82D-552BB1B481D8}" type="presParOf" srcId="{83A2D35D-6930-4DCF-81A6-D2A588319D11}" destId="{FBD20891-0CCF-44EE-B140-B9C3BC553EDD}" srcOrd="1" destOrd="0" presId="urn:microsoft.com/office/officeart/2008/layout/PictureStrips"/>
    <dgm:cxn modelId="{ACB9B8EB-D455-4391-82F0-3B6691F3B360}" type="presParOf" srcId="{FF37A69C-10F6-4BAF-899D-9A30A329DAD7}" destId="{6BF43848-1241-4611-A98E-BC3215C83A44}" srcOrd="11" destOrd="0" presId="urn:microsoft.com/office/officeart/2008/layout/PictureStrips"/>
    <dgm:cxn modelId="{AB10CD92-61F3-4502-937E-BDB9E3569724}" type="presParOf" srcId="{FF37A69C-10F6-4BAF-899D-9A30A329DAD7}" destId="{5738FAB5-7A72-4609-B8E5-7F9C215D90B6}" srcOrd="12" destOrd="0" presId="urn:microsoft.com/office/officeart/2008/layout/PictureStrips"/>
    <dgm:cxn modelId="{2BA8A23F-53EF-4CFE-8764-4DFEDFC48448}" type="presParOf" srcId="{5738FAB5-7A72-4609-B8E5-7F9C215D90B6}" destId="{801DFABF-4F09-4DDB-A397-8910C6982CE2}" srcOrd="0" destOrd="0" presId="urn:microsoft.com/office/officeart/2008/layout/PictureStrips"/>
    <dgm:cxn modelId="{4DE368B2-4804-4E51-BE73-0289BB42E0B9}" type="presParOf" srcId="{5738FAB5-7A72-4609-B8E5-7F9C215D90B6}" destId="{649B1E3D-D3DC-46F6-B900-829DBF73E358}" srcOrd="1" destOrd="0" presId="urn:microsoft.com/office/officeart/2008/layout/PictureStrips"/>
    <dgm:cxn modelId="{9A0EC6B3-231A-49CE-9A42-8C48B077B7F3}" type="presParOf" srcId="{FF37A69C-10F6-4BAF-899D-9A30A329DAD7}" destId="{5471B44A-9777-40B7-B9AE-858F9F9BCA70}" srcOrd="13" destOrd="0" presId="urn:microsoft.com/office/officeart/2008/layout/PictureStrips"/>
    <dgm:cxn modelId="{4887AB86-59E8-442B-9D5C-ECB95CB30270}" type="presParOf" srcId="{FF37A69C-10F6-4BAF-899D-9A30A329DAD7}" destId="{0D75D6C5-90E5-46CA-AE7F-E7C0BFA2912F}" srcOrd="14" destOrd="0" presId="urn:microsoft.com/office/officeart/2008/layout/PictureStrips"/>
    <dgm:cxn modelId="{7D7B5FB2-9340-4B3E-9257-4371C0C68348}" type="presParOf" srcId="{0D75D6C5-90E5-46CA-AE7F-E7C0BFA2912F}" destId="{2287A1C2-70B0-4CC2-8157-373809D1ED72}" srcOrd="0" destOrd="0" presId="urn:microsoft.com/office/officeart/2008/layout/PictureStrips"/>
    <dgm:cxn modelId="{E3AFCE71-1A5A-41DB-AA59-5EA2E5DA5733}" type="presParOf" srcId="{0D75D6C5-90E5-46CA-AE7F-E7C0BFA2912F}" destId="{4728363D-1F80-43FA-9CAF-587B3FCDEB17}" srcOrd="1" destOrd="0" presId="urn:microsoft.com/office/officeart/2008/layout/PictureStrips"/>
    <dgm:cxn modelId="{B8AF49F5-036C-47D6-AEA0-D3E7A7887B48}" type="presParOf" srcId="{FF37A69C-10F6-4BAF-899D-9A30A329DAD7}" destId="{86E4CB21-B82F-4CBD-BC4F-951EAB325E3C}" srcOrd="15" destOrd="0" presId="urn:microsoft.com/office/officeart/2008/layout/PictureStrips"/>
    <dgm:cxn modelId="{1F094F5B-D13A-475B-B209-C5676E7D1C2C}" type="presParOf" srcId="{FF37A69C-10F6-4BAF-899D-9A30A329DAD7}" destId="{9BEA28E9-B3FB-4D2B-836D-16F32B88C687}" srcOrd="16" destOrd="0" presId="urn:microsoft.com/office/officeart/2008/layout/PictureStrips"/>
    <dgm:cxn modelId="{216D7EB9-28C5-41D7-9AB1-AD4336B9CB4C}" type="presParOf" srcId="{9BEA28E9-B3FB-4D2B-836D-16F32B88C687}" destId="{CE659E7D-6DDA-4B45-8441-F2836BF6062D}" srcOrd="0" destOrd="0" presId="urn:microsoft.com/office/officeart/2008/layout/PictureStrips"/>
    <dgm:cxn modelId="{60FC22CF-26D8-4522-9A8D-56D3612D6966}" type="presParOf" srcId="{9BEA28E9-B3FB-4D2B-836D-16F32B88C687}" destId="{1DB29850-7E0C-4E9D-9632-D46CF076D050}" srcOrd="1" destOrd="0" presId="urn:microsoft.com/office/officeart/2008/layout/PictureStrips"/>
    <dgm:cxn modelId="{FDDF4F41-F43D-44A1-88E4-8F22A4C3D86B}" type="presParOf" srcId="{FF37A69C-10F6-4BAF-899D-9A30A329DAD7}" destId="{F7A31ADD-4FB9-4C5C-B95C-07A9D4E37A4B}" srcOrd="17" destOrd="0" presId="urn:microsoft.com/office/officeart/2008/layout/PictureStrips"/>
    <dgm:cxn modelId="{F08FCAC3-6DA8-4BA5-9DED-D959732A39AB}" type="presParOf" srcId="{FF37A69C-10F6-4BAF-899D-9A30A329DAD7}" destId="{C38C7D33-431C-46BB-BD47-79DFF6E56306}" srcOrd="18" destOrd="0" presId="urn:microsoft.com/office/officeart/2008/layout/PictureStrips"/>
    <dgm:cxn modelId="{6D666BE7-08C4-45D9-BF2E-3BD5D0AC4601}" type="presParOf" srcId="{C38C7D33-431C-46BB-BD47-79DFF6E56306}" destId="{ABA9D308-C6C1-4C86-BBB8-221B8BA498CC}" srcOrd="0" destOrd="0" presId="urn:microsoft.com/office/officeart/2008/layout/PictureStrips"/>
    <dgm:cxn modelId="{5CFF5466-2404-4510-B086-BEFD82999B33}" type="presParOf" srcId="{C38C7D33-431C-46BB-BD47-79DFF6E56306}" destId="{58D651B8-3E6F-45CD-B117-44A7C9982CB5}"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569C72-99C6-47A0-A8B4-07D17A4E1893}"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AU"/>
        </a:p>
      </dgm:t>
    </dgm:pt>
    <dgm:pt modelId="{EAF4EBE9-406E-4EF2-A3FC-96616A55636C}">
      <dgm:prSet phldrT="[Text]"/>
      <dgm:spPr/>
      <dgm:t>
        <a:bodyPr/>
        <a:lstStyle/>
        <a:p>
          <a:pPr>
            <a:buNone/>
          </a:pPr>
          <a:r>
            <a:rPr lang="en-AU">
              <a:latin typeface="Arial" panose="020B0604020202020204" pitchFamily="34" charset="0"/>
              <a:cs typeface="Arial" panose="020B0604020202020204" pitchFamily="34" charset="0"/>
            </a:rPr>
            <a:t>Step 1</a:t>
          </a:r>
        </a:p>
        <a:p>
          <a:pPr>
            <a:buNone/>
          </a:pPr>
          <a:r>
            <a:rPr lang="en-AU">
              <a:latin typeface="Arial" panose="020B0604020202020204" pitchFamily="34" charset="0"/>
              <a:cs typeface="Arial" panose="020B0604020202020204" pitchFamily="34" charset="0"/>
            </a:rPr>
            <a:t>What do you know about the animals being returned to Dirk Hartog Island? What would you like to know?</a:t>
          </a:r>
          <a:endParaRPr lang="en-AU"/>
        </a:p>
      </dgm:t>
    </dgm:pt>
    <dgm:pt modelId="{ADC575F1-8A93-45C9-AF03-477B09B2D9EC}" type="parTrans" cxnId="{6C1B3917-DED7-40F8-BD1C-C7F74ED1983E}">
      <dgm:prSet/>
      <dgm:spPr/>
      <dgm:t>
        <a:bodyPr/>
        <a:lstStyle/>
        <a:p>
          <a:endParaRPr lang="en-AU"/>
        </a:p>
      </dgm:t>
    </dgm:pt>
    <dgm:pt modelId="{74FE09D9-11BB-4552-B49C-0D5E60B22773}" type="sibTrans" cxnId="{6C1B3917-DED7-40F8-BD1C-C7F74ED1983E}">
      <dgm:prSet/>
      <dgm:spPr/>
      <dgm:t>
        <a:bodyPr/>
        <a:lstStyle/>
        <a:p>
          <a:endParaRPr lang="en-AU"/>
        </a:p>
      </dgm:t>
    </dgm:pt>
    <dgm:pt modelId="{C7CE6119-266C-4599-8BF2-BF94175D9BFB}">
      <dgm:prSet/>
      <dgm:spPr/>
      <dgm:t>
        <a:bodyPr/>
        <a:lstStyle/>
        <a:p>
          <a:r>
            <a:rPr lang="en-AU">
              <a:latin typeface="Arial" panose="020B0604020202020204" pitchFamily="34" charset="0"/>
              <a:cs typeface="Arial" panose="020B0604020202020204" pitchFamily="34" charset="0"/>
            </a:rPr>
            <a:t>Step 2</a:t>
          </a:r>
        </a:p>
        <a:p>
          <a:r>
            <a:rPr lang="en-AU">
              <a:latin typeface="Arial" panose="020B0604020202020204" pitchFamily="34" charset="0"/>
              <a:cs typeface="Arial" panose="020B0604020202020204" pitchFamily="34" charset="0"/>
            </a:rPr>
            <a:t>Use Information Fluency to lead you through a meaningful research process.</a:t>
          </a:r>
        </a:p>
      </dgm:t>
    </dgm:pt>
    <dgm:pt modelId="{4F5206C1-77D3-40EC-9318-F3D5398C43CC}" type="parTrans" cxnId="{96B3F53D-4F92-4DA3-B5A1-1E66FC4DB824}">
      <dgm:prSet/>
      <dgm:spPr/>
      <dgm:t>
        <a:bodyPr/>
        <a:lstStyle/>
        <a:p>
          <a:endParaRPr lang="en-AU"/>
        </a:p>
      </dgm:t>
    </dgm:pt>
    <dgm:pt modelId="{362A5A52-80CA-4BD9-A966-A5D3AE8D5734}" type="sibTrans" cxnId="{96B3F53D-4F92-4DA3-B5A1-1E66FC4DB824}">
      <dgm:prSet/>
      <dgm:spPr/>
      <dgm:t>
        <a:bodyPr/>
        <a:lstStyle/>
        <a:p>
          <a:endParaRPr lang="en-AU"/>
        </a:p>
      </dgm:t>
    </dgm:pt>
    <dgm:pt modelId="{64981293-A0EC-4A67-9B37-F7531FFE95C9}">
      <dgm:prSet/>
      <dgm:spPr/>
      <dgm:t>
        <a:bodyPr/>
        <a:lstStyle/>
        <a:p>
          <a:r>
            <a:rPr lang="en-AU">
              <a:latin typeface="Arial" panose="020B0604020202020204" pitchFamily="34" charset="0"/>
              <a:cs typeface="Arial" panose="020B0604020202020204" pitchFamily="34" charset="0"/>
            </a:rPr>
            <a:t>Step 3</a:t>
          </a:r>
        </a:p>
        <a:p>
          <a:r>
            <a:rPr lang="en-AU">
              <a:latin typeface="Arial" panose="020B0604020202020204" pitchFamily="34" charset="0"/>
              <a:cs typeface="Arial" panose="020B0604020202020204" pitchFamily="34" charset="0"/>
            </a:rPr>
            <a:t>Share and celebrate!</a:t>
          </a:r>
        </a:p>
      </dgm:t>
    </dgm:pt>
    <dgm:pt modelId="{609E845C-606F-4E1E-8223-A5B19FEC6BC1}" type="parTrans" cxnId="{FBECF2C0-A204-4AAA-80B6-A80C3DCABB01}">
      <dgm:prSet/>
      <dgm:spPr/>
      <dgm:t>
        <a:bodyPr/>
        <a:lstStyle/>
        <a:p>
          <a:endParaRPr lang="en-AU"/>
        </a:p>
      </dgm:t>
    </dgm:pt>
    <dgm:pt modelId="{DF7A5D6D-CFC0-40A4-9B59-1C8FFBF58ADA}" type="sibTrans" cxnId="{FBECF2C0-A204-4AAA-80B6-A80C3DCABB01}">
      <dgm:prSet/>
      <dgm:spPr/>
      <dgm:t>
        <a:bodyPr/>
        <a:lstStyle/>
        <a:p>
          <a:endParaRPr lang="en-AU"/>
        </a:p>
      </dgm:t>
    </dgm:pt>
    <dgm:pt modelId="{743512DF-EB20-4D2E-A4CA-0598EE2D23F8}" type="pres">
      <dgm:prSet presAssocID="{E6569C72-99C6-47A0-A8B4-07D17A4E1893}" presName="Name0" presStyleCnt="0">
        <dgm:presLayoutVars>
          <dgm:dir/>
          <dgm:resizeHandles val="exact"/>
        </dgm:presLayoutVars>
      </dgm:prSet>
      <dgm:spPr/>
    </dgm:pt>
    <dgm:pt modelId="{3862C267-1096-488B-A56B-64999B758396}" type="pres">
      <dgm:prSet presAssocID="{E6569C72-99C6-47A0-A8B4-07D17A4E1893}" presName="fgShape" presStyleLbl="fgShp" presStyleIdx="0" presStyleCnt="1"/>
      <dgm:spPr>
        <a:prstGeom prst="rightArrow">
          <a:avLst/>
        </a:prstGeom>
        <a:solidFill>
          <a:srgbClr val="ED924B"/>
        </a:solidFill>
      </dgm:spPr>
    </dgm:pt>
    <dgm:pt modelId="{4A1B209E-AC30-4B07-A0A0-728B40264EFE}" type="pres">
      <dgm:prSet presAssocID="{E6569C72-99C6-47A0-A8B4-07D17A4E1893}" presName="linComp" presStyleCnt="0"/>
      <dgm:spPr/>
    </dgm:pt>
    <dgm:pt modelId="{397BF14A-FA44-4EBE-8644-DB32C4B89660}" type="pres">
      <dgm:prSet presAssocID="{EAF4EBE9-406E-4EF2-A3FC-96616A55636C}" presName="compNode" presStyleCnt="0"/>
      <dgm:spPr/>
    </dgm:pt>
    <dgm:pt modelId="{56FFF254-55C9-42EE-99A9-3F43C3A52420}" type="pres">
      <dgm:prSet presAssocID="{EAF4EBE9-406E-4EF2-A3FC-96616A55636C}" presName="bkgdShape" presStyleLbl="node1" presStyleIdx="0" presStyleCnt="3" custLinFactNeighborX="1030" custLinFactNeighborY="-1584"/>
      <dgm:spPr/>
    </dgm:pt>
    <dgm:pt modelId="{2D83AA9B-41F4-448C-AAEF-2134B54C4E30}" type="pres">
      <dgm:prSet presAssocID="{EAF4EBE9-406E-4EF2-A3FC-96616A55636C}" presName="nodeTx" presStyleLbl="node1" presStyleIdx="0" presStyleCnt="3">
        <dgm:presLayoutVars>
          <dgm:bulletEnabled val="1"/>
        </dgm:presLayoutVars>
      </dgm:prSet>
      <dgm:spPr/>
    </dgm:pt>
    <dgm:pt modelId="{D30B325A-228B-402C-9B97-5582A99AE22A}" type="pres">
      <dgm:prSet presAssocID="{EAF4EBE9-406E-4EF2-A3FC-96616A55636C}" presName="invisiNode" presStyleLbl="node1" presStyleIdx="0" presStyleCnt="3"/>
      <dgm:spPr/>
    </dgm:pt>
    <dgm:pt modelId="{1DBFBDFC-5CB2-4D58-8B11-EE15BF1F7040}" type="pres">
      <dgm:prSet presAssocID="{EAF4EBE9-406E-4EF2-A3FC-96616A55636C}"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B94A904-1B67-4AB4-8997-B47A4D419F9A}" type="pres">
      <dgm:prSet presAssocID="{74FE09D9-11BB-4552-B49C-0D5E60B22773}" presName="sibTrans" presStyleLbl="sibTrans2D1" presStyleIdx="0" presStyleCnt="0"/>
      <dgm:spPr/>
    </dgm:pt>
    <dgm:pt modelId="{D09BA4FB-320B-4FF6-B06B-088BDE9678EC}" type="pres">
      <dgm:prSet presAssocID="{C7CE6119-266C-4599-8BF2-BF94175D9BFB}" presName="compNode" presStyleCnt="0"/>
      <dgm:spPr/>
    </dgm:pt>
    <dgm:pt modelId="{7713809E-56C3-4233-8DCE-D90D540B1249}" type="pres">
      <dgm:prSet presAssocID="{C7CE6119-266C-4599-8BF2-BF94175D9BFB}" presName="bkgdShape" presStyleLbl="node1" presStyleIdx="1" presStyleCnt="3"/>
      <dgm:spPr/>
    </dgm:pt>
    <dgm:pt modelId="{A393AEA6-3135-46CA-B966-A384E356A50F}" type="pres">
      <dgm:prSet presAssocID="{C7CE6119-266C-4599-8BF2-BF94175D9BFB}" presName="nodeTx" presStyleLbl="node1" presStyleIdx="1" presStyleCnt="3">
        <dgm:presLayoutVars>
          <dgm:bulletEnabled val="1"/>
        </dgm:presLayoutVars>
      </dgm:prSet>
      <dgm:spPr/>
    </dgm:pt>
    <dgm:pt modelId="{65253010-7C90-449C-90B8-16E39D96E974}" type="pres">
      <dgm:prSet presAssocID="{C7CE6119-266C-4599-8BF2-BF94175D9BFB}" presName="invisiNode" presStyleLbl="node1" presStyleIdx="1" presStyleCnt="3"/>
      <dgm:spPr/>
    </dgm:pt>
    <dgm:pt modelId="{F5D12E90-61D2-4459-B047-79325384BE4A}" type="pres">
      <dgm:prSet presAssocID="{C7CE6119-266C-4599-8BF2-BF94175D9BFB}"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B6431C1-5A8C-4F20-B480-7D4FCE951C35}" type="pres">
      <dgm:prSet presAssocID="{362A5A52-80CA-4BD9-A966-A5D3AE8D5734}" presName="sibTrans" presStyleLbl="sibTrans2D1" presStyleIdx="0" presStyleCnt="0"/>
      <dgm:spPr/>
    </dgm:pt>
    <dgm:pt modelId="{1DE1234E-1429-479E-872F-7C203E0B468A}" type="pres">
      <dgm:prSet presAssocID="{64981293-A0EC-4A67-9B37-F7531FFE95C9}" presName="compNode" presStyleCnt="0"/>
      <dgm:spPr/>
    </dgm:pt>
    <dgm:pt modelId="{DC589E75-2309-49F0-A430-3CEDC27DD957}" type="pres">
      <dgm:prSet presAssocID="{64981293-A0EC-4A67-9B37-F7531FFE95C9}" presName="bkgdShape" presStyleLbl="node1" presStyleIdx="2" presStyleCnt="3"/>
      <dgm:spPr/>
    </dgm:pt>
    <dgm:pt modelId="{8F21FFF4-C93C-4C4D-9AD7-392BB7FFC4DD}" type="pres">
      <dgm:prSet presAssocID="{64981293-A0EC-4A67-9B37-F7531FFE95C9}" presName="nodeTx" presStyleLbl="node1" presStyleIdx="2" presStyleCnt="3">
        <dgm:presLayoutVars>
          <dgm:bulletEnabled val="1"/>
        </dgm:presLayoutVars>
      </dgm:prSet>
      <dgm:spPr/>
    </dgm:pt>
    <dgm:pt modelId="{142F226E-A5B8-4C3F-AF1A-9651E7E2F252}" type="pres">
      <dgm:prSet presAssocID="{64981293-A0EC-4A67-9B37-F7531FFE95C9}" presName="invisiNode" presStyleLbl="node1" presStyleIdx="2" presStyleCnt="3"/>
      <dgm:spPr/>
    </dgm:pt>
    <dgm:pt modelId="{FB2BEF19-38F5-479D-B998-3E5E269C2C7E}" type="pres">
      <dgm:prSet presAssocID="{64981293-A0EC-4A67-9B37-F7531FFE95C9}"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B653BC11-0051-4709-AE6C-7D418B2A3750}" type="presOf" srcId="{E6569C72-99C6-47A0-A8B4-07D17A4E1893}" destId="{743512DF-EB20-4D2E-A4CA-0598EE2D23F8}" srcOrd="0" destOrd="0" presId="urn:microsoft.com/office/officeart/2005/8/layout/hList7"/>
    <dgm:cxn modelId="{6C1B3917-DED7-40F8-BD1C-C7F74ED1983E}" srcId="{E6569C72-99C6-47A0-A8B4-07D17A4E1893}" destId="{EAF4EBE9-406E-4EF2-A3FC-96616A55636C}" srcOrd="0" destOrd="0" parTransId="{ADC575F1-8A93-45C9-AF03-477B09B2D9EC}" sibTransId="{74FE09D9-11BB-4552-B49C-0D5E60B22773}"/>
    <dgm:cxn modelId="{57C5DD1F-3B7D-4887-9F7F-4178DC3E9283}" type="presOf" srcId="{362A5A52-80CA-4BD9-A966-A5D3AE8D5734}" destId="{3B6431C1-5A8C-4F20-B480-7D4FCE951C35}" srcOrd="0" destOrd="0" presId="urn:microsoft.com/office/officeart/2005/8/layout/hList7"/>
    <dgm:cxn modelId="{96B3F53D-4F92-4DA3-B5A1-1E66FC4DB824}" srcId="{E6569C72-99C6-47A0-A8B4-07D17A4E1893}" destId="{C7CE6119-266C-4599-8BF2-BF94175D9BFB}" srcOrd="1" destOrd="0" parTransId="{4F5206C1-77D3-40EC-9318-F3D5398C43CC}" sibTransId="{362A5A52-80CA-4BD9-A966-A5D3AE8D5734}"/>
    <dgm:cxn modelId="{0E119942-1790-459F-B23C-F4DD5C6310A1}" type="presOf" srcId="{EAF4EBE9-406E-4EF2-A3FC-96616A55636C}" destId="{56FFF254-55C9-42EE-99A9-3F43C3A52420}" srcOrd="0" destOrd="0" presId="urn:microsoft.com/office/officeart/2005/8/layout/hList7"/>
    <dgm:cxn modelId="{D9B57F69-92F2-440F-8480-52E6A1406E92}" type="presOf" srcId="{64981293-A0EC-4A67-9B37-F7531FFE95C9}" destId="{8F21FFF4-C93C-4C4D-9AD7-392BB7FFC4DD}" srcOrd="1" destOrd="0" presId="urn:microsoft.com/office/officeart/2005/8/layout/hList7"/>
    <dgm:cxn modelId="{06691B6C-8D16-48C5-A022-3EF1D6EF1819}" type="presOf" srcId="{C7CE6119-266C-4599-8BF2-BF94175D9BFB}" destId="{7713809E-56C3-4233-8DCE-D90D540B1249}" srcOrd="0" destOrd="0" presId="urn:microsoft.com/office/officeart/2005/8/layout/hList7"/>
    <dgm:cxn modelId="{89E11C73-DF1B-4978-94D0-036C26A7BE77}" type="presOf" srcId="{64981293-A0EC-4A67-9B37-F7531FFE95C9}" destId="{DC589E75-2309-49F0-A430-3CEDC27DD957}" srcOrd="0" destOrd="0" presId="urn:microsoft.com/office/officeart/2005/8/layout/hList7"/>
    <dgm:cxn modelId="{0DD04C53-D51B-4FF7-B3C7-E8F5F0B19CEF}" type="presOf" srcId="{EAF4EBE9-406E-4EF2-A3FC-96616A55636C}" destId="{2D83AA9B-41F4-448C-AAEF-2134B54C4E30}" srcOrd="1" destOrd="0" presId="urn:microsoft.com/office/officeart/2005/8/layout/hList7"/>
    <dgm:cxn modelId="{3FB75A82-54E0-4D47-BD6D-756DE3625394}" type="presOf" srcId="{74FE09D9-11BB-4552-B49C-0D5E60B22773}" destId="{6B94A904-1B67-4AB4-8997-B47A4D419F9A}" srcOrd="0" destOrd="0" presId="urn:microsoft.com/office/officeart/2005/8/layout/hList7"/>
    <dgm:cxn modelId="{FBECF2C0-A204-4AAA-80B6-A80C3DCABB01}" srcId="{E6569C72-99C6-47A0-A8B4-07D17A4E1893}" destId="{64981293-A0EC-4A67-9B37-F7531FFE95C9}" srcOrd="2" destOrd="0" parTransId="{609E845C-606F-4E1E-8223-A5B19FEC6BC1}" sibTransId="{DF7A5D6D-CFC0-40A4-9B59-1C8FFBF58ADA}"/>
    <dgm:cxn modelId="{0EAB7DEF-5C8E-4DA9-846A-CD9F0A2B5EE7}" type="presOf" srcId="{C7CE6119-266C-4599-8BF2-BF94175D9BFB}" destId="{A393AEA6-3135-46CA-B966-A384E356A50F}" srcOrd="1" destOrd="0" presId="urn:microsoft.com/office/officeart/2005/8/layout/hList7"/>
    <dgm:cxn modelId="{299176E6-FB67-4408-A69C-74993E16299C}" type="presParOf" srcId="{743512DF-EB20-4D2E-A4CA-0598EE2D23F8}" destId="{3862C267-1096-488B-A56B-64999B758396}" srcOrd="0" destOrd="0" presId="urn:microsoft.com/office/officeart/2005/8/layout/hList7"/>
    <dgm:cxn modelId="{F0705054-3587-4142-B988-9D21F18ABCD1}" type="presParOf" srcId="{743512DF-EB20-4D2E-A4CA-0598EE2D23F8}" destId="{4A1B209E-AC30-4B07-A0A0-728B40264EFE}" srcOrd="1" destOrd="0" presId="urn:microsoft.com/office/officeart/2005/8/layout/hList7"/>
    <dgm:cxn modelId="{043BDB37-CBDD-43E4-AB95-71A6C1D3BCC2}" type="presParOf" srcId="{4A1B209E-AC30-4B07-A0A0-728B40264EFE}" destId="{397BF14A-FA44-4EBE-8644-DB32C4B89660}" srcOrd="0" destOrd="0" presId="urn:microsoft.com/office/officeart/2005/8/layout/hList7"/>
    <dgm:cxn modelId="{AE26B932-8180-4CCD-8059-F74C40B4D27D}" type="presParOf" srcId="{397BF14A-FA44-4EBE-8644-DB32C4B89660}" destId="{56FFF254-55C9-42EE-99A9-3F43C3A52420}" srcOrd="0" destOrd="0" presId="urn:microsoft.com/office/officeart/2005/8/layout/hList7"/>
    <dgm:cxn modelId="{1B4DA289-EF04-44FB-99F4-A30B1F7148CD}" type="presParOf" srcId="{397BF14A-FA44-4EBE-8644-DB32C4B89660}" destId="{2D83AA9B-41F4-448C-AAEF-2134B54C4E30}" srcOrd="1" destOrd="0" presId="urn:microsoft.com/office/officeart/2005/8/layout/hList7"/>
    <dgm:cxn modelId="{053BB909-E630-46B3-8F75-D83CEBF8FB04}" type="presParOf" srcId="{397BF14A-FA44-4EBE-8644-DB32C4B89660}" destId="{D30B325A-228B-402C-9B97-5582A99AE22A}" srcOrd="2" destOrd="0" presId="urn:microsoft.com/office/officeart/2005/8/layout/hList7"/>
    <dgm:cxn modelId="{C6773918-F331-4501-8D94-C9910228DC44}" type="presParOf" srcId="{397BF14A-FA44-4EBE-8644-DB32C4B89660}" destId="{1DBFBDFC-5CB2-4D58-8B11-EE15BF1F7040}" srcOrd="3" destOrd="0" presId="urn:microsoft.com/office/officeart/2005/8/layout/hList7"/>
    <dgm:cxn modelId="{91D79C75-D760-47BC-A89E-13982B0875A0}" type="presParOf" srcId="{4A1B209E-AC30-4B07-A0A0-728B40264EFE}" destId="{6B94A904-1B67-4AB4-8997-B47A4D419F9A}" srcOrd="1" destOrd="0" presId="urn:microsoft.com/office/officeart/2005/8/layout/hList7"/>
    <dgm:cxn modelId="{1C87025A-A275-4555-B3BD-CC1DE58BECEE}" type="presParOf" srcId="{4A1B209E-AC30-4B07-A0A0-728B40264EFE}" destId="{D09BA4FB-320B-4FF6-B06B-088BDE9678EC}" srcOrd="2" destOrd="0" presId="urn:microsoft.com/office/officeart/2005/8/layout/hList7"/>
    <dgm:cxn modelId="{7A9CF7F6-5AA8-459A-B39A-62EC72160B6B}" type="presParOf" srcId="{D09BA4FB-320B-4FF6-B06B-088BDE9678EC}" destId="{7713809E-56C3-4233-8DCE-D90D540B1249}" srcOrd="0" destOrd="0" presId="urn:microsoft.com/office/officeart/2005/8/layout/hList7"/>
    <dgm:cxn modelId="{44DA340B-80AD-4AB0-B448-CCEACCDF94E7}" type="presParOf" srcId="{D09BA4FB-320B-4FF6-B06B-088BDE9678EC}" destId="{A393AEA6-3135-46CA-B966-A384E356A50F}" srcOrd="1" destOrd="0" presId="urn:microsoft.com/office/officeart/2005/8/layout/hList7"/>
    <dgm:cxn modelId="{B5A80929-158C-4412-ADC6-52322654C880}" type="presParOf" srcId="{D09BA4FB-320B-4FF6-B06B-088BDE9678EC}" destId="{65253010-7C90-449C-90B8-16E39D96E974}" srcOrd="2" destOrd="0" presId="urn:microsoft.com/office/officeart/2005/8/layout/hList7"/>
    <dgm:cxn modelId="{4D788127-A2C7-4022-AEA1-55F941FF808E}" type="presParOf" srcId="{D09BA4FB-320B-4FF6-B06B-088BDE9678EC}" destId="{F5D12E90-61D2-4459-B047-79325384BE4A}" srcOrd="3" destOrd="0" presId="urn:microsoft.com/office/officeart/2005/8/layout/hList7"/>
    <dgm:cxn modelId="{353A7A1F-F44E-400D-BE7C-796FF2EFECDA}" type="presParOf" srcId="{4A1B209E-AC30-4B07-A0A0-728B40264EFE}" destId="{3B6431C1-5A8C-4F20-B480-7D4FCE951C35}" srcOrd="3" destOrd="0" presId="urn:microsoft.com/office/officeart/2005/8/layout/hList7"/>
    <dgm:cxn modelId="{68F3D04C-FD3C-4397-ACE2-348BFEDD6810}" type="presParOf" srcId="{4A1B209E-AC30-4B07-A0A0-728B40264EFE}" destId="{1DE1234E-1429-479E-872F-7C203E0B468A}" srcOrd="4" destOrd="0" presId="urn:microsoft.com/office/officeart/2005/8/layout/hList7"/>
    <dgm:cxn modelId="{91EE0FF1-8124-4DBA-88CA-B102A5120B24}" type="presParOf" srcId="{1DE1234E-1429-479E-872F-7C203E0B468A}" destId="{DC589E75-2309-49F0-A430-3CEDC27DD957}" srcOrd="0" destOrd="0" presId="urn:microsoft.com/office/officeart/2005/8/layout/hList7"/>
    <dgm:cxn modelId="{BF002081-CD68-4638-AB0B-B083139111F1}" type="presParOf" srcId="{1DE1234E-1429-479E-872F-7C203E0B468A}" destId="{8F21FFF4-C93C-4C4D-9AD7-392BB7FFC4DD}" srcOrd="1" destOrd="0" presId="urn:microsoft.com/office/officeart/2005/8/layout/hList7"/>
    <dgm:cxn modelId="{D463097A-9E1A-4445-82CE-2EBD358FDFCE}" type="presParOf" srcId="{1DE1234E-1429-479E-872F-7C203E0B468A}" destId="{142F226E-A5B8-4C3F-AF1A-9651E7E2F252}" srcOrd="2" destOrd="0" presId="urn:microsoft.com/office/officeart/2005/8/layout/hList7"/>
    <dgm:cxn modelId="{2EA59833-3F36-4380-B2D6-567D15C3F489}" type="presParOf" srcId="{1DE1234E-1429-479E-872F-7C203E0B468A}" destId="{FB2BEF19-38F5-479D-B998-3E5E269C2C7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DBA8DD-0005-4734-8041-94738945B0A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AU"/>
        </a:p>
      </dgm:t>
    </dgm:pt>
    <dgm:pt modelId="{2447D8FC-5DD0-4220-A7C3-DE9EF908E3DD}">
      <dgm:prSet/>
      <dgm:spPr/>
      <dgm:t>
        <a:bodyPr/>
        <a:lstStyle/>
        <a:p>
          <a:r>
            <a:rPr lang="en-US"/>
            <a:t>Systems</a:t>
          </a:r>
          <a:endParaRPr lang="en-AU"/>
        </a:p>
      </dgm:t>
    </dgm:pt>
    <dgm:pt modelId="{1C2BF527-69E6-4CA6-845B-53F79EEAE7B4}" type="parTrans" cxnId="{CDD61FDD-6FDC-4D0A-B79F-2EE82237ABFD}">
      <dgm:prSet/>
      <dgm:spPr/>
      <dgm:t>
        <a:bodyPr/>
        <a:lstStyle/>
        <a:p>
          <a:endParaRPr lang="en-AU"/>
        </a:p>
      </dgm:t>
    </dgm:pt>
    <dgm:pt modelId="{CCDA7CD7-DE09-4078-9BB0-5C7BD80F0753}" type="sibTrans" cxnId="{CDD61FDD-6FDC-4D0A-B79F-2EE82237ABFD}">
      <dgm:prSet/>
      <dgm:spPr/>
      <dgm:t>
        <a:bodyPr/>
        <a:lstStyle/>
        <a:p>
          <a:endParaRPr lang="en-AU"/>
        </a:p>
      </dgm:t>
    </dgm:pt>
    <dgm:pt modelId="{4EEFEF3A-210B-4E9D-8BF6-7912E3DD2E97}">
      <dgm:prSet/>
      <dgm:spPr/>
      <dgm:t>
        <a:bodyPr/>
        <a:lstStyle/>
        <a:p>
          <a:r>
            <a:rPr lang="en-US"/>
            <a:t>All life forms, including human life, are connected through ecosystems on which they depend for their wellbeing and survival.</a:t>
          </a:r>
        </a:p>
      </dgm:t>
    </dgm:pt>
    <dgm:pt modelId="{5DF36E62-0C4E-4589-B934-F7A4B0637C4A}" type="parTrans" cxnId="{3C6BBB43-1148-4CFF-9080-28FD88A88108}">
      <dgm:prSet/>
      <dgm:spPr/>
      <dgm:t>
        <a:bodyPr/>
        <a:lstStyle/>
        <a:p>
          <a:endParaRPr lang="en-AU"/>
        </a:p>
      </dgm:t>
    </dgm:pt>
    <dgm:pt modelId="{E4ABF1D7-4375-4F21-9DFF-6FD6656E7C9F}" type="sibTrans" cxnId="{3C6BBB43-1148-4CFF-9080-28FD88A88108}">
      <dgm:prSet/>
      <dgm:spPr/>
      <dgm:t>
        <a:bodyPr/>
        <a:lstStyle/>
        <a:p>
          <a:endParaRPr lang="en-AU"/>
        </a:p>
      </dgm:t>
    </dgm:pt>
    <dgm:pt modelId="{5F31D1FE-1F87-4860-B11B-FB60EC0988BF}">
      <dgm:prSet/>
      <dgm:spPr/>
      <dgm:t>
        <a:bodyPr/>
        <a:lstStyle/>
        <a:p>
          <a:r>
            <a:rPr lang="en-US"/>
            <a:t>Sustainable patterns of living rely on the interdependence of healthy social, economic and ecological systems.</a:t>
          </a:r>
        </a:p>
      </dgm:t>
    </dgm:pt>
    <dgm:pt modelId="{3161ADEF-BE28-4C30-81DD-25B4ED491C1B}" type="parTrans" cxnId="{37A7E855-5997-4DD4-AE4A-43F2BA5EAE28}">
      <dgm:prSet/>
      <dgm:spPr/>
      <dgm:t>
        <a:bodyPr/>
        <a:lstStyle/>
        <a:p>
          <a:endParaRPr lang="en-AU"/>
        </a:p>
      </dgm:t>
    </dgm:pt>
    <dgm:pt modelId="{85FF1208-66E8-4FFF-B0FC-13E68CAB18FA}" type="sibTrans" cxnId="{37A7E855-5997-4DD4-AE4A-43F2BA5EAE28}">
      <dgm:prSet/>
      <dgm:spPr/>
      <dgm:t>
        <a:bodyPr/>
        <a:lstStyle/>
        <a:p>
          <a:endParaRPr lang="en-AU"/>
        </a:p>
      </dgm:t>
    </dgm:pt>
    <dgm:pt modelId="{72B415A2-EBCA-44E2-B144-B7A4C1D9EB65}">
      <dgm:prSet/>
      <dgm:spPr/>
      <dgm:t>
        <a:bodyPr/>
        <a:lstStyle/>
        <a:p>
          <a:r>
            <a:rPr lang="en-US"/>
            <a:t>World Views</a:t>
          </a:r>
          <a:endParaRPr lang="en-AU"/>
        </a:p>
      </dgm:t>
    </dgm:pt>
    <dgm:pt modelId="{AA41D3B9-E53B-4DDF-AD21-19E3646EE4DC}" type="parTrans" cxnId="{6367AE08-3B86-4875-826A-48CC5E9513B0}">
      <dgm:prSet/>
      <dgm:spPr/>
      <dgm:t>
        <a:bodyPr/>
        <a:lstStyle/>
        <a:p>
          <a:endParaRPr lang="en-AU"/>
        </a:p>
      </dgm:t>
    </dgm:pt>
    <dgm:pt modelId="{ADDAC6D8-B0BA-43E0-91A3-24194847FAFB}" type="sibTrans" cxnId="{6367AE08-3B86-4875-826A-48CC5E9513B0}">
      <dgm:prSet/>
      <dgm:spPr/>
      <dgm:t>
        <a:bodyPr/>
        <a:lstStyle/>
        <a:p>
          <a:endParaRPr lang="en-AU"/>
        </a:p>
      </dgm:t>
    </dgm:pt>
    <dgm:pt modelId="{879FF6A9-8A16-4007-9F19-5C54811DB5D2}">
      <dgm:prSet/>
      <dgm:spPr/>
      <dgm:t>
        <a:bodyPr/>
        <a:lstStyle/>
        <a:p>
          <a:r>
            <a:rPr lang="en-US"/>
            <a:t>World views that </a:t>
          </a:r>
          <a:r>
            <a:rPr lang="en-US" err="1"/>
            <a:t>recognise</a:t>
          </a:r>
          <a:r>
            <a:rPr lang="en-US"/>
            <a:t> the dependence of living things on healthy ecosystems, and value diversity, are essential for achieving sustainability.</a:t>
          </a:r>
        </a:p>
      </dgm:t>
    </dgm:pt>
    <dgm:pt modelId="{7B322B3D-98CD-4E43-A993-08F9510ABA8D}" type="parTrans" cxnId="{1D5B0149-EB5B-420D-9B19-E69F06D7ABB4}">
      <dgm:prSet/>
      <dgm:spPr/>
      <dgm:t>
        <a:bodyPr/>
        <a:lstStyle/>
        <a:p>
          <a:endParaRPr lang="en-AU"/>
        </a:p>
      </dgm:t>
    </dgm:pt>
    <dgm:pt modelId="{E162F20A-F8A4-4342-A73F-122EF6CDD580}" type="sibTrans" cxnId="{1D5B0149-EB5B-420D-9B19-E69F06D7ABB4}">
      <dgm:prSet/>
      <dgm:spPr/>
      <dgm:t>
        <a:bodyPr/>
        <a:lstStyle/>
        <a:p>
          <a:endParaRPr lang="en-AU"/>
        </a:p>
      </dgm:t>
    </dgm:pt>
    <dgm:pt modelId="{1CC8650D-307A-43A4-ABFB-C94AB3010658}">
      <dgm:prSet/>
      <dgm:spPr/>
      <dgm:t>
        <a:bodyPr/>
        <a:lstStyle/>
        <a:p>
          <a:r>
            <a:rPr lang="en-US"/>
            <a:t>World views are formed by experiences at personal, local, national and global levels, and are linked to individual and community actions for sustainability.</a:t>
          </a:r>
        </a:p>
      </dgm:t>
    </dgm:pt>
    <dgm:pt modelId="{0FAD4916-FA96-4948-BBB0-E73ADAB3D3AA}" type="parTrans" cxnId="{1FCCE532-B054-41FB-BAAF-871DC4372503}">
      <dgm:prSet/>
      <dgm:spPr/>
      <dgm:t>
        <a:bodyPr/>
        <a:lstStyle/>
        <a:p>
          <a:endParaRPr lang="en-AU"/>
        </a:p>
      </dgm:t>
    </dgm:pt>
    <dgm:pt modelId="{27E6B63C-CE5A-4B0B-9F45-3304222AFD6B}" type="sibTrans" cxnId="{1FCCE532-B054-41FB-BAAF-871DC4372503}">
      <dgm:prSet/>
      <dgm:spPr/>
      <dgm:t>
        <a:bodyPr/>
        <a:lstStyle/>
        <a:p>
          <a:endParaRPr lang="en-AU"/>
        </a:p>
      </dgm:t>
    </dgm:pt>
    <dgm:pt modelId="{6BB5D92D-FEC6-452A-8237-6F7DC4A94C81}">
      <dgm:prSet/>
      <dgm:spPr/>
      <dgm:t>
        <a:bodyPr/>
        <a:lstStyle/>
        <a:p>
          <a:r>
            <a:rPr lang="en-US"/>
            <a:t>Futures</a:t>
          </a:r>
          <a:endParaRPr lang="en-AU"/>
        </a:p>
      </dgm:t>
    </dgm:pt>
    <dgm:pt modelId="{A7005AA2-C8E3-4CA9-908E-235ECBE7639F}" type="parTrans" cxnId="{DC5E57CF-9F00-4499-ADAF-09790565295D}">
      <dgm:prSet/>
      <dgm:spPr/>
      <dgm:t>
        <a:bodyPr/>
        <a:lstStyle/>
        <a:p>
          <a:endParaRPr lang="en-AU"/>
        </a:p>
      </dgm:t>
    </dgm:pt>
    <dgm:pt modelId="{E727F2C1-C061-4903-9B34-6E30AC154055}" type="sibTrans" cxnId="{DC5E57CF-9F00-4499-ADAF-09790565295D}">
      <dgm:prSet/>
      <dgm:spPr/>
      <dgm:t>
        <a:bodyPr/>
        <a:lstStyle/>
        <a:p>
          <a:endParaRPr lang="en-AU"/>
        </a:p>
      </dgm:t>
    </dgm:pt>
    <dgm:pt modelId="{31F21C6C-6A2F-4846-85AD-2D2244FD12F0}">
      <dgm:prSet/>
      <dgm:spPr/>
      <dgm:t>
        <a:bodyPr/>
        <a:lstStyle/>
        <a:p>
          <a:r>
            <a:rPr lang="en-US"/>
            <a:t>The sustainability of ecological systems is achieved through informed individual and community action that values local and global equity and fairness across generations into the future. </a:t>
          </a:r>
        </a:p>
      </dgm:t>
    </dgm:pt>
    <dgm:pt modelId="{825A9C36-374C-4A6F-9175-06ED5E134D9A}" type="parTrans" cxnId="{682000C4-2AB1-42B1-8D86-16DADD8E8870}">
      <dgm:prSet/>
      <dgm:spPr/>
      <dgm:t>
        <a:bodyPr/>
        <a:lstStyle/>
        <a:p>
          <a:endParaRPr lang="en-AU"/>
        </a:p>
      </dgm:t>
    </dgm:pt>
    <dgm:pt modelId="{4A441B87-7B7B-430F-92E8-A81CB7D2214A}" type="sibTrans" cxnId="{682000C4-2AB1-42B1-8D86-16DADD8E8870}">
      <dgm:prSet/>
      <dgm:spPr/>
      <dgm:t>
        <a:bodyPr/>
        <a:lstStyle/>
        <a:p>
          <a:endParaRPr lang="en-AU"/>
        </a:p>
      </dgm:t>
    </dgm:pt>
    <dgm:pt modelId="{67765FB6-DE10-4D51-AC05-CE60A0CC3A66}">
      <dgm:prSet/>
      <dgm:spPr/>
      <dgm:t>
        <a:bodyPr/>
        <a:lstStyle/>
        <a:p>
          <a:r>
            <a:rPr lang="en-US"/>
            <a:t>Actions for a more sustainable future reflect values of care, respect and responsibility, and require us to explore and understand environments.</a:t>
          </a:r>
        </a:p>
      </dgm:t>
    </dgm:pt>
    <dgm:pt modelId="{4541DF3D-3371-4830-BD4A-65B16B1E8286}" type="parTrans" cxnId="{C36C97E7-7BED-4507-A6FC-D68AFD565264}">
      <dgm:prSet/>
      <dgm:spPr/>
      <dgm:t>
        <a:bodyPr/>
        <a:lstStyle/>
        <a:p>
          <a:endParaRPr lang="en-AU"/>
        </a:p>
      </dgm:t>
    </dgm:pt>
    <dgm:pt modelId="{03C50232-1491-46F2-BF94-AEE1A8E167E2}" type="sibTrans" cxnId="{C36C97E7-7BED-4507-A6FC-D68AFD565264}">
      <dgm:prSet/>
      <dgm:spPr/>
      <dgm:t>
        <a:bodyPr/>
        <a:lstStyle/>
        <a:p>
          <a:endParaRPr lang="en-AU"/>
        </a:p>
      </dgm:t>
    </dgm:pt>
    <dgm:pt modelId="{23041FE5-8A4C-4C05-93E2-4EFC86DF2FA6}">
      <dgm:prSet/>
      <dgm:spPr/>
      <dgm:t>
        <a:bodyPr/>
        <a:lstStyle/>
        <a:p>
          <a:r>
            <a:rPr lang="en-US"/>
            <a:t>Designing action for sustainability requires an evaluation of past practices, the assessment of scientific and technological developments, and balanced judgements based on projected future economic, social and environmental impacts.</a:t>
          </a:r>
        </a:p>
      </dgm:t>
    </dgm:pt>
    <dgm:pt modelId="{CD41E726-0EBD-42C9-AB15-3341F1133558}" type="parTrans" cxnId="{C3C0A05E-B3A6-4A90-A23B-0992E4F4A817}">
      <dgm:prSet/>
      <dgm:spPr/>
      <dgm:t>
        <a:bodyPr/>
        <a:lstStyle/>
        <a:p>
          <a:endParaRPr lang="en-AU"/>
        </a:p>
      </dgm:t>
    </dgm:pt>
    <dgm:pt modelId="{6A572339-A0E7-431B-92A3-8FF8822B940F}" type="sibTrans" cxnId="{C3C0A05E-B3A6-4A90-A23B-0992E4F4A817}">
      <dgm:prSet/>
      <dgm:spPr/>
      <dgm:t>
        <a:bodyPr/>
        <a:lstStyle/>
        <a:p>
          <a:endParaRPr lang="en-AU"/>
        </a:p>
      </dgm:t>
    </dgm:pt>
    <dgm:pt modelId="{ECC69E2F-2031-4306-AE82-6F0342061E78}">
      <dgm:prSet/>
      <dgm:spPr/>
      <dgm:t>
        <a:bodyPr/>
        <a:lstStyle/>
        <a:p>
          <a:r>
            <a:rPr lang="en-US"/>
            <a:t>Sustainable futures result from actions designed to preserve and/or restore the quality and uniqueness of environments. </a:t>
          </a:r>
        </a:p>
      </dgm:t>
    </dgm:pt>
    <dgm:pt modelId="{EC6BA9EC-9382-49BC-8B69-79CA2F053CBB}" type="parTrans" cxnId="{420F8AE8-BA67-4212-AC78-514C9ECB6DD6}">
      <dgm:prSet/>
      <dgm:spPr/>
      <dgm:t>
        <a:bodyPr/>
        <a:lstStyle/>
        <a:p>
          <a:endParaRPr lang="en-AU"/>
        </a:p>
      </dgm:t>
    </dgm:pt>
    <dgm:pt modelId="{96B89F8C-788D-416C-98DB-2B16BA773518}" type="sibTrans" cxnId="{420F8AE8-BA67-4212-AC78-514C9ECB6DD6}">
      <dgm:prSet/>
      <dgm:spPr/>
      <dgm:t>
        <a:bodyPr/>
        <a:lstStyle/>
        <a:p>
          <a:endParaRPr lang="en-AU"/>
        </a:p>
      </dgm:t>
    </dgm:pt>
    <dgm:pt modelId="{CD93D10A-6AD6-4D0D-B883-6C91F620206C}">
      <dgm:prSet/>
      <dgm:spPr/>
      <dgm:t>
        <a:bodyPr/>
        <a:lstStyle/>
        <a:p>
          <a:r>
            <a:rPr lang="en-US"/>
            <a:t>The biosphere is a dynamic system providing conditions that sustain life on Earth.</a:t>
          </a:r>
          <a:endParaRPr lang="en-AU"/>
        </a:p>
      </dgm:t>
    </dgm:pt>
    <dgm:pt modelId="{2CEFC219-D089-4B01-87AB-A27F3DAD35C0}" type="parTrans" cxnId="{2BEC8A43-0B36-4762-8083-9B253DC3807B}">
      <dgm:prSet/>
      <dgm:spPr/>
      <dgm:t>
        <a:bodyPr/>
        <a:lstStyle/>
        <a:p>
          <a:endParaRPr lang="en-AU"/>
        </a:p>
      </dgm:t>
    </dgm:pt>
    <dgm:pt modelId="{02A1CE35-16AC-4BB3-98CC-E41E87F6814F}" type="sibTrans" cxnId="{2BEC8A43-0B36-4762-8083-9B253DC3807B}">
      <dgm:prSet/>
      <dgm:spPr/>
      <dgm:t>
        <a:bodyPr/>
        <a:lstStyle/>
        <a:p>
          <a:endParaRPr lang="en-AU"/>
        </a:p>
      </dgm:t>
    </dgm:pt>
    <dgm:pt modelId="{825DA89A-1561-4E5E-842C-436F1E9EDE71}" type="pres">
      <dgm:prSet presAssocID="{F1DBA8DD-0005-4734-8041-94738945B0AE}" presName="linear" presStyleCnt="0">
        <dgm:presLayoutVars>
          <dgm:animLvl val="lvl"/>
          <dgm:resizeHandles val="exact"/>
        </dgm:presLayoutVars>
      </dgm:prSet>
      <dgm:spPr/>
    </dgm:pt>
    <dgm:pt modelId="{9DF52E83-D629-4A3D-8FA5-3EF19F6BAC11}" type="pres">
      <dgm:prSet presAssocID="{2447D8FC-5DD0-4220-A7C3-DE9EF908E3DD}" presName="parentText" presStyleLbl="node1" presStyleIdx="0" presStyleCnt="3">
        <dgm:presLayoutVars>
          <dgm:chMax val="0"/>
          <dgm:bulletEnabled val="1"/>
        </dgm:presLayoutVars>
      </dgm:prSet>
      <dgm:spPr/>
    </dgm:pt>
    <dgm:pt modelId="{A114CBFE-DC53-42CD-A719-AE35F3B56455}" type="pres">
      <dgm:prSet presAssocID="{2447D8FC-5DD0-4220-A7C3-DE9EF908E3DD}" presName="childText" presStyleLbl="revTx" presStyleIdx="0" presStyleCnt="3">
        <dgm:presLayoutVars>
          <dgm:bulletEnabled val="1"/>
        </dgm:presLayoutVars>
      </dgm:prSet>
      <dgm:spPr/>
    </dgm:pt>
    <dgm:pt modelId="{B3306F09-86B8-47AC-9D8C-D5D61EE687C9}" type="pres">
      <dgm:prSet presAssocID="{72B415A2-EBCA-44E2-B144-B7A4C1D9EB65}" presName="parentText" presStyleLbl="node1" presStyleIdx="1" presStyleCnt="3">
        <dgm:presLayoutVars>
          <dgm:chMax val="0"/>
          <dgm:bulletEnabled val="1"/>
        </dgm:presLayoutVars>
      </dgm:prSet>
      <dgm:spPr/>
    </dgm:pt>
    <dgm:pt modelId="{91EA2133-1497-4E40-8618-9CC4B91BEDE8}" type="pres">
      <dgm:prSet presAssocID="{72B415A2-EBCA-44E2-B144-B7A4C1D9EB65}" presName="childText" presStyleLbl="revTx" presStyleIdx="1" presStyleCnt="3">
        <dgm:presLayoutVars>
          <dgm:bulletEnabled val="1"/>
        </dgm:presLayoutVars>
      </dgm:prSet>
      <dgm:spPr/>
    </dgm:pt>
    <dgm:pt modelId="{38E1638A-4E42-4E22-AD10-168BC89FA15C}" type="pres">
      <dgm:prSet presAssocID="{6BB5D92D-FEC6-452A-8237-6F7DC4A94C81}" presName="parentText" presStyleLbl="node1" presStyleIdx="2" presStyleCnt="3">
        <dgm:presLayoutVars>
          <dgm:chMax val="0"/>
          <dgm:bulletEnabled val="1"/>
        </dgm:presLayoutVars>
      </dgm:prSet>
      <dgm:spPr/>
    </dgm:pt>
    <dgm:pt modelId="{3008B697-2836-4EF3-8E87-F7A53D27BF7B}" type="pres">
      <dgm:prSet presAssocID="{6BB5D92D-FEC6-452A-8237-6F7DC4A94C81}" presName="childText" presStyleLbl="revTx" presStyleIdx="2" presStyleCnt="3">
        <dgm:presLayoutVars>
          <dgm:bulletEnabled val="1"/>
        </dgm:presLayoutVars>
      </dgm:prSet>
      <dgm:spPr/>
    </dgm:pt>
  </dgm:ptLst>
  <dgm:cxnLst>
    <dgm:cxn modelId="{33E1FB07-081A-48F1-89DF-A595BAC36979}" type="presOf" srcId="{6BB5D92D-FEC6-452A-8237-6F7DC4A94C81}" destId="{38E1638A-4E42-4E22-AD10-168BC89FA15C}" srcOrd="0" destOrd="0" presId="urn:microsoft.com/office/officeart/2005/8/layout/vList2"/>
    <dgm:cxn modelId="{6367AE08-3B86-4875-826A-48CC5E9513B0}" srcId="{F1DBA8DD-0005-4734-8041-94738945B0AE}" destId="{72B415A2-EBCA-44E2-B144-B7A4C1D9EB65}" srcOrd="1" destOrd="0" parTransId="{AA41D3B9-E53B-4DDF-AD21-19E3646EE4DC}" sibTransId="{ADDAC6D8-B0BA-43E0-91A3-24194847FAFB}"/>
    <dgm:cxn modelId="{7B82F920-46B9-4511-951A-BAE06C868E90}" type="presOf" srcId="{ECC69E2F-2031-4306-AE82-6F0342061E78}" destId="{3008B697-2836-4EF3-8E87-F7A53D27BF7B}" srcOrd="0" destOrd="3" presId="urn:microsoft.com/office/officeart/2005/8/layout/vList2"/>
    <dgm:cxn modelId="{F25E6726-F29E-434B-9EDB-AE1BD174503E}" type="presOf" srcId="{879FF6A9-8A16-4007-9F19-5C54811DB5D2}" destId="{91EA2133-1497-4E40-8618-9CC4B91BEDE8}" srcOrd="0" destOrd="0" presId="urn:microsoft.com/office/officeart/2005/8/layout/vList2"/>
    <dgm:cxn modelId="{2F979E2C-FA35-47AB-9263-6B0625000063}" type="presOf" srcId="{2447D8FC-5DD0-4220-A7C3-DE9EF908E3DD}" destId="{9DF52E83-D629-4A3D-8FA5-3EF19F6BAC11}" srcOrd="0" destOrd="0" presId="urn:microsoft.com/office/officeart/2005/8/layout/vList2"/>
    <dgm:cxn modelId="{1FCCE532-B054-41FB-BAAF-871DC4372503}" srcId="{72B415A2-EBCA-44E2-B144-B7A4C1D9EB65}" destId="{1CC8650D-307A-43A4-ABFB-C94AB3010658}" srcOrd="1" destOrd="0" parTransId="{0FAD4916-FA96-4948-BBB0-E73ADAB3D3AA}" sibTransId="{27E6B63C-CE5A-4B0B-9F45-3304222AFD6B}"/>
    <dgm:cxn modelId="{328A765E-B647-4C9F-8120-52983B490E84}" type="presOf" srcId="{CD93D10A-6AD6-4D0D-B883-6C91F620206C}" destId="{A114CBFE-DC53-42CD-A719-AE35F3B56455}" srcOrd="0" destOrd="0" presId="urn:microsoft.com/office/officeart/2005/8/layout/vList2"/>
    <dgm:cxn modelId="{C3C0A05E-B3A6-4A90-A23B-0992E4F4A817}" srcId="{6BB5D92D-FEC6-452A-8237-6F7DC4A94C81}" destId="{23041FE5-8A4C-4C05-93E2-4EFC86DF2FA6}" srcOrd="2" destOrd="0" parTransId="{CD41E726-0EBD-42C9-AB15-3341F1133558}" sibTransId="{6A572339-A0E7-431B-92A3-8FF8822B940F}"/>
    <dgm:cxn modelId="{2BEC8A43-0B36-4762-8083-9B253DC3807B}" srcId="{2447D8FC-5DD0-4220-A7C3-DE9EF908E3DD}" destId="{CD93D10A-6AD6-4D0D-B883-6C91F620206C}" srcOrd="0" destOrd="0" parTransId="{2CEFC219-D089-4B01-87AB-A27F3DAD35C0}" sibTransId="{02A1CE35-16AC-4BB3-98CC-E41E87F6814F}"/>
    <dgm:cxn modelId="{3C6BBB43-1148-4CFF-9080-28FD88A88108}" srcId="{2447D8FC-5DD0-4220-A7C3-DE9EF908E3DD}" destId="{4EEFEF3A-210B-4E9D-8BF6-7912E3DD2E97}" srcOrd="1" destOrd="0" parTransId="{5DF36E62-0C4E-4589-B934-F7A4B0637C4A}" sibTransId="{E4ABF1D7-4375-4F21-9DFF-6FD6656E7C9F}"/>
    <dgm:cxn modelId="{1D5B0149-EB5B-420D-9B19-E69F06D7ABB4}" srcId="{72B415A2-EBCA-44E2-B144-B7A4C1D9EB65}" destId="{879FF6A9-8A16-4007-9F19-5C54811DB5D2}" srcOrd="0" destOrd="0" parTransId="{7B322B3D-98CD-4E43-A993-08F9510ABA8D}" sibTransId="{E162F20A-F8A4-4342-A73F-122EF6CDD580}"/>
    <dgm:cxn modelId="{37A7E855-5997-4DD4-AE4A-43F2BA5EAE28}" srcId="{2447D8FC-5DD0-4220-A7C3-DE9EF908E3DD}" destId="{5F31D1FE-1F87-4860-B11B-FB60EC0988BF}" srcOrd="2" destOrd="0" parTransId="{3161ADEF-BE28-4C30-81DD-25B4ED491C1B}" sibTransId="{85FF1208-66E8-4FFF-B0FC-13E68CAB18FA}"/>
    <dgm:cxn modelId="{BFAA5D88-C8CE-401B-905E-E7F46B388B40}" type="presOf" srcId="{31F21C6C-6A2F-4846-85AD-2D2244FD12F0}" destId="{3008B697-2836-4EF3-8E87-F7A53D27BF7B}" srcOrd="0" destOrd="0" presId="urn:microsoft.com/office/officeart/2005/8/layout/vList2"/>
    <dgm:cxn modelId="{BE73449A-51E7-421A-9B9C-FD26C0FAAFF8}" type="presOf" srcId="{67765FB6-DE10-4D51-AC05-CE60A0CC3A66}" destId="{3008B697-2836-4EF3-8E87-F7A53D27BF7B}" srcOrd="0" destOrd="1" presId="urn:microsoft.com/office/officeart/2005/8/layout/vList2"/>
    <dgm:cxn modelId="{10EE84A4-6551-444E-B06C-F113D0C1F065}" type="presOf" srcId="{F1DBA8DD-0005-4734-8041-94738945B0AE}" destId="{825DA89A-1561-4E5E-842C-436F1E9EDE71}" srcOrd="0" destOrd="0" presId="urn:microsoft.com/office/officeart/2005/8/layout/vList2"/>
    <dgm:cxn modelId="{1FE899B4-0F9B-4208-BB15-A3CC577A798F}" type="presOf" srcId="{5F31D1FE-1F87-4860-B11B-FB60EC0988BF}" destId="{A114CBFE-DC53-42CD-A719-AE35F3B56455}" srcOrd="0" destOrd="2" presId="urn:microsoft.com/office/officeart/2005/8/layout/vList2"/>
    <dgm:cxn modelId="{682000C4-2AB1-42B1-8D86-16DADD8E8870}" srcId="{6BB5D92D-FEC6-452A-8237-6F7DC4A94C81}" destId="{31F21C6C-6A2F-4846-85AD-2D2244FD12F0}" srcOrd="0" destOrd="0" parTransId="{825A9C36-374C-4A6F-9175-06ED5E134D9A}" sibTransId="{4A441B87-7B7B-430F-92E8-A81CB7D2214A}"/>
    <dgm:cxn modelId="{9FE32ACB-601D-47F3-A5C1-93817AA2BA6B}" type="presOf" srcId="{1CC8650D-307A-43A4-ABFB-C94AB3010658}" destId="{91EA2133-1497-4E40-8618-9CC4B91BEDE8}" srcOrd="0" destOrd="1" presId="urn:microsoft.com/office/officeart/2005/8/layout/vList2"/>
    <dgm:cxn modelId="{DC5E57CF-9F00-4499-ADAF-09790565295D}" srcId="{F1DBA8DD-0005-4734-8041-94738945B0AE}" destId="{6BB5D92D-FEC6-452A-8237-6F7DC4A94C81}" srcOrd="2" destOrd="0" parTransId="{A7005AA2-C8E3-4CA9-908E-235ECBE7639F}" sibTransId="{E727F2C1-C061-4903-9B34-6E30AC154055}"/>
    <dgm:cxn modelId="{2AD1C7D9-7E06-4067-82C7-65A6851CBC51}" type="presOf" srcId="{4EEFEF3A-210B-4E9D-8BF6-7912E3DD2E97}" destId="{A114CBFE-DC53-42CD-A719-AE35F3B56455}" srcOrd="0" destOrd="1" presId="urn:microsoft.com/office/officeart/2005/8/layout/vList2"/>
    <dgm:cxn modelId="{CDD61FDD-6FDC-4D0A-B79F-2EE82237ABFD}" srcId="{F1DBA8DD-0005-4734-8041-94738945B0AE}" destId="{2447D8FC-5DD0-4220-A7C3-DE9EF908E3DD}" srcOrd="0" destOrd="0" parTransId="{1C2BF527-69E6-4CA6-845B-53F79EEAE7B4}" sibTransId="{CCDA7CD7-DE09-4078-9BB0-5C7BD80F0753}"/>
    <dgm:cxn modelId="{C36C97E7-7BED-4507-A6FC-D68AFD565264}" srcId="{6BB5D92D-FEC6-452A-8237-6F7DC4A94C81}" destId="{67765FB6-DE10-4D51-AC05-CE60A0CC3A66}" srcOrd="1" destOrd="0" parTransId="{4541DF3D-3371-4830-BD4A-65B16B1E8286}" sibTransId="{03C50232-1491-46F2-BF94-AEE1A8E167E2}"/>
    <dgm:cxn modelId="{420F8AE8-BA67-4212-AC78-514C9ECB6DD6}" srcId="{6BB5D92D-FEC6-452A-8237-6F7DC4A94C81}" destId="{ECC69E2F-2031-4306-AE82-6F0342061E78}" srcOrd="3" destOrd="0" parTransId="{EC6BA9EC-9382-49BC-8B69-79CA2F053CBB}" sibTransId="{96B89F8C-788D-416C-98DB-2B16BA773518}"/>
    <dgm:cxn modelId="{E616F2FD-F912-423C-8051-BC065A2FF287}" type="presOf" srcId="{72B415A2-EBCA-44E2-B144-B7A4C1D9EB65}" destId="{B3306F09-86B8-47AC-9D8C-D5D61EE687C9}" srcOrd="0" destOrd="0" presId="urn:microsoft.com/office/officeart/2005/8/layout/vList2"/>
    <dgm:cxn modelId="{2FE545FF-5D33-4464-8230-4BDAF368FAC8}" type="presOf" srcId="{23041FE5-8A4C-4C05-93E2-4EFC86DF2FA6}" destId="{3008B697-2836-4EF3-8E87-F7A53D27BF7B}" srcOrd="0" destOrd="2" presId="urn:microsoft.com/office/officeart/2005/8/layout/vList2"/>
    <dgm:cxn modelId="{8EDA6E0B-C6EB-4351-813B-63D333D54A7B}" type="presParOf" srcId="{825DA89A-1561-4E5E-842C-436F1E9EDE71}" destId="{9DF52E83-D629-4A3D-8FA5-3EF19F6BAC11}" srcOrd="0" destOrd="0" presId="urn:microsoft.com/office/officeart/2005/8/layout/vList2"/>
    <dgm:cxn modelId="{ED8BD627-771A-4BBA-A305-F67D4ACCAA93}" type="presParOf" srcId="{825DA89A-1561-4E5E-842C-436F1E9EDE71}" destId="{A114CBFE-DC53-42CD-A719-AE35F3B56455}" srcOrd="1" destOrd="0" presId="urn:microsoft.com/office/officeart/2005/8/layout/vList2"/>
    <dgm:cxn modelId="{FE531C6D-89EE-4238-A024-80F9540EF1C9}" type="presParOf" srcId="{825DA89A-1561-4E5E-842C-436F1E9EDE71}" destId="{B3306F09-86B8-47AC-9D8C-D5D61EE687C9}" srcOrd="2" destOrd="0" presId="urn:microsoft.com/office/officeart/2005/8/layout/vList2"/>
    <dgm:cxn modelId="{71FD925B-77A0-4E13-93D5-CB7170C3030E}" type="presParOf" srcId="{825DA89A-1561-4E5E-842C-436F1E9EDE71}" destId="{91EA2133-1497-4E40-8618-9CC4B91BEDE8}" srcOrd="3" destOrd="0" presId="urn:microsoft.com/office/officeart/2005/8/layout/vList2"/>
    <dgm:cxn modelId="{58B475C4-EC20-45CD-BA0E-3583B97A9614}" type="presParOf" srcId="{825DA89A-1561-4E5E-842C-436F1E9EDE71}" destId="{38E1638A-4E42-4E22-AD10-168BC89FA15C}" srcOrd="4" destOrd="0" presId="urn:microsoft.com/office/officeart/2005/8/layout/vList2"/>
    <dgm:cxn modelId="{BC82C840-FC37-4F36-9CEA-D4BB1FB7E1F0}" type="presParOf" srcId="{825DA89A-1561-4E5E-842C-436F1E9EDE71}" destId="{3008B697-2836-4EF3-8E87-F7A53D27BF7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en-AU"/>
        </a:p>
      </dgm:t>
    </dgm:pt>
    <dgm:pt modelId="{DA93718B-E3D3-4BAE-AA2E-DA3334D32BEA}">
      <dgm:prSet custT="1"/>
      <dgm:spPr/>
      <dgm:t>
        <a:bodyPr/>
        <a:lstStyle/>
        <a:p>
          <a:r>
            <a:rPr lang="en-US" sz="1000" b="1" dirty="0">
              <a:latin typeface="Arial" panose="020B0604020202020204"/>
            </a:rPr>
            <a:t>Brush-tailed</a:t>
          </a:r>
          <a:r>
            <a:rPr lang="en-US" sz="1000" b="1" dirty="0"/>
            <a:t> </a:t>
          </a:r>
          <a:r>
            <a:rPr lang="en-US" sz="1000" b="1" dirty="0">
              <a:latin typeface="Arial" panose="020B0604020202020204"/>
            </a:rPr>
            <a:t>mulgara</a:t>
          </a:r>
          <a:endParaRPr lang="en-AU" sz="1000" b="1" dirty="0"/>
        </a:p>
      </dgm:t>
    </dgm:pt>
    <dgm:pt modelId="{9C8B7589-1D5D-45A1-BAFC-036A122D6258}" type="parTrans" cxnId="{E0C0D09B-E9BB-4ECB-93F0-CCE676412364}">
      <dgm:prSet/>
      <dgm:spPr/>
      <dgm:t>
        <a:bodyPr/>
        <a:lstStyle/>
        <a:p>
          <a:endParaRPr lang="en-AU" sz="2000" b="1"/>
        </a:p>
      </dgm:t>
    </dgm:pt>
    <dgm:pt modelId="{46CB83B3-9741-4F92-BDAE-9C013ADB8D45}" type="sibTrans" cxnId="{E0C0D09B-E9BB-4ECB-93F0-CCE676412364}">
      <dgm:prSet/>
      <dgm:spPr/>
      <dgm:t>
        <a:bodyPr/>
        <a:lstStyle/>
        <a:p>
          <a:endParaRPr lang="en-AU" sz="2000" b="1"/>
        </a:p>
      </dgm:t>
    </dgm:pt>
    <dgm:pt modelId="{8CB02565-3D0B-4FE5-BF9C-A5AE2C9A6FEF}">
      <dgm:prSet custT="1"/>
      <dgm:spPr/>
      <dgm:t>
        <a:bodyPr/>
        <a:lstStyle/>
        <a:p>
          <a:r>
            <a:rPr lang="en-US" sz="1000" b="1"/>
            <a:t>Banded </a:t>
          </a:r>
          <a:r>
            <a:rPr lang="en-US" sz="1000" b="1">
              <a:latin typeface="Arial" panose="020B0604020202020204"/>
            </a:rPr>
            <a:t>hare-wallaby</a:t>
          </a:r>
          <a:endParaRPr lang="en-AU" sz="1000" b="1"/>
        </a:p>
      </dgm:t>
    </dgm:pt>
    <dgm:pt modelId="{32018AF7-A528-423E-9EEB-16ADC4DFE7EF}" type="parTrans" cxnId="{32B63CAF-34B9-49D4-BB89-FFEEBE613B8C}">
      <dgm:prSet/>
      <dgm:spPr/>
      <dgm:t>
        <a:bodyPr/>
        <a:lstStyle/>
        <a:p>
          <a:endParaRPr lang="en-AU" sz="2000" b="1"/>
        </a:p>
      </dgm:t>
    </dgm:pt>
    <dgm:pt modelId="{24E1CC16-2B6C-458A-A2C6-65878DEE5390}" type="sibTrans" cxnId="{32B63CAF-34B9-49D4-BB89-FFEEBE613B8C}">
      <dgm:prSet/>
      <dgm:spPr/>
      <dgm:t>
        <a:bodyPr/>
        <a:lstStyle/>
        <a:p>
          <a:endParaRPr lang="en-AU" sz="2000" b="1"/>
        </a:p>
      </dgm:t>
    </dgm:pt>
    <dgm:pt modelId="{A60679BA-31DB-461B-B335-DAE6C238A9A6}">
      <dgm:prSet custT="1"/>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dgm:t>
        <a:bodyPr/>
        <a:lstStyle/>
        <a:p>
          <a:r>
            <a:rPr lang="en-US" sz="900" b="1"/>
            <a:t>Western </a:t>
          </a:r>
          <a:r>
            <a:rPr lang="en-US" sz="900" b="1">
              <a:latin typeface="Arial" panose="020B0604020202020204"/>
            </a:rPr>
            <a:t>grasswren</a:t>
          </a:r>
          <a:endParaRPr lang="en-AU" sz="9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2649FA28-1E62-465C-8554-B061A84A1949}">
      <dgm:prSet custT="1"/>
      <dgm:spPr/>
      <dgm:t>
        <a:bodyPr/>
        <a:lstStyle/>
        <a:p>
          <a:r>
            <a:rPr lang="en-US" sz="1000" b="1" dirty="0"/>
            <a:t>Rufous </a:t>
          </a:r>
          <a:r>
            <a:rPr lang="en-US" sz="1000" b="1" dirty="0">
              <a:latin typeface="Arial" panose="020B0604020202020204"/>
            </a:rPr>
            <a:t>hare-wallaby</a:t>
          </a:r>
          <a:endParaRPr lang="en-AU" sz="1000" b="1" dirty="0"/>
        </a:p>
      </dgm:t>
    </dgm:pt>
    <dgm:pt modelId="{6FF3EAAE-424D-4645-BB3C-6F0EFDE6C681}" type="parTrans" cxnId="{0B622838-6BE5-4489-AF2A-D1B52729A801}">
      <dgm:prSet/>
      <dgm:spPr/>
      <dgm:t>
        <a:bodyPr/>
        <a:lstStyle/>
        <a:p>
          <a:endParaRPr lang="en-AU" sz="2000" b="1"/>
        </a:p>
      </dgm:t>
    </dgm:pt>
    <dgm:pt modelId="{65B4E42A-5048-49B5-B7CE-AD5034AC71DC}" type="sibTrans" cxnId="{0B622838-6BE5-4489-AF2A-D1B52729A801}">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dgm:spPr>
        <a:noFill/>
        <a:ln>
          <a:noFill/>
        </a:ln>
      </dgm:spPr>
    </dgm:pt>
    <dgm:pt modelId="{3197E81A-2A77-4A51-BB2C-F5EFD496B040}" type="pres">
      <dgm:prSet presAssocID="{D5F691BA-4D31-43F1-9A3F-A624C66AAF10}" presName="linComp"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0" presStyleCnt="13"/>
      <dgm:spPr/>
    </dgm:pt>
    <dgm:pt modelId="{29AE0C75-D9F3-44CA-87B9-CA8FC33E96BC}" type="pres">
      <dgm:prSet presAssocID="{DA93718B-E3D3-4BAE-AA2E-DA3334D32BEA}" presName="nodeTx" presStyleLbl="node1" presStyleIdx="0" presStyleCnt="13">
        <dgm:presLayoutVars>
          <dgm:bulletEnabled val="1"/>
        </dgm:presLayoutVars>
      </dgm:prSet>
      <dgm:spPr/>
    </dgm:pt>
    <dgm:pt modelId="{A6F057B2-A9A9-4923-BFF6-7C52C6164FF4}" type="pres">
      <dgm:prSet presAssocID="{DA93718B-E3D3-4BAE-AA2E-DA3334D32BEA}" presName="invisiNode" presStyleLbl="node1" presStyleIdx="0" presStyleCnt="13"/>
      <dgm:spPr/>
    </dgm:pt>
    <dgm:pt modelId="{EBFFD32C-7C7A-4DA4-BF68-12BBA93A17DD}" type="pres">
      <dgm:prSet presAssocID="{DA93718B-E3D3-4BAE-AA2E-DA3334D32BEA}" presName="imagNode" presStyleLbl="fgImgPlace1" presStyleIdx="0" presStyleCnt="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F0187AB8-07DE-4401-9146-BE98D6C4F024}" type="pres">
      <dgm:prSet presAssocID="{8CB02565-3D0B-4FE5-BF9C-A5AE2C9A6FEF}" presName="compNode" presStyleCnt="0"/>
      <dgm:spPr/>
    </dgm:pt>
    <dgm:pt modelId="{91C13CF3-85F8-47CC-AFF0-EAC648DB1517}" type="pres">
      <dgm:prSet presAssocID="{8CB02565-3D0B-4FE5-BF9C-A5AE2C9A6FEF}" presName="bkgdShape" presStyleLbl="node1" presStyleIdx="1" presStyleCnt="13"/>
      <dgm:spPr/>
    </dgm:pt>
    <dgm:pt modelId="{D2C4F896-3FB6-4A01-A9A9-97E0C8C5D01C}" type="pres">
      <dgm:prSet presAssocID="{8CB02565-3D0B-4FE5-BF9C-A5AE2C9A6FEF}" presName="nodeTx" presStyleLbl="node1" presStyleIdx="1" presStyleCnt="13">
        <dgm:presLayoutVars>
          <dgm:bulletEnabled val="1"/>
        </dgm:presLayoutVars>
      </dgm:prSet>
      <dgm:spPr/>
    </dgm:pt>
    <dgm:pt modelId="{ADCD2B4D-FF82-43F7-9296-AB2FEEEAF9CD}" type="pres">
      <dgm:prSet presAssocID="{8CB02565-3D0B-4FE5-BF9C-A5AE2C9A6FEF}" presName="invisiNode" presStyleLbl="node1" presStyleIdx="1" presStyleCnt="13"/>
      <dgm:spPr/>
    </dgm:pt>
    <dgm:pt modelId="{4160F05D-5CA1-449A-8B39-CB052249BE73}" type="pres">
      <dgm:prSet presAssocID="{8CB02565-3D0B-4FE5-BF9C-A5AE2C9A6FEF}" presName="imagNode" presStyleLbl="fgImgPlace1" presStyleIdx="1" presStyleCnt="1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E667A2B-1078-42C1-A5B6-E27263225266}" type="pres">
      <dgm:prSet presAssocID="{24E1CC16-2B6C-458A-A2C6-65878DEE5390}"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2" presStyleCnt="13"/>
      <dgm:spPr/>
    </dgm:pt>
    <dgm:pt modelId="{BC22FDD9-5624-4204-9EF6-2564091EBB1A}" type="pres">
      <dgm:prSet presAssocID="{A60679BA-31DB-461B-B335-DAE6C238A9A6}" presName="nodeTx" presStyleLbl="node1" presStyleIdx="2" presStyleCnt="13">
        <dgm:presLayoutVars>
          <dgm:bulletEnabled val="1"/>
        </dgm:presLayoutVars>
      </dgm:prSet>
      <dgm:spPr/>
    </dgm:pt>
    <dgm:pt modelId="{D47D3BB6-0334-4B37-86F0-6EDB4E4F986D}" type="pres">
      <dgm:prSet presAssocID="{A60679BA-31DB-461B-B335-DAE6C238A9A6}" presName="invisiNode" presStyleLbl="node1" presStyleIdx="2" presStyleCnt="13"/>
      <dgm:spPr/>
    </dgm:pt>
    <dgm:pt modelId="{71E9B3D2-401F-4B0F-8B0B-00AC9A5D6AEF}" type="pres">
      <dgm:prSet presAssocID="{A60679BA-31DB-461B-B335-DAE6C238A9A6}" presName="imagNode" presStyleLbl="fgImgPlace1" presStyleIdx="2" presStyleCnt="1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3" presStyleCnt="13"/>
      <dgm:spPr/>
    </dgm:pt>
    <dgm:pt modelId="{C10B7623-22A8-4BFC-849A-3D596D46D02D}" type="pres">
      <dgm:prSet presAssocID="{43ED66DE-ED96-432C-BB4A-37D68E62F621}" presName="nodeTx" presStyleLbl="node1" presStyleIdx="3" presStyleCnt="13">
        <dgm:presLayoutVars>
          <dgm:bulletEnabled val="1"/>
        </dgm:presLayoutVars>
      </dgm:prSet>
      <dgm:spPr/>
    </dgm:pt>
    <dgm:pt modelId="{3BB076D8-B255-4D70-BC86-8F155A13F4FA}" type="pres">
      <dgm:prSet presAssocID="{43ED66DE-ED96-432C-BB4A-37D68E62F621}" presName="invisiNode" presStyleLbl="node1" presStyleIdx="3" presStyleCnt="13"/>
      <dgm:spPr/>
    </dgm:pt>
    <dgm:pt modelId="{EAE5D885-147E-459B-8677-1BF2BD589A6E}" type="pres">
      <dgm:prSet presAssocID="{43ED66DE-ED96-432C-BB4A-37D68E62F621}" presName="imagNode" presStyleLbl="fgImgPlace1" presStyleIdx="3" presStyleCnt="13"/>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4" presStyleCnt="13"/>
      <dgm:spPr/>
    </dgm:pt>
    <dgm:pt modelId="{4D4710D5-DFED-446B-A781-9073AAC50A61}" type="pres">
      <dgm:prSet presAssocID="{242445D7-57F3-412E-8687-D430BE9C34C6}" presName="nodeTx" presStyleLbl="node1" presStyleIdx="4" presStyleCnt="13">
        <dgm:presLayoutVars>
          <dgm:bulletEnabled val="1"/>
        </dgm:presLayoutVars>
      </dgm:prSet>
      <dgm:spPr/>
    </dgm:pt>
    <dgm:pt modelId="{62826F15-0DB1-4697-A278-79629D13FF95}" type="pres">
      <dgm:prSet presAssocID="{242445D7-57F3-412E-8687-D430BE9C34C6}" presName="invisiNode" presStyleLbl="node1" presStyleIdx="4" presStyleCnt="13"/>
      <dgm:spPr/>
    </dgm:pt>
    <dgm:pt modelId="{58E6C08F-438F-4550-9B13-AF6637FBE18C}" type="pres">
      <dgm:prSet presAssocID="{242445D7-57F3-412E-8687-D430BE9C34C6}" presName="imagNode" presStyleLbl="fgImgPlace1" presStyleIdx="4" presStyleCnt="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5" presStyleCnt="13"/>
      <dgm:spPr/>
    </dgm:pt>
    <dgm:pt modelId="{D68BDE0B-716E-4902-9043-A20FC812C0E9}" type="pres">
      <dgm:prSet presAssocID="{C8F6EDE5-84F6-4248-92AC-C8C1A120AB96}" presName="nodeTx" presStyleLbl="node1" presStyleIdx="5" presStyleCnt="13">
        <dgm:presLayoutVars>
          <dgm:bulletEnabled val="1"/>
        </dgm:presLayoutVars>
      </dgm:prSet>
      <dgm:spPr/>
    </dgm:pt>
    <dgm:pt modelId="{F7AB333A-7DB0-4D0A-B2E2-61842D866260}" type="pres">
      <dgm:prSet presAssocID="{C8F6EDE5-84F6-4248-92AC-C8C1A120AB96}" presName="invisiNode" presStyleLbl="node1" presStyleIdx="5" presStyleCnt="13"/>
      <dgm:spPr/>
    </dgm:pt>
    <dgm:pt modelId="{B3264584-6ED9-4771-A845-5C8247B4FADC}" type="pres">
      <dgm:prSet presAssocID="{C8F6EDE5-84F6-4248-92AC-C8C1A120AB96}" presName="imagNode" presStyleLbl="fgImgPlace1" presStyleIdx="5" presStyleCnt="13"/>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6" presStyleCnt="13"/>
      <dgm:spPr/>
    </dgm:pt>
    <dgm:pt modelId="{1DB447BD-A8BD-4FE6-9D0C-2E4E16A3425C}" type="pres">
      <dgm:prSet presAssocID="{FA4F5AC5-347C-4003-BF99-9D0647DF1084}" presName="nodeTx" presStyleLbl="node1" presStyleIdx="6" presStyleCnt="13">
        <dgm:presLayoutVars>
          <dgm:bulletEnabled val="1"/>
        </dgm:presLayoutVars>
      </dgm:prSet>
      <dgm:spPr/>
    </dgm:pt>
    <dgm:pt modelId="{8550DB4D-7EEE-4539-985D-B814DC15D26E}" type="pres">
      <dgm:prSet presAssocID="{FA4F5AC5-347C-4003-BF99-9D0647DF1084}" presName="invisiNode" presStyleLbl="node1" presStyleIdx="6" presStyleCnt="13"/>
      <dgm:spPr/>
    </dgm:pt>
    <dgm:pt modelId="{0BB9A52A-5F8D-4635-B518-EF1A58E3D4C8}" type="pres">
      <dgm:prSet presAssocID="{FA4F5AC5-347C-4003-BF99-9D0647DF1084}" presName="imagNode" presStyleLbl="fgImgPlace1" presStyleIdx="6" presStyleCnt="13"/>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3"/>
      <dgm:spPr/>
    </dgm:pt>
    <dgm:pt modelId="{5B25B247-0DF8-44C4-9701-B4C9CCE0C5E4}" type="pres">
      <dgm:prSet presAssocID="{25F1EF93-AB37-4987-A7CD-9F75B23081F2}" presName="nodeTx" presStyleLbl="node1" presStyleIdx="7" presStyleCnt="13">
        <dgm:presLayoutVars>
          <dgm:bulletEnabled val="1"/>
        </dgm:presLayoutVars>
      </dgm:prSet>
      <dgm:spPr/>
    </dgm:pt>
    <dgm:pt modelId="{D2344FE5-252B-439F-B531-C3BF95B45108}" type="pres">
      <dgm:prSet presAssocID="{25F1EF93-AB37-4987-A7CD-9F75B23081F2}" presName="invisiNode" presStyleLbl="node1" presStyleIdx="7" presStyleCnt="13"/>
      <dgm:spPr/>
    </dgm:pt>
    <dgm:pt modelId="{AE628A9E-2003-49D4-AD61-A0706EA96461}" type="pres">
      <dgm:prSet presAssocID="{25F1EF93-AB37-4987-A7CD-9F75B23081F2}" presName="imagNode" presStyleLbl="fgImgPlace1" presStyleIdx="7" presStyleCnt="13"/>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8" presStyleCnt="13"/>
      <dgm:spPr/>
    </dgm:pt>
    <dgm:pt modelId="{981BAC52-386F-4A73-B8F0-8A159B840D56}" type="pres">
      <dgm:prSet presAssocID="{9B8C7496-7200-4340-8E68-19F28C75F49D}" presName="nodeTx" presStyleLbl="node1" presStyleIdx="8" presStyleCnt="13">
        <dgm:presLayoutVars>
          <dgm:bulletEnabled val="1"/>
        </dgm:presLayoutVars>
      </dgm:prSet>
      <dgm:spPr/>
    </dgm:pt>
    <dgm:pt modelId="{A7E9A697-752A-4EE3-9367-98266DBCE82A}" type="pres">
      <dgm:prSet presAssocID="{9B8C7496-7200-4340-8E68-19F28C75F49D}" presName="invisiNode" presStyleLbl="node1" presStyleIdx="8" presStyleCnt="13"/>
      <dgm:spPr/>
    </dgm:pt>
    <dgm:pt modelId="{C79186B2-4375-4D5A-A75D-9AA5F49C445C}" type="pres">
      <dgm:prSet presAssocID="{9B8C7496-7200-4340-8E68-19F28C75F49D}" presName="imagNode" presStyleLbl="fgImgPlace1" presStyleIdx="8" presStyleCnt="13"/>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A287859F-6E9E-46DF-B8BA-AAA592F3ED64}" type="pres">
      <dgm:prSet presAssocID="{1568CE26-DC26-47C1-A75B-F9CA600D0DCD}"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9" presStyleCnt="13"/>
      <dgm:spPr/>
    </dgm:pt>
    <dgm:pt modelId="{4F5CA4DB-EAE8-4433-A1F3-143D8300C863}" type="pres">
      <dgm:prSet presAssocID="{E0F8B1E1-64DF-47C0-8383-5F8C636647E8}" presName="nodeTx" presStyleLbl="node1" presStyleIdx="9" presStyleCnt="13">
        <dgm:presLayoutVars>
          <dgm:bulletEnabled val="1"/>
        </dgm:presLayoutVars>
      </dgm:prSet>
      <dgm:spPr/>
    </dgm:pt>
    <dgm:pt modelId="{FE3D8D90-7CBA-467B-97B7-2F47428128BC}" type="pres">
      <dgm:prSet presAssocID="{E0F8B1E1-64DF-47C0-8383-5F8C636647E8}" presName="invisiNode" presStyleLbl="node1" presStyleIdx="9" presStyleCnt="13"/>
      <dgm:spPr/>
    </dgm:pt>
    <dgm:pt modelId="{0C0FAFDC-963D-4C71-B85D-308CC44D1C14}" type="pres">
      <dgm:prSet presAssocID="{E0F8B1E1-64DF-47C0-8383-5F8C636647E8}" presName="imagNode" presStyleLbl="fgImgPlace1" presStyleIdx="9" presStyleCnt="13"/>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10" presStyleCnt="13"/>
      <dgm:spPr/>
    </dgm:pt>
    <dgm:pt modelId="{F90A8E7A-DDBF-46EA-94D7-9694067EEB86}" type="pres">
      <dgm:prSet presAssocID="{87B6EB75-4AC2-4013-9EBD-C73C36D40454}" presName="nodeTx" presStyleLbl="node1" presStyleIdx="10" presStyleCnt="13">
        <dgm:presLayoutVars>
          <dgm:bulletEnabled val="1"/>
        </dgm:presLayoutVars>
      </dgm:prSet>
      <dgm:spPr/>
    </dgm:pt>
    <dgm:pt modelId="{4949FA9E-1F81-4457-9ED1-82AD97D14215}" type="pres">
      <dgm:prSet presAssocID="{87B6EB75-4AC2-4013-9EBD-C73C36D40454}" presName="invisiNode" presStyleLbl="node1" presStyleIdx="10" presStyleCnt="13"/>
      <dgm:spPr/>
    </dgm:pt>
    <dgm:pt modelId="{DC75DCDA-F356-4EA8-8EB8-826420DFD6C6}" type="pres">
      <dgm:prSet presAssocID="{87B6EB75-4AC2-4013-9EBD-C73C36D40454}" presName="imagNode" presStyleLbl="fgImgPlace1" presStyleIdx="10" presStyleCnt="13"/>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11" presStyleCnt="13"/>
      <dgm:spPr/>
    </dgm:pt>
    <dgm:pt modelId="{D62E5CCD-FD7A-4485-8051-178EED7996B3}" type="pres">
      <dgm:prSet presAssocID="{5858309A-FC9C-4F8B-97E4-51863531936D}" presName="nodeTx" presStyleLbl="node1" presStyleIdx="11" presStyleCnt="13">
        <dgm:presLayoutVars>
          <dgm:bulletEnabled val="1"/>
        </dgm:presLayoutVars>
      </dgm:prSet>
      <dgm:spPr/>
    </dgm:pt>
    <dgm:pt modelId="{84E0FBBB-BBCD-49D6-A4A1-8D5966ADC0AD}" type="pres">
      <dgm:prSet presAssocID="{5858309A-FC9C-4F8B-97E4-51863531936D}" presName="invisiNode" presStyleLbl="node1" presStyleIdx="11" presStyleCnt="13"/>
      <dgm:spPr/>
    </dgm:pt>
    <dgm:pt modelId="{89B577BF-5AEA-4EF6-9405-20BE637C9B3A}" type="pres">
      <dgm:prSet presAssocID="{5858309A-FC9C-4F8B-97E4-51863531936D}" presName="imagNode" presStyleLbl="fgImgPlace1" presStyleIdx="11" presStyleCnt="13"/>
      <dgm:spPr>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CB8B44EE-FFF3-4339-BF70-1A7E66F7B811}" type="pres">
      <dgm:prSet presAssocID="{2649FA28-1E62-465C-8554-B061A84A1949}" presName="compNode" presStyleCnt="0"/>
      <dgm:spPr/>
    </dgm:pt>
    <dgm:pt modelId="{D9213191-82A3-40C1-A7D3-B52783AC4D21}" type="pres">
      <dgm:prSet presAssocID="{2649FA28-1E62-465C-8554-B061A84A1949}" presName="bkgdShape" presStyleLbl="node1" presStyleIdx="12" presStyleCnt="13"/>
      <dgm:spPr/>
    </dgm:pt>
    <dgm:pt modelId="{A3B2582A-8159-4CC6-A59A-C909D90D71C0}" type="pres">
      <dgm:prSet presAssocID="{2649FA28-1E62-465C-8554-B061A84A1949}" presName="nodeTx" presStyleLbl="node1" presStyleIdx="12" presStyleCnt="13">
        <dgm:presLayoutVars>
          <dgm:bulletEnabled val="1"/>
        </dgm:presLayoutVars>
      </dgm:prSet>
      <dgm:spPr/>
    </dgm:pt>
    <dgm:pt modelId="{933FF971-0C68-45C2-A486-72FD03602450}" type="pres">
      <dgm:prSet presAssocID="{2649FA28-1E62-465C-8554-B061A84A1949}" presName="invisiNode" presStyleLbl="node1" presStyleIdx="12" presStyleCnt="13"/>
      <dgm:spPr/>
    </dgm:pt>
    <dgm:pt modelId="{19B8F84C-2216-4107-99D8-717524AA93DE}" type="pres">
      <dgm:prSet presAssocID="{2649FA28-1E62-465C-8554-B061A84A1949}" presName="imagNode" presStyleLbl="fgImgPlace1" presStyleIdx="12" presStyleCnt="13"/>
      <dgm:spPr>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pt>
  </dgm:ptLst>
  <dgm:cxnLst>
    <dgm:cxn modelId="{B3105600-0E48-463A-ACB5-54E1A32EE5A2}" type="presOf" srcId="{2649FA28-1E62-465C-8554-B061A84A1949}" destId="{A3B2582A-8159-4CC6-A59A-C909D90D71C0}" srcOrd="1" destOrd="0" presId="urn:microsoft.com/office/officeart/2005/8/layout/hList7"/>
    <dgm:cxn modelId="{113AAE02-6E5C-445B-86E7-FA020A36AD40}" type="presOf" srcId="{46CB83B3-9741-4F92-BDAE-9C013ADB8D45}" destId="{16FFDEB5-CE1A-4EC0-9661-692DC8C0488F}" srcOrd="0" destOrd="0" presId="urn:microsoft.com/office/officeart/2005/8/layout/hList7"/>
    <dgm:cxn modelId="{3374BB10-4508-4F1A-BB4A-3D604AA93A30}" type="presOf" srcId="{43ED66DE-ED96-432C-BB4A-37D68E62F621}" destId="{C10B7623-22A8-4BFC-849A-3D596D46D02D}" srcOrd="1" destOrd="0" presId="urn:microsoft.com/office/officeart/2005/8/layout/hList7"/>
    <dgm:cxn modelId="{98AA7F13-F10F-4A46-BA25-6799E834C51A}" srcId="{D5F691BA-4D31-43F1-9A3F-A624C66AAF10}" destId="{9B8C7496-7200-4340-8E68-19F28C75F49D}" srcOrd="8" destOrd="0" parTransId="{477C0B39-9E84-4FEB-B5EF-78273F6B1626}" sibTransId="{1568CE26-DC26-47C1-A75B-F9CA600D0DCD}"/>
    <dgm:cxn modelId="{9222BB13-BDC6-4AA9-B10A-C29B9CA21CD8}" type="presOf" srcId="{A60679BA-31DB-461B-B335-DAE6C238A9A6}" destId="{0B7F361C-F9C7-4208-9DC3-8C6AD8DAD481}" srcOrd="0" destOrd="0" presId="urn:microsoft.com/office/officeart/2005/8/layout/hList7"/>
    <dgm:cxn modelId="{2E679422-06BE-40C5-9AA9-4644C9185568}" srcId="{D5F691BA-4D31-43F1-9A3F-A624C66AAF10}" destId="{5858309A-FC9C-4F8B-97E4-51863531936D}" srcOrd="11" destOrd="0" parTransId="{A22575E2-419D-4928-A716-09B8725027AC}" sibTransId="{4A603424-34BA-4C86-81A1-CC7EC51E5B03}"/>
    <dgm:cxn modelId="{1973AE25-0908-4D0E-B4F2-3EB997B9A52B}" srcId="{D5F691BA-4D31-43F1-9A3F-A624C66AAF10}" destId="{242445D7-57F3-412E-8687-D430BE9C34C6}" srcOrd="4" destOrd="0" parTransId="{6F121A54-11B3-48D0-AF7B-2E0A2F1A5750}" sibTransId="{DD2B7DD2-6B4C-4AA3-BE88-324252EAFBD6}"/>
    <dgm:cxn modelId="{03515A27-A8CD-4DF3-B712-1C3CDB8078BC}" type="presOf" srcId="{2649FA28-1E62-465C-8554-B061A84A1949}" destId="{D9213191-82A3-40C1-A7D3-B52783AC4D21}" srcOrd="0" destOrd="0" presId="urn:microsoft.com/office/officeart/2005/8/layout/hList7"/>
    <dgm:cxn modelId="{33B0062B-69D0-43D5-AC7C-08B7632770D3}" type="presOf" srcId="{242445D7-57F3-412E-8687-D430BE9C34C6}" destId="{4D4710D5-DFED-446B-A781-9073AAC50A61}" srcOrd="1" destOrd="0" presId="urn:microsoft.com/office/officeart/2005/8/layout/hList7"/>
    <dgm:cxn modelId="{CDFCFE2D-0DAD-495F-AE09-FA5877AE7EF3}" type="presOf" srcId="{A3E554CB-F902-4216-848F-08589DBB4758}" destId="{E1562454-4A08-4855-BA08-CD23D2746A1A}" srcOrd="0" destOrd="0" presId="urn:microsoft.com/office/officeart/2005/8/layout/hList7"/>
    <dgm:cxn modelId="{0B622838-6BE5-4489-AF2A-D1B52729A801}" srcId="{D5F691BA-4D31-43F1-9A3F-A624C66AAF10}" destId="{2649FA28-1E62-465C-8554-B061A84A1949}" srcOrd="12" destOrd="0" parTransId="{6FF3EAAE-424D-4645-BB3C-6F0EFDE6C681}" sibTransId="{65B4E42A-5048-49B5-B7CE-AD5034AC71DC}"/>
    <dgm:cxn modelId="{E644663D-D1B7-46AD-B133-4A775DD94D3D}" type="presOf" srcId="{FA4F5AC5-347C-4003-BF99-9D0647DF1084}" destId="{96A1DFF6-04E3-412D-B126-F48F40442B57}" srcOrd="0" destOrd="0" presId="urn:microsoft.com/office/officeart/2005/8/layout/hList7"/>
    <dgm:cxn modelId="{B291985B-3FED-4BEF-8775-560839945FD3}" type="presOf" srcId="{9B8C7496-7200-4340-8E68-19F28C75F49D}" destId="{292AE8EC-06C5-4F0F-9A27-B32855DC5532}" srcOrd="0" destOrd="0" presId="urn:microsoft.com/office/officeart/2005/8/layout/hList7"/>
    <dgm:cxn modelId="{0E59865F-CBD4-4039-AB69-983D3F918D8D}" srcId="{D5F691BA-4D31-43F1-9A3F-A624C66AAF10}" destId="{43ED66DE-ED96-432C-BB4A-37D68E62F621}" srcOrd="3" destOrd="0" parTransId="{65541FD0-57B7-439F-861D-A1273061161D}" sibTransId="{A3E554CB-F902-4216-848F-08589DBB4758}"/>
    <dgm:cxn modelId="{1FBC9A60-1685-4777-B3CA-608B5EEE9EA1}" srcId="{D5F691BA-4D31-43F1-9A3F-A624C66AAF10}" destId="{A60679BA-31DB-461B-B335-DAE6C238A9A6}" srcOrd="2" destOrd="0" parTransId="{BF1D5D46-D463-47A1-A498-BA76790D1421}" sibTransId="{4E7A8943-BB2A-4B12-A4CF-68CAEBBE904E}"/>
    <dgm:cxn modelId="{4B7BB541-96AE-4585-B11D-FB9E9AB4326E}" type="presOf" srcId="{136557F0-51CE-4F91-9CCA-9ABBD69664D3}" destId="{FD188FDE-4BFC-4675-B132-DC796DF9815D}" srcOrd="0" destOrd="0" presId="urn:microsoft.com/office/officeart/2005/8/layout/hList7"/>
    <dgm:cxn modelId="{21BCA045-784E-4D85-A226-92FC24682904}" type="presOf" srcId="{87B6EB75-4AC2-4013-9EBD-C73C36D40454}" destId="{7DD9CBE0-8BDC-4AFB-9D4B-2A922C83DB9E}" srcOrd="0" destOrd="0" presId="urn:microsoft.com/office/officeart/2005/8/layout/hList7"/>
    <dgm:cxn modelId="{B3154149-18B3-4282-B72A-7B119B1F54F4}" type="presOf" srcId="{E0F8B1E1-64DF-47C0-8383-5F8C636647E8}" destId="{4F5CA4DB-EAE8-4433-A1F3-143D8300C863}" srcOrd="1" destOrd="0" presId="urn:microsoft.com/office/officeart/2005/8/layout/hList7"/>
    <dgm:cxn modelId="{1CCE3B6A-CC03-4B7E-ABFF-4D5E41EACEB9}" type="presOf" srcId="{1568CE26-DC26-47C1-A75B-F9CA600D0DCD}" destId="{A287859F-6E9E-46DF-B8BA-AAA592F3ED64}" srcOrd="0" destOrd="0" presId="urn:microsoft.com/office/officeart/2005/8/layout/hList7"/>
    <dgm:cxn modelId="{CE534B4A-4ABD-468D-8253-124CED0DA69D}" srcId="{D5F691BA-4D31-43F1-9A3F-A624C66AAF10}" destId="{C8F6EDE5-84F6-4248-92AC-C8C1A120AB96}" srcOrd="5" destOrd="0" parTransId="{96072767-D390-4219-B909-DA06B1970497}" sibTransId="{4F0D4BAB-D759-48F3-8B95-EFBB5B1B529C}"/>
    <dgm:cxn modelId="{E877554A-21AF-46B3-A342-F5EC4E32C0C9}" type="presOf" srcId="{BFCEC228-7A30-4599-AA56-5CCCC939535A}" destId="{2B9F4C04-618D-4738-AA96-E7DFAAEF3EF4}" srcOrd="0" destOrd="0" presId="urn:microsoft.com/office/officeart/2005/8/layout/hList7"/>
    <dgm:cxn modelId="{B155B44B-563D-4E8B-A8E6-3B9A0C5AD71C}" srcId="{D5F691BA-4D31-43F1-9A3F-A624C66AAF10}" destId="{E0F8B1E1-64DF-47C0-8383-5F8C636647E8}" srcOrd="9" destOrd="0" parTransId="{33D8929F-06E5-4B66-8288-8ABFE6C952F1}" sibTransId="{815DB25D-B412-4C8F-9BC0-228A946CE680}"/>
    <dgm:cxn modelId="{076F5470-A449-4D7E-83B3-46478104CA09}" type="presOf" srcId="{E0F8B1E1-64DF-47C0-8383-5F8C636647E8}" destId="{A933D139-B31A-47CC-B17E-92CB17B7B910}" srcOrd="0" destOrd="0" presId="urn:microsoft.com/office/officeart/2005/8/layout/hList7"/>
    <dgm:cxn modelId="{807EE172-29E2-4C7B-9B7F-133A29798DFD}" type="presOf" srcId="{DA93718B-E3D3-4BAE-AA2E-DA3334D32BEA}" destId="{29AE0C75-D9F3-44CA-87B9-CA8FC33E96BC}" srcOrd="1" destOrd="0" presId="urn:microsoft.com/office/officeart/2005/8/layout/hList7"/>
    <dgm:cxn modelId="{D702BD57-67AE-4A41-BD69-21E34E29633D}" type="presOf" srcId="{8CB02565-3D0B-4FE5-BF9C-A5AE2C9A6FEF}" destId="{D2C4F896-3FB6-4A01-A9A9-97E0C8C5D01C}" srcOrd="1" destOrd="0" presId="urn:microsoft.com/office/officeart/2005/8/layout/hList7"/>
    <dgm:cxn modelId="{08E92258-5DA2-44C7-98DE-49ECEF1BD1CB}" type="presOf" srcId="{4A603424-34BA-4C86-81A1-CC7EC51E5B03}" destId="{BF06AA0D-FB38-4AF6-B7A6-94A169BE4CC0}" srcOrd="0" destOrd="0" presId="urn:microsoft.com/office/officeart/2005/8/layout/hList7"/>
    <dgm:cxn modelId="{0C99EA7C-241E-4A66-B739-DBE2C279BA41}" type="presOf" srcId="{5858309A-FC9C-4F8B-97E4-51863531936D}" destId="{D62E5CCD-FD7A-4485-8051-178EED7996B3}" srcOrd="1" destOrd="0" presId="urn:microsoft.com/office/officeart/2005/8/layout/hList7"/>
    <dgm:cxn modelId="{7F2EB880-9AC5-4A33-939E-05862ECF493F}" type="presOf" srcId="{A60679BA-31DB-461B-B335-DAE6C238A9A6}" destId="{BC22FDD9-5624-4204-9EF6-2564091EBB1A}" srcOrd="1" destOrd="0" presId="urn:microsoft.com/office/officeart/2005/8/layout/hList7"/>
    <dgm:cxn modelId="{D0490783-BBB9-4C59-852F-B6FDAF0CAFFD}" type="presOf" srcId="{DD2B7DD2-6B4C-4AA3-BE88-324252EAFBD6}" destId="{D5AF6623-4A43-45F8-BDC6-5DC8E65AC2E2}" srcOrd="0" destOrd="0" presId="urn:microsoft.com/office/officeart/2005/8/layout/hList7"/>
    <dgm:cxn modelId="{3F396B83-1563-4729-8E7A-8DC97CB5F405}" type="presOf" srcId="{43ED66DE-ED96-432C-BB4A-37D68E62F621}" destId="{6FB4B6B5-1DAC-4346-B2DA-9F64D9BD0560}" srcOrd="0" destOrd="0" presId="urn:microsoft.com/office/officeart/2005/8/layout/hList7"/>
    <dgm:cxn modelId="{4BBDAE83-5239-40EA-84B4-F39B5EA66C99}" type="presOf" srcId="{4E7A8943-BB2A-4B12-A4CF-68CAEBBE904E}" destId="{7F7A39B4-53D5-45C1-B382-2A06EA91BD92}" srcOrd="0" destOrd="0" presId="urn:microsoft.com/office/officeart/2005/8/layout/hList7"/>
    <dgm:cxn modelId="{E235808B-8C06-42E4-A657-F7ACBE3FD69B}" type="presOf" srcId="{87B6EB75-4AC2-4013-9EBD-C73C36D40454}" destId="{F90A8E7A-DDBF-46EA-94D7-9694067EEB86}" srcOrd="1" destOrd="0" presId="urn:microsoft.com/office/officeart/2005/8/layout/hList7"/>
    <dgm:cxn modelId="{2A619A91-8010-4EC1-B356-B7172ED59C1D}" type="presOf" srcId="{25F1EF93-AB37-4987-A7CD-9F75B23081F2}" destId="{5ED44599-07E5-4DF1-9E32-69F0BF72A288}" srcOrd="0" destOrd="0" presId="urn:microsoft.com/office/officeart/2005/8/layout/hList7"/>
    <dgm:cxn modelId="{D1F18B97-83F8-476B-991E-BA52FCC572BE}" type="presOf" srcId="{815DB25D-B412-4C8F-9BC0-228A946CE680}" destId="{B716213C-96B9-4C08-8E81-DDF2ED1B80C5}" srcOrd="0" destOrd="0" presId="urn:microsoft.com/office/officeart/2005/8/layout/hList7"/>
    <dgm:cxn modelId="{E0C0D09B-E9BB-4ECB-93F0-CCE676412364}" srcId="{D5F691BA-4D31-43F1-9A3F-A624C66AAF10}" destId="{DA93718B-E3D3-4BAE-AA2E-DA3334D32BEA}" srcOrd="0" destOrd="0" parTransId="{9C8B7589-1D5D-45A1-BAFC-036A122D6258}" sibTransId="{46CB83B3-9741-4F92-BDAE-9C013ADB8D45}"/>
    <dgm:cxn modelId="{AE7EE5A3-27D3-4890-9B2F-11C6DA896476}" type="presOf" srcId="{C8F6EDE5-84F6-4248-92AC-C8C1A120AB96}" destId="{687539FF-D1A7-4E50-9E34-CBC3364991E9}" srcOrd="0" destOrd="0" presId="urn:microsoft.com/office/officeart/2005/8/layout/hList7"/>
    <dgm:cxn modelId="{B94812A5-AECE-459E-9C70-28F1BD3D3E32}" type="presOf" srcId="{24E1CC16-2B6C-458A-A2C6-65878DEE5390}" destId="{3E667A2B-1078-42C1-A5B6-E27263225266}" srcOrd="0" destOrd="0" presId="urn:microsoft.com/office/officeart/2005/8/layout/hList7"/>
    <dgm:cxn modelId="{3C9DC9AE-3798-4D6D-B45D-199E3247D6DA}" type="presOf" srcId="{C8F6EDE5-84F6-4248-92AC-C8C1A120AB96}" destId="{D68BDE0B-716E-4902-9043-A20FC812C0E9}" srcOrd="1" destOrd="0" presId="urn:microsoft.com/office/officeart/2005/8/layout/hList7"/>
    <dgm:cxn modelId="{32B63CAF-34B9-49D4-BB89-FFEEBE613B8C}" srcId="{D5F691BA-4D31-43F1-9A3F-A624C66AAF10}" destId="{8CB02565-3D0B-4FE5-BF9C-A5AE2C9A6FEF}" srcOrd="1" destOrd="0" parTransId="{32018AF7-A528-423E-9EEB-16ADC4DFE7EF}" sibTransId="{24E1CC16-2B6C-458A-A2C6-65878DEE5390}"/>
    <dgm:cxn modelId="{4BE2D5BB-78A7-4B8E-88AA-D832127FEAF9}" type="presOf" srcId="{9B8C7496-7200-4340-8E68-19F28C75F49D}" destId="{981BAC52-386F-4A73-B8F0-8A159B840D56}" srcOrd="1" destOrd="0" presId="urn:microsoft.com/office/officeart/2005/8/layout/hList7"/>
    <dgm:cxn modelId="{FC1AC2C2-0F4A-4010-9077-0CB4622CB6FB}" srcId="{D5F691BA-4D31-43F1-9A3F-A624C66AAF10}" destId="{87B6EB75-4AC2-4013-9EBD-C73C36D40454}" srcOrd="10" destOrd="0" parTransId="{2417060E-AB32-422B-83F6-4ADCC2318DAE}" sibTransId="{136557F0-51CE-4F91-9CCA-9ABBD69664D3}"/>
    <dgm:cxn modelId="{EBA4EBC4-385C-4EC8-9AF5-942CDE0AFDBF}" type="presOf" srcId="{25F1EF93-AB37-4987-A7CD-9F75B23081F2}" destId="{5B25B247-0DF8-44C4-9701-B4C9CCE0C5E4}" srcOrd="1" destOrd="0" presId="urn:microsoft.com/office/officeart/2005/8/layout/hList7"/>
    <dgm:cxn modelId="{D739F0D0-2306-4FBB-89B6-5A65B4E7131C}" type="presOf" srcId="{242445D7-57F3-412E-8687-D430BE9C34C6}" destId="{B0362FE4-5C80-4D12-9132-11780D893D77}" srcOrd="0" destOrd="0" presId="urn:microsoft.com/office/officeart/2005/8/layout/hList7"/>
    <dgm:cxn modelId="{D5C51AD3-07FD-4180-9B4D-11C859F00859}" type="presOf" srcId="{4F0D4BAB-D759-48F3-8B95-EFBB5B1B529C}" destId="{30DCBB47-9243-4AE6-8EB0-7E9525FF0949}" srcOrd="0" destOrd="0" presId="urn:microsoft.com/office/officeart/2005/8/layout/hList7"/>
    <dgm:cxn modelId="{8519C0D6-9943-4530-AFB3-5036B19DE500}" srcId="{D5F691BA-4D31-43F1-9A3F-A624C66AAF10}" destId="{FA4F5AC5-347C-4003-BF99-9D0647DF1084}" srcOrd="6" destOrd="0" parTransId="{171E4302-79A2-4435-BFBF-B52DCD8B239E}" sibTransId="{BFCEC228-7A30-4599-AA56-5CCCC939535A}"/>
    <dgm:cxn modelId="{57680BD9-C243-4C26-82FE-4E47843F13BB}" type="presOf" srcId="{5858309A-FC9C-4F8B-97E4-51863531936D}" destId="{86EC60F4-67B2-41A7-963F-8440A0E7AC16}" srcOrd="0" destOrd="0" presId="urn:microsoft.com/office/officeart/2005/8/layout/hList7"/>
    <dgm:cxn modelId="{0CEFD8DD-368A-45A9-B6EA-A0AD60AC5F61}" type="presOf" srcId="{8CB02565-3D0B-4FE5-BF9C-A5AE2C9A6FEF}" destId="{91C13CF3-85F8-47CC-AFF0-EAC648DB1517}"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8E8AA6F0-FE8A-4665-B1C4-52056FF09EA0}" type="presOf" srcId="{FA4F5AC5-347C-4003-BF99-9D0647DF1084}" destId="{1DB447BD-A8BD-4FE6-9D0C-2E4E16A3425C}" srcOrd="1"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A6BE9EFC-AF6F-4DEE-A132-5D3059395A22}" type="presOf" srcId="{55D01D20-83EA-4F09-B8BC-6DFA6E14CC6E}" destId="{50B13B47-04C2-4FF5-9239-4A94756EFFE2}" srcOrd="0" destOrd="0" presId="urn:microsoft.com/office/officeart/2005/8/layout/hList7"/>
    <dgm:cxn modelId="{BD8B39FF-B0E8-4BEF-9153-B6FA13BAC8F9}" type="presOf" srcId="{DA93718B-E3D3-4BAE-AA2E-DA3334D32BEA}" destId="{B9F5443E-1BD9-4C6D-A609-02E1F3B29E44}" srcOrd="0" destOrd="0" presId="urn:microsoft.com/office/officeart/2005/8/layout/hList7"/>
    <dgm:cxn modelId="{7C2E51F7-8E32-45EB-98B2-989DCFBF6A8E}" type="presParOf" srcId="{AB4FB94C-EFD9-4AC8-8C85-B5D853FEF643}" destId="{B56CD54E-9516-415F-BB83-E6556D1E2B88}" srcOrd="0" destOrd="0" presId="urn:microsoft.com/office/officeart/2005/8/layout/hList7"/>
    <dgm:cxn modelId="{386B9E2D-6285-4A93-B83F-28B9D9397A91}" type="presParOf" srcId="{AB4FB94C-EFD9-4AC8-8C85-B5D853FEF643}" destId="{3197E81A-2A77-4A51-BB2C-F5EFD496B040}" srcOrd="1" destOrd="0" presId="urn:microsoft.com/office/officeart/2005/8/layout/hList7"/>
    <dgm:cxn modelId="{3EC37A24-0699-45D9-98EA-2AE2E9F214CB}" type="presParOf" srcId="{3197E81A-2A77-4A51-BB2C-F5EFD496B040}" destId="{CE52CE30-84DE-468A-B597-1A68E8BD0743}" srcOrd="0" destOrd="0" presId="urn:microsoft.com/office/officeart/2005/8/layout/hList7"/>
    <dgm:cxn modelId="{ECF7F5B9-04AB-48A6-AC54-3A2B12A2B95B}" type="presParOf" srcId="{CE52CE30-84DE-468A-B597-1A68E8BD0743}" destId="{B9F5443E-1BD9-4C6D-A609-02E1F3B29E44}" srcOrd="0" destOrd="0" presId="urn:microsoft.com/office/officeart/2005/8/layout/hList7"/>
    <dgm:cxn modelId="{F5648BD5-6F8E-4DA0-9104-E9F5B622898F}" type="presParOf" srcId="{CE52CE30-84DE-468A-B597-1A68E8BD0743}" destId="{29AE0C75-D9F3-44CA-87B9-CA8FC33E96BC}" srcOrd="1" destOrd="0" presId="urn:microsoft.com/office/officeart/2005/8/layout/hList7"/>
    <dgm:cxn modelId="{9267696D-5B49-48A3-9490-A8A3EA140126}" type="presParOf" srcId="{CE52CE30-84DE-468A-B597-1A68E8BD0743}" destId="{A6F057B2-A9A9-4923-BFF6-7C52C6164FF4}" srcOrd="2" destOrd="0" presId="urn:microsoft.com/office/officeart/2005/8/layout/hList7"/>
    <dgm:cxn modelId="{64C29438-C58B-4755-9727-82AF03A3C6E3}" type="presParOf" srcId="{CE52CE30-84DE-468A-B597-1A68E8BD0743}" destId="{EBFFD32C-7C7A-4DA4-BF68-12BBA93A17DD}" srcOrd="3" destOrd="0" presId="urn:microsoft.com/office/officeart/2005/8/layout/hList7"/>
    <dgm:cxn modelId="{C16037D5-A659-4C9E-BC8E-5D9B57B50370}" type="presParOf" srcId="{3197E81A-2A77-4A51-BB2C-F5EFD496B040}" destId="{16FFDEB5-CE1A-4EC0-9661-692DC8C0488F}" srcOrd="1" destOrd="0" presId="urn:microsoft.com/office/officeart/2005/8/layout/hList7"/>
    <dgm:cxn modelId="{08E1953C-0724-4FA8-92A9-1342DBCC9032}" type="presParOf" srcId="{3197E81A-2A77-4A51-BB2C-F5EFD496B040}" destId="{F0187AB8-07DE-4401-9146-BE98D6C4F024}" srcOrd="2" destOrd="0" presId="urn:microsoft.com/office/officeart/2005/8/layout/hList7"/>
    <dgm:cxn modelId="{99CA29ED-D634-4ABB-8DAE-70D77BD10949}" type="presParOf" srcId="{F0187AB8-07DE-4401-9146-BE98D6C4F024}" destId="{91C13CF3-85F8-47CC-AFF0-EAC648DB1517}" srcOrd="0" destOrd="0" presId="urn:microsoft.com/office/officeart/2005/8/layout/hList7"/>
    <dgm:cxn modelId="{5B056B30-E213-4F58-BDBA-A3948DECA07F}" type="presParOf" srcId="{F0187AB8-07DE-4401-9146-BE98D6C4F024}" destId="{D2C4F896-3FB6-4A01-A9A9-97E0C8C5D01C}" srcOrd="1" destOrd="0" presId="urn:microsoft.com/office/officeart/2005/8/layout/hList7"/>
    <dgm:cxn modelId="{B612F96F-7963-4448-8F84-50F3B13006F5}" type="presParOf" srcId="{F0187AB8-07DE-4401-9146-BE98D6C4F024}" destId="{ADCD2B4D-FF82-43F7-9296-AB2FEEEAF9CD}" srcOrd="2" destOrd="0" presId="urn:microsoft.com/office/officeart/2005/8/layout/hList7"/>
    <dgm:cxn modelId="{23FC9DBF-D0CA-484A-871C-FA51CA0D2455}" type="presParOf" srcId="{F0187AB8-07DE-4401-9146-BE98D6C4F024}" destId="{4160F05D-5CA1-449A-8B39-CB052249BE73}" srcOrd="3" destOrd="0" presId="urn:microsoft.com/office/officeart/2005/8/layout/hList7"/>
    <dgm:cxn modelId="{1E18967E-66D8-417C-B2D7-621B569400B1}" type="presParOf" srcId="{3197E81A-2A77-4A51-BB2C-F5EFD496B040}" destId="{3E667A2B-1078-42C1-A5B6-E27263225266}" srcOrd="3" destOrd="0" presId="urn:microsoft.com/office/officeart/2005/8/layout/hList7"/>
    <dgm:cxn modelId="{29EDA449-0B1C-4E90-87CC-C9E3CD42F2DC}" type="presParOf" srcId="{3197E81A-2A77-4A51-BB2C-F5EFD496B040}" destId="{F69C7392-FB43-41F3-A0D3-23E7DA705FB9}" srcOrd="4" destOrd="0" presId="urn:microsoft.com/office/officeart/2005/8/layout/hList7"/>
    <dgm:cxn modelId="{F0796A29-A88E-4FCC-A9E6-245C11088E9A}" type="presParOf" srcId="{F69C7392-FB43-41F3-A0D3-23E7DA705FB9}" destId="{0B7F361C-F9C7-4208-9DC3-8C6AD8DAD481}" srcOrd="0" destOrd="0" presId="urn:microsoft.com/office/officeart/2005/8/layout/hList7"/>
    <dgm:cxn modelId="{A6ADE8DC-25D9-4274-9906-6DAE175075FD}" type="presParOf" srcId="{F69C7392-FB43-41F3-A0D3-23E7DA705FB9}" destId="{BC22FDD9-5624-4204-9EF6-2564091EBB1A}" srcOrd="1" destOrd="0" presId="urn:microsoft.com/office/officeart/2005/8/layout/hList7"/>
    <dgm:cxn modelId="{04743575-2CB9-4A96-A071-0334F2546698}" type="presParOf" srcId="{F69C7392-FB43-41F3-A0D3-23E7DA705FB9}" destId="{D47D3BB6-0334-4B37-86F0-6EDB4E4F986D}" srcOrd="2" destOrd="0" presId="urn:microsoft.com/office/officeart/2005/8/layout/hList7"/>
    <dgm:cxn modelId="{C29DAC74-2573-463E-9DBF-A8789E8FE509}" type="presParOf" srcId="{F69C7392-FB43-41F3-A0D3-23E7DA705FB9}" destId="{71E9B3D2-401F-4B0F-8B0B-00AC9A5D6AEF}" srcOrd="3" destOrd="0" presId="urn:microsoft.com/office/officeart/2005/8/layout/hList7"/>
    <dgm:cxn modelId="{BD2BCEEC-A3F0-4935-A15C-4BF2C2D999AF}" type="presParOf" srcId="{3197E81A-2A77-4A51-BB2C-F5EFD496B040}" destId="{7F7A39B4-53D5-45C1-B382-2A06EA91BD92}" srcOrd="5" destOrd="0" presId="urn:microsoft.com/office/officeart/2005/8/layout/hList7"/>
    <dgm:cxn modelId="{F5F31DF3-748C-44DB-B05C-B6EABDC3F217}" type="presParOf" srcId="{3197E81A-2A77-4A51-BB2C-F5EFD496B040}" destId="{63336124-F43E-4A91-ACC6-9A95E17EFAC1}" srcOrd="6" destOrd="0" presId="urn:microsoft.com/office/officeart/2005/8/layout/hList7"/>
    <dgm:cxn modelId="{74686228-B0EB-467F-B2C3-E5AC523CDB6E}" type="presParOf" srcId="{63336124-F43E-4A91-ACC6-9A95E17EFAC1}" destId="{6FB4B6B5-1DAC-4346-B2DA-9F64D9BD0560}" srcOrd="0" destOrd="0" presId="urn:microsoft.com/office/officeart/2005/8/layout/hList7"/>
    <dgm:cxn modelId="{763B5920-7703-49C4-B1E3-0DD61DDFBD91}" type="presParOf" srcId="{63336124-F43E-4A91-ACC6-9A95E17EFAC1}" destId="{C10B7623-22A8-4BFC-849A-3D596D46D02D}" srcOrd="1" destOrd="0" presId="urn:microsoft.com/office/officeart/2005/8/layout/hList7"/>
    <dgm:cxn modelId="{6D148AE6-A921-4DC4-BFA1-C7808B4BAF8A}" type="presParOf" srcId="{63336124-F43E-4A91-ACC6-9A95E17EFAC1}" destId="{3BB076D8-B255-4D70-BC86-8F155A13F4FA}" srcOrd="2" destOrd="0" presId="urn:microsoft.com/office/officeart/2005/8/layout/hList7"/>
    <dgm:cxn modelId="{92670742-1E47-4093-BFE8-73E82D519E73}" type="presParOf" srcId="{63336124-F43E-4A91-ACC6-9A95E17EFAC1}" destId="{EAE5D885-147E-459B-8677-1BF2BD589A6E}" srcOrd="3" destOrd="0" presId="urn:microsoft.com/office/officeart/2005/8/layout/hList7"/>
    <dgm:cxn modelId="{01DF0A87-8290-433A-AA5F-4BB427019190}" type="presParOf" srcId="{3197E81A-2A77-4A51-BB2C-F5EFD496B040}" destId="{E1562454-4A08-4855-BA08-CD23D2746A1A}" srcOrd="7" destOrd="0" presId="urn:microsoft.com/office/officeart/2005/8/layout/hList7"/>
    <dgm:cxn modelId="{63A7F13C-A4D7-4797-9319-6D0DC5FDF0D0}" type="presParOf" srcId="{3197E81A-2A77-4A51-BB2C-F5EFD496B040}" destId="{D4FE3B9A-9889-4DE3-BA48-7E628B82A446}" srcOrd="8" destOrd="0" presId="urn:microsoft.com/office/officeart/2005/8/layout/hList7"/>
    <dgm:cxn modelId="{9FB27C71-2FB5-4FD8-B2CC-454C06A2C628}" type="presParOf" srcId="{D4FE3B9A-9889-4DE3-BA48-7E628B82A446}" destId="{B0362FE4-5C80-4D12-9132-11780D893D77}" srcOrd="0" destOrd="0" presId="urn:microsoft.com/office/officeart/2005/8/layout/hList7"/>
    <dgm:cxn modelId="{6D2AFF1C-B19A-4F2A-B137-2302C73E5AB0}" type="presParOf" srcId="{D4FE3B9A-9889-4DE3-BA48-7E628B82A446}" destId="{4D4710D5-DFED-446B-A781-9073AAC50A61}" srcOrd="1" destOrd="0" presId="urn:microsoft.com/office/officeart/2005/8/layout/hList7"/>
    <dgm:cxn modelId="{5320E0D9-24BA-4B71-950D-A2E0936C32DD}" type="presParOf" srcId="{D4FE3B9A-9889-4DE3-BA48-7E628B82A446}" destId="{62826F15-0DB1-4697-A278-79629D13FF95}" srcOrd="2" destOrd="0" presId="urn:microsoft.com/office/officeart/2005/8/layout/hList7"/>
    <dgm:cxn modelId="{412D75DB-DB7D-48A1-8262-C383F5432E3F}" type="presParOf" srcId="{D4FE3B9A-9889-4DE3-BA48-7E628B82A446}" destId="{58E6C08F-438F-4550-9B13-AF6637FBE18C}" srcOrd="3" destOrd="0" presId="urn:microsoft.com/office/officeart/2005/8/layout/hList7"/>
    <dgm:cxn modelId="{FC968B36-CAC8-4207-B680-AE1BA11924E1}" type="presParOf" srcId="{3197E81A-2A77-4A51-BB2C-F5EFD496B040}" destId="{D5AF6623-4A43-45F8-BDC6-5DC8E65AC2E2}" srcOrd="9" destOrd="0" presId="urn:microsoft.com/office/officeart/2005/8/layout/hList7"/>
    <dgm:cxn modelId="{1ABF171A-9846-4BA6-9BC2-8BDD541462DB}" type="presParOf" srcId="{3197E81A-2A77-4A51-BB2C-F5EFD496B040}" destId="{4E35BC4F-D628-401A-AEDA-FF31BADD8908}" srcOrd="10" destOrd="0" presId="urn:microsoft.com/office/officeart/2005/8/layout/hList7"/>
    <dgm:cxn modelId="{46DD725E-FDE3-4598-AFDA-BB0259648F47}" type="presParOf" srcId="{4E35BC4F-D628-401A-AEDA-FF31BADD8908}" destId="{687539FF-D1A7-4E50-9E34-CBC3364991E9}" srcOrd="0" destOrd="0" presId="urn:microsoft.com/office/officeart/2005/8/layout/hList7"/>
    <dgm:cxn modelId="{45AAA1B2-69F2-48B1-93BB-BA8C305C29FD}" type="presParOf" srcId="{4E35BC4F-D628-401A-AEDA-FF31BADD8908}" destId="{D68BDE0B-716E-4902-9043-A20FC812C0E9}" srcOrd="1" destOrd="0" presId="urn:microsoft.com/office/officeart/2005/8/layout/hList7"/>
    <dgm:cxn modelId="{A2C2E2FF-C222-45D3-85FD-A7F01AF06AE0}" type="presParOf" srcId="{4E35BC4F-D628-401A-AEDA-FF31BADD8908}" destId="{F7AB333A-7DB0-4D0A-B2E2-61842D866260}" srcOrd="2" destOrd="0" presId="urn:microsoft.com/office/officeart/2005/8/layout/hList7"/>
    <dgm:cxn modelId="{4ACADADB-B674-493B-815B-8B48E835B485}" type="presParOf" srcId="{4E35BC4F-D628-401A-AEDA-FF31BADD8908}" destId="{B3264584-6ED9-4771-A845-5C8247B4FADC}" srcOrd="3" destOrd="0" presId="urn:microsoft.com/office/officeart/2005/8/layout/hList7"/>
    <dgm:cxn modelId="{F1465A4E-8FF7-4BDD-A84F-D35859400A90}" type="presParOf" srcId="{3197E81A-2A77-4A51-BB2C-F5EFD496B040}" destId="{30DCBB47-9243-4AE6-8EB0-7E9525FF0949}" srcOrd="11" destOrd="0" presId="urn:microsoft.com/office/officeart/2005/8/layout/hList7"/>
    <dgm:cxn modelId="{DB79AF50-A8C2-4BC2-B8CD-4A37A0D01D79}" type="presParOf" srcId="{3197E81A-2A77-4A51-BB2C-F5EFD496B040}" destId="{2E092357-5296-4C76-B3A2-375CBAA4EF0E}" srcOrd="12" destOrd="0" presId="urn:microsoft.com/office/officeart/2005/8/layout/hList7"/>
    <dgm:cxn modelId="{357C28DF-64D8-4D45-A7A3-346EBE19CF9E}" type="presParOf" srcId="{2E092357-5296-4C76-B3A2-375CBAA4EF0E}" destId="{96A1DFF6-04E3-412D-B126-F48F40442B57}" srcOrd="0" destOrd="0" presId="urn:microsoft.com/office/officeart/2005/8/layout/hList7"/>
    <dgm:cxn modelId="{8614FF26-3A27-4631-94AD-72A5D941A11A}" type="presParOf" srcId="{2E092357-5296-4C76-B3A2-375CBAA4EF0E}" destId="{1DB447BD-A8BD-4FE6-9D0C-2E4E16A3425C}" srcOrd="1" destOrd="0" presId="urn:microsoft.com/office/officeart/2005/8/layout/hList7"/>
    <dgm:cxn modelId="{2254055F-803F-4448-9D28-5395BCEB2613}" type="presParOf" srcId="{2E092357-5296-4C76-B3A2-375CBAA4EF0E}" destId="{8550DB4D-7EEE-4539-985D-B814DC15D26E}" srcOrd="2" destOrd="0" presId="urn:microsoft.com/office/officeart/2005/8/layout/hList7"/>
    <dgm:cxn modelId="{A9FFB4EA-9F34-438F-9CEB-1DC3357719A2}" type="presParOf" srcId="{2E092357-5296-4C76-B3A2-375CBAA4EF0E}" destId="{0BB9A52A-5F8D-4635-B518-EF1A58E3D4C8}" srcOrd="3" destOrd="0" presId="urn:microsoft.com/office/officeart/2005/8/layout/hList7"/>
    <dgm:cxn modelId="{230CB8D4-D5E8-46DD-A03B-413F426C1381}" type="presParOf" srcId="{3197E81A-2A77-4A51-BB2C-F5EFD496B040}" destId="{2B9F4C04-618D-4738-AA96-E7DFAAEF3EF4}" srcOrd="13" destOrd="0" presId="urn:microsoft.com/office/officeart/2005/8/layout/hList7"/>
    <dgm:cxn modelId="{337EC9B2-F1EC-45B6-B7F2-DFD10A68DDEB}" type="presParOf" srcId="{3197E81A-2A77-4A51-BB2C-F5EFD496B040}" destId="{381DA690-5090-4F8E-B740-283F0C69DEC6}" srcOrd="14" destOrd="0" presId="urn:microsoft.com/office/officeart/2005/8/layout/hList7"/>
    <dgm:cxn modelId="{892A7EDB-21AE-4063-AA81-5D631A18BD52}" type="presParOf" srcId="{381DA690-5090-4F8E-B740-283F0C69DEC6}" destId="{5ED44599-07E5-4DF1-9E32-69F0BF72A288}" srcOrd="0" destOrd="0" presId="urn:microsoft.com/office/officeart/2005/8/layout/hList7"/>
    <dgm:cxn modelId="{5CC321C8-500C-4AE4-B50D-CBE25BA86725}" type="presParOf" srcId="{381DA690-5090-4F8E-B740-283F0C69DEC6}" destId="{5B25B247-0DF8-44C4-9701-B4C9CCE0C5E4}" srcOrd="1" destOrd="0" presId="urn:microsoft.com/office/officeart/2005/8/layout/hList7"/>
    <dgm:cxn modelId="{5EDF7680-FA34-4ECF-970C-DD807E7C02E1}" type="presParOf" srcId="{381DA690-5090-4F8E-B740-283F0C69DEC6}" destId="{D2344FE5-252B-439F-B531-C3BF95B45108}" srcOrd="2" destOrd="0" presId="urn:microsoft.com/office/officeart/2005/8/layout/hList7"/>
    <dgm:cxn modelId="{E650ED1C-26D5-4C85-9FB0-12F5BC7BDFA8}" type="presParOf" srcId="{381DA690-5090-4F8E-B740-283F0C69DEC6}" destId="{AE628A9E-2003-49D4-AD61-A0706EA96461}" srcOrd="3" destOrd="0" presId="urn:microsoft.com/office/officeart/2005/8/layout/hList7"/>
    <dgm:cxn modelId="{B8322E16-1211-4230-8800-4DC7B7BB7DB3}" type="presParOf" srcId="{3197E81A-2A77-4A51-BB2C-F5EFD496B040}" destId="{50B13B47-04C2-4FF5-9239-4A94756EFFE2}" srcOrd="15" destOrd="0" presId="urn:microsoft.com/office/officeart/2005/8/layout/hList7"/>
    <dgm:cxn modelId="{9925BA10-F1AF-4B57-AA7E-CDD5742F8EC4}" type="presParOf" srcId="{3197E81A-2A77-4A51-BB2C-F5EFD496B040}" destId="{A7DCCEDA-4C93-4B01-9B80-DB0D1D968350}" srcOrd="16" destOrd="0" presId="urn:microsoft.com/office/officeart/2005/8/layout/hList7"/>
    <dgm:cxn modelId="{EC83CC38-3284-44A8-B5DC-A6E408D855E0}" type="presParOf" srcId="{A7DCCEDA-4C93-4B01-9B80-DB0D1D968350}" destId="{292AE8EC-06C5-4F0F-9A27-B32855DC5532}" srcOrd="0" destOrd="0" presId="urn:microsoft.com/office/officeart/2005/8/layout/hList7"/>
    <dgm:cxn modelId="{84697829-8B7D-4179-8C01-A93F73B7666D}" type="presParOf" srcId="{A7DCCEDA-4C93-4B01-9B80-DB0D1D968350}" destId="{981BAC52-386F-4A73-B8F0-8A159B840D56}" srcOrd="1" destOrd="0" presId="urn:microsoft.com/office/officeart/2005/8/layout/hList7"/>
    <dgm:cxn modelId="{7A58FFA7-3E08-4C14-93BD-02057B2F0692}" type="presParOf" srcId="{A7DCCEDA-4C93-4B01-9B80-DB0D1D968350}" destId="{A7E9A697-752A-4EE3-9367-98266DBCE82A}" srcOrd="2" destOrd="0" presId="urn:microsoft.com/office/officeart/2005/8/layout/hList7"/>
    <dgm:cxn modelId="{F1977A47-4898-4F5F-BF9A-D82805989154}" type="presParOf" srcId="{A7DCCEDA-4C93-4B01-9B80-DB0D1D968350}" destId="{C79186B2-4375-4D5A-A75D-9AA5F49C445C}" srcOrd="3" destOrd="0" presId="urn:microsoft.com/office/officeart/2005/8/layout/hList7"/>
    <dgm:cxn modelId="{95F8DEE1-20EA-48AA-B75F-9A0CA4D43CAA}" type="presParOf" srcId="{3197E81A-2A77-4A51-BB2C-F5EFD496B040}" destId="{A287859F-6E9E-46DF-B8BA-AAA592F3ED64}" srcOrd="17" destOrd="0" presId="urn:microsoft.com/office/officeart/2005/8/layout/hList7"/>
    <dgm:cxn modelId="{AB777D4A-8CB2-49A0-864D-CE327C2D0F0D}" type="presParOf" srcId="{3197E81A-2A77-4A51-BB2C-F5EFD496B040}" destId="{FD9F6095-778E-4B7A-BD4E-BC598B5A32AA}" srcOrd="18" destOrd="0" presId="urn:microsoft.com/office/officeart/2005/8/layout/hList7"/>
    <dgm:cxn modelId="{F0933E64-ABB4-4FD0-A87D-5BF45512F70D}" type="presParOf" srcId="{FD9F6095-778E-4B7A-BD4E-BC598B5A32AA}" destId="{A933D139-B31A-47CC-B17E-92CB17B7B910}" srcOrd="0" destOrd="0" presId="urn:microsoft.com/office/officeart/2005/8/layout/hList7"/>
    <dgm:cxn modelId="{B9C0A070-A3D5-4D17-BF80-6426BE4688F6}" type="presParOf" srcId="{FD9F6095-778E-4B7A-BD4E-BC598B5A32AA}" destId="{4F5CA4DB-EAE8-4433-A1F3-143D8300C863}" srcOrd="1" destOrd="0" presId="urn:microsoft.com/office/officeart/2005/8/layout/hList7"/>
    <dgm:cxn modelId="{1C87DC37-8CAA-4708-AD4E-CF6F20FC77DE}" type="presParOf" srcId="{FD9F6095-778E-4B7A-BD4E-BC598B5A32AA}" destId="{FE3D8D90-7CBA-467B-97B7-2F47428128BC}" srcOrd="2" destOrd="0" presId="urn:microsoft.com/office/officeart/2005/8/layout/hList7"/>
    <dgm:cxn modelId="{B0581009-E4EE-42E6-B0A7-706ADD82FDC6}" type="presParOf" srcId="{FD9F6095-778E-4B7A-BD4E-BC598B5A32AA}" destId="{0C0FAFDC-963D-4C71-B85D-308CC44D1C14}" srcOrd="3" destOrd="0" presId="urn:microsoft.com/office/officeart/2005/8/layout/hList7"/>
    <dgm:cxn modelId="{89A24941-80C2-47F4-8A22-142949CF3DB0}" type="presParOf" srcId="{3197E81A-2A77-4A51-BB2C-F5EFD496B040}" destId="{B716213C-96B9-4C08-8E81-DDF2ED1B80C5}" srcOrd="19" destOrd="0" presId="urn:microsoft.com/office/officeart/2005/8/layout/hList7"/>
    <dgm:cxn modelId="{B62E20A1-0256-4B8B-9F0E-08AFBA75F81B}" type="presParOf" srcId="{3197E81A-2A77-4A51-BB2C-F5EFD496B040}" destId="{C2260399-E54A-48B1-AB89-BFAEC3801F2B}" srcOrd="20" destOrd="0" presId="urn:microsoft.com/office/officeart/2005/8/layout/hList7"/>
    <dgm:cxn modelId="{747D0C4C-E4BF-43EA-A270-14D0CE4452FC}" type="presParOf" srcId="{C2260399-E54A-48B1-AB89-BFAEC3801F2B}" destId="{7DD9CBE0-8BDC-4AFB-9D4B-2A922C83DB9E}" srcOrd="0" destOrd="0" presId="urn:microsoft.com/office/officeart/2005/8/layout/hList7"/>
    <dgm:cxn modelId="{395C695F-49C6-445D-A1DD-39E0DC7ACCF4}" type="presParOf" srcId="{C2260399-E54A-48B1-AB89-BFAEC3801F2B}" destId="{F90A8E7A-DDBF-46EA-94D7-9694067EEB86}" srcOrd="1" destOrd="0" presId="urn:microsoft.com/office/officeart/2005/8/layout/hList7"/>
    <dgm:cxn modelId="{B51648AE-66F6-435D-8C0F-47091154E7C9}" type="presParOf" srcId="{C2260399-E54A-48B1-AB89-BFAEC3801F2B}" destId="{4949FA9E-1F81-4457-9ED1-82AD97D14215}" srcOrd="2" destOrd="0" presId="urn:microsoft.com/office/officeart/2005/8/layout/hList7"/>
    <dgm:cxn modelId="{E8C894F2-C058-4988-87A0-DA2A7122E797}" type="presParOf" srcId="{C2260399-E54A-48B1-AB89-BFAEC3801F2B}" destId="{DC75DCDA-F356-4EA8-8EB8-826420DFD6C6}" srcOrd="3" destOrd="0" presId="urn:microsoft.com/office/officeart/2005/8/layout/hList7"/>
    <dgm:cxn modelId="{44D91C79-81EE-4FA4-B639-740B2794B251}" type="presParOf" srcId="{3197E81A-2A77-4A51-BB2C-F5EFD496B040}" destId="{FD188FDE-4BFC-4675-B132-DC796DF9815D}" srcOrd="21" destOrd="0" presId="urn:microsoft.com/office/officeart/2005/8/layout/hList7"/>
    <dgm:cxn modelId="{834C6ED3-9274-4C74-BDFC-D6ACD6E0578D}" type="presParOf" srcId="{3197E81A-2A77-4A51-BB2C-F5EFD496B040}" destId="{DBCD89AD-64FE-412E-B96A-4E55FEBF4A28}" srcOrd="22" destOrd="0" presId="urn:microsoft.com/office/officeart/2005/8/layout/hList7"/>
    <dgm:cxn modelId="{57BFD4DC-4EC8-4EC0-8AB6-AFB4065FE0CB}" type="presParOf" srcId="{DBCD89AD-64FE-412E-B96A-4E55FEBF4A28}" destId="{86EC60F4-67B2-41A7-963F-8440A0E7AC16}" srcOrd="0" destOrd="0" presId="urn:microsoft.com/office/officeart/2005/8/layout/hList7"/>
    <dgm:cxn modelId="{50218BCD-A79F-4EF9-B347-11DC513B0607}" type="presParOf" srcId="{DBCD89AD-64FE-412E-B96A-4E55FEBF4A28}" destId="{D62E5CCD-FD7A-4485-8051-178EED7996B3}" srcOrd="1" destOrd="0" presId="urn:microsoft.com/office/officeart/2005/8/layout/hList7"/>
    <dgm:cxn modelId="{33E6F0FA-3FE1-4F48-B130-53F095737C29}" type="presParOf" srcId="{DBCD89AD-64FE-412E-B96A-4E55FEBF4A28}" destId="{84E0FBBB-BBCD-49D6-A4A1-8D5966ADC0AD}" srcOrd="2" destOrd="0" presId="urn:microsoft.com/office/officeart/2005/8/layout/hList7"/>
    <dgm:cxn modelId="{E94E85DD-D7D7-4DD0-A3F4-8A368A34A79A}" type="presParOf" srcId="{DBCD89AD-64FE-412E-B96A-4E55FEBF4A28}" destId="{89B577BF-5AEA-4EF6-9405-20BE637C9B3A}" srcOrd="3" destOrd="0" presId="urn:microsoft.com/office/officeart/2005/8/layout/hList7"/>
    <dgm:cxn modelId="{85D45732-2157-478C-91EB-5D60DBDE972F}" type="presParOf" srcId="{3197E81A-2A77-4A51-BB2C-F5EFD496B040}" destId="{BF06AA0D-FB38-4AF6-B7A6-94A169BE4CC0}" srcOrd="23" destOrd="0" presId="urn:microsoft.com/office/officeart/2005/8/layout/hList7"/>
    <dgm:cxn modelId="{F8EEE7B0-38E7-41F3-AC8B-80A249F77299}" type="presParOf" srcId="{3197E81A-2A77-4A51-BB2C-F5EFD496B040}" destId="{CB8B44EE-FFF3-4339-BF70-1A7E66F7B811}" srcOrd="24" destOrd="0" presId="urn:microsoft.com/office/officeart/2005/8/layout/hList7"/>
    <dgm:cxn modelId="{19003B11-6DBB-4130-989A-F3EF69DF1D07}" type="presParOf" srcId="{CB8B44EE-FFF3-4339-BF70-1A7E66F7B811}" destId="{D9213191-82A3-40C1-A7D3-B52783AC4D21}" srcOrd="0" destOrd="0" presId="urn:microsoft.com/office/officeart/2005/8/layout/hList7"/>
    <dgm:cxn modelId="{DCAD2AF6-A308-4668-8483-1CB92AB9C3AC}" type="presParOf" srcId="{CB8B44EE-FFF3-4339-BF70-1A7E66F7B811}" destId="{A3B2582A-8159-4CC6-A59A-C909D90D71C0}" srcOrd="1" destOrd="0" presId="urn:microsoft.com/office/officeart/2005/8/layout/hList7"/>
    <dgm:cxn modelId="{5791302C-3BF8-44E9-8D7C-3F1F94702BD7}" type="presParOf" srcId="{CB8B44EE-FFF3-4339-BF70-1A7E66F7B811}" destId="{933FF971-0C68-45C2-A486-72FD03602450}" srcOrd="2" destOrd="0" presId="urn:microsoft.com/office/officeart/2005/8/layout/hList7"/>
    <dgm:cxn modelId="{93A0BF3B-E15E-4A16-B214-FBF7C752DE20}" type="presParOf" srcId="{CB8B44EE-FFF3-4339-BF70-1A7E66F7B811}" destId="{19B8F84C-2216-4107-99D8-717524AA93DE}"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en-AU"/>
        </a:p>
      </dgm:t>
    </dgm:pt>
    <dgm:pt modelId="{DA93718B-E3D3-4BAE-AA2E-DA3334D32BEA}">
      <dgm:prSet custT="1"/>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9C8B7589-1D5D-45A1-BAFC-036A122D6258}" type="parTrans" cxnId="{E0C0D09B-E9BB-4ECB-93F0-CCE676412364}">
      <dgm:prSet/>
      <dgm:spPr/>
      <dgm:t>
        <a:bodyPr/>
        <a:lstStyle/>
        <a:p>
          <a:endParaRPr lang="en-AU" sz="2000" b="1"/>
        </a:p>
      </dgm:t>
    </dgm:pt>
    <dgm:pt modelId="{46CB83B3-9741-4F92-BDAE-9C013ADB8D45}" type="sibTrans" cxnId="{E0C0D09B-E9BB-4ECB-93F0-CCE676412364}">
      <dgm:prSet/>
      <dgm:spPr/>
      <dgm:t>
        <a:bodyPr/>
        <a:lstStyle/>
        <a:p>
          <a:endParaRPr lang="en-AU" sz="2000" b="1"/>
        </a:p>
      </dgm:t>
    </dgm:pt>
    <dgm:pt modelId="{8CB02565-3D0B-4FE5-BF9C-A5AE2C9A6FEF}">
      <dgm:prSet custT="1"/>
      <dgm:spPr/>
      <dgm:t>
        <a:bodyPr/>
        <a:lstStyle/>
        <a:p>
          <a:r>
            <a:rPr lang="en-US" sz="1000" b="1"/>
            <a:t>Banded </a:t>
          </a:r>
          <a:r>
            <a:rPr lang="en-US" sz="1000" b="1">
              <a:latin typeface="Arial" panose="020B0604020202020204"/>
            </a:rPr>
            <a:t>hare-wallaby</a:t>
          </a:r>
          <a:endParaRPr lang="en-AU" sz="1000" b="1"/>
        </a:p>
      </dgm:t>
    </dgm:pt>
    <dgm:pt modelId="{32018AF7-A528-423E-9EEB-16ADC4DFE7EF}" type="parTrans" cxnId="{32B63CAF-34B9-49D4-BB89-FFEEBE613B8C}">
      <dgm:prSet/>
      <dgm:spPr/>
      <dgm:t>
        <a:bodyPr/>
        <a:lstStyle/>
        <a:p>
          <a:endParaRPr lang="en-AU" sz="2000" b="1"/>
        </a:p>
      </dgm:t>
    </dgm:pt>
    <dgm:pt modelId="{24E1CC16-2B6C-458A-A2C6-65878DEE5390}" type="sibTrans" cxnId="{32B63CAF-34B9-49D4-BB89-FFEEBE613B8C}">
      <dgm:prSet/>
      <dgm:spPr/>
      <dgm:t>
        <a:bodyPr/>
        <a:lstStyle/>
        <a:p>
          <a:endParaRPr lang="en-AU" sz="2000" b="1"/>
        </a:p>
      </dgm:t>
    </dgm:pt>
    <dgm:pt modelId="{A60679BA-31DB-461B-B335-DAE6C238A9A6}">
      <dgm:prSet custT="1"/>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dgm:t>
        <a:bodyPr/>
        <a:lstStyle/>
        <a:p>
          <a:r>
            <a:rPr lang="en-US" sz="900" b="1"/>
            <a:t>Western </a:t>
          </a:r>
          <a:r>
            <a:rPr lang="en-US" sz="900" b="1">
              <a:latin typeface="Arial" panose="020B0604020202020204"/>
            </a:rPr>
            <a:t>grasswren</a:t>
          </a:r>
          <a:endParaRPr lang="en-AU" sz="9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2649FA28-1E62-465C-8554-B061A84A1949}">
      <dgm:prSet custT="1"/>
      <dgm:spPr/>
      <dgm:t>
        <a:bodyPr/>
        <a:lstStyle/>
        <a:p>
          <a:r>
            <a:rPr lang="en-US" sz="1000" b="1"/>
            <a:t>Rufous </a:t>
          </a:r>
          <a:r>
            <a:rPr lang="en-US" sz="1000" b="1">
              <a:latin typeface="Arial" panose="020B0604020202020204"/>
            </a:rPr>
            <a:t>hare-wallaby</a:t>
          </a:r>
          <a:endParaRPr lang="en-AU" sz="1000" b="1"/>
        </a:p>
      </dgm:t>
    </dgm:pt>
    <dgm:pt modelId="{6FF3EAAE-424D-4645-BB3C-6F0EFDE6C681}" type="parTrans" cxnId="{0B622838-6BE5-4489-AF2A-D1B52729A801}">
      <dgm:prSet/>
      <dgm:spPr/>
      <dgm:t>
        <a:bodyPr/>
        <a:lstStyle/>
        <a:p>
          <a:endParaRPr lang="en-AU" sz="2000" b="1"/>
        </a:p>
      </dgm:t>
    </dgm:pt>
    <dgm:pt modelId="{65B4E42A-5048-49B5-B7CE-AD5034AC71DC}" type="sibTrans" cxnId="{0B622838-6BE5-4489-AF2A-D1B52729A801}">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dgm:spPr>
        <a:noFill/>
        <a:ln>
          <a:noFill/>
        </a:ln>
      </dgm:spPr>
    </dgm:pt>
    <dgm:pt modelId="{3197E81A-2A77-4A51-BB2C-F5EFD496B040}" type="pres">
      <dgm:prSet presAssocID="{D5F691BA-4D31-43F1-9A3F-A624C66AAF10}" presName="linComp"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0" presStyleCnt="13"/>
      <dgm:spPr/>
    </dgm:pt>
    <dgm:pt modelId="{29AE0C75-D9F3-44CA-87B9-CA8FC33E96BC}" type="pres">
      <dgm:prSet presAssocID="{DA93718B-E3D3-4BAE-AA2E-DA3334D32BEA}" presName="nodeTx" presStyleLbl="node1" presStyleIdx="0" presStyleCnt="13">
        <dgm:presLayoutVars>
          <dgm:bulletEnabled val="1"/>
        </dgm:presLayoutVars>
      </dgm:prSet>
      <dgm:spPr/>
    </dgm:pt>
    <dgm:pt modelId="{A6F057B2-A9A9-4923-BFF6-7C52C6164FF4}" type="pres">
      <dgm:prSet presAssocID="{DA93718B-E3D3-4BAE-AA2E-DA3334D32BEA}" presName="invisiNode" presStyleLbl="node1" presStyleIdx="0" presStyleCnt="13"/>
      <dgm:spPr/>
    </dgm:pt>
    <dgm:pt modelId="{EBFFD32C-7C7A-4DA4-BF68-12BBA93A17DD}" type="pres">
      <dgm:prSet presAssocID="{DA93718B-E3D3-4BAE-AA2E-DA3334D32BEA}" presName="imagNode" presStyleLbl="fgImgPlace1" presStyleIdx="0" presStyleCnt="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F0187AB8-07DE-4401-9146-BE98D6C4F024}" type="pres">
      <dgm:prSet presAssocID="{8CB02565-3D0B-4FE5-BF9C-A5AE2C9A6FEF}" presName="compNode" presStyleCnt="0"/>
      <dgm:spPr/>
    </dgm:pt>
    <dgm:pt modelId="{91C13CF3-85F8-47CC-AFF0-EAC648DB1517}" type="pres">
      <dgm:prSet presAssocID="{8CB02565-3D0B-4FE5-BF9C-A5AE2C9A6FEF}" presName="bkgdShape" presStyleLbl="node1" presStyleIdx="1" presStyleCnt="13"/>
      <dgm:spPr/>
    </dgm:pt>
    <dgm:pt modelId="{D2C4F896-3FB6-4A01-A9A9-97E0C8C5D01C}" type="pres">
      <dgm:prSet presAssocID="{8CB02565-3D0B-4FE5-BF9C-A5AE2C9A6FEF}" presName="nodeTx" presStyleLbl="node1" presStyleIdx="1" presStyleCnt="13">
        <dgm:presLayoutVars>
          <dgm:bulletEnabled val="1"/>
        </dgm:presLayoutVars>
      </dgm:prSet>
      <dgm:spPr/>
    </dgm:pt>
    <dgm:pt modelId="{ADCD2B4D-FF82-43F7-9296-AB2FEEEAF9CD}" type="pres">
      <dgm:prSet presAssocID="{8CB02565-3D0B-4FE5-BF9C-A5AE2C9A6FEF}" presName="invisiNode" presStyleLbl="node1" presStyleIdx="1" presStyleCnt="13"/>
      <dgm:spPr/>
    </dgm:pt>
    <dgm:pt modelId="{4160F05D-5CA1-449A-8B39-CB052249BE73}" type="pres">
      <dgm:prSet presAssocID="{8CB02565-3D0B-4FE5-BF9C-A5AE2C9A6FEF}" presName="imagNode" presStyleLbl="fgImgPlace1" presStyleIdx="1" presStyleCnt="1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E667A2B-1078-42C1-A5B6-E27263225266}" type="pres">
      <dgm:prSet presAssocID="{24E1CC16-2B6C-458A-A2C6-65878DEE5390}"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2" presStyleCnt="13"/>
      <dgm:spPr/>
    </dgm:pt>
    <dgm:pt modelId="{BC22FDD9-5624-4204-9EF6-2564091EBB1A}" type="pres">
      <dgm:prSet presAssocID="{A60679BA-31DB-461B-B335-DAE6C238A9A6}" presName="nodeTx" presStyleLbl="node1" presStyleIdx="2" presStyleCnt="13">
        <dgm:presLayoutVars>
          <dgm:bulletEnabled val="1"/>
        </dgm:presLayoutVars>
      </dgm:prSet>
      <dgm:spPr/>
    </dgm:pt>
    <dgm:pt modelId="{D47D3BB6-0334-4B37-86F0-6EDB4E4F986D}" type="pres">
      <dgm:prSet presAssocID="{A60679BA-31DB-461B-B335-DAE6C238A9A6}" presName="invisiNode" presStyleLbl="node1" presStyleIdx="2" presStyleCnt="13"/>
      <dgm:spPr/>
    </dgm:pt>
    <dgm:pt modelId="{71E9B3D2-401F-4B0F-8B0B-00AC9A5D6AEF}" type="pres">
      <dgm:prSet presAssocID="{A60679BA-31DB-461B-B335-DAE6C238A9A6}" presName="imagNode" presStyleLbl="fgImgPlace1" presStyleIdx="2" presStyleCnt="1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3" presStyleCnt="13"/>
      <dgm:spPr/>
    </dgm:pt>
    <dgm:pt modelId="{C10B7623-22A8-4BFC-849A-3D596D46D02D}" type="pres">
      <dgm:prSet presAssocID="{43ED66DE-ED96-432C-BB4A-37D68E62F621}" presName="nodeTx" presStyleLbl="node1" presStyleIdx="3" presStyleCnt="13">
        <dgm:presLayoutVars>
          <dgm:bulletEnabled val="1"/>
        </dgm:presLayoutVars>
      </dgm:prSet>
      <dgm:spPr/>
    </dgm:pt>
    <dgm:pt modelId="{3BB076D8-B255-4D70-BC86-8F155A13F4FA}" type="pres">
      <dgm:prSet presAssocID="{43ED66DE-ED96-432C-BB4A-37D68E62F621}" presName="invisiNode" presStyleLbl="node1" presStyleIdx="3" presStyleCnt="13"/>
      <dgm:spPr/>
    </dgm:pt>
    <dgm:pt modelId="{EAE5D885-147E-459B-8677-1BF2BD589A6E}" type="pres">
      <dgm:prSet presAssocID="{43ED66DE-ED96-432C-BB4A-37D68E62F621}" presName="imagNode" presStyleLbl="fgImgPlace1" presStyleIdx="3" presStyleCnt="13"/>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4" presStyleCnt="13"/>
      <dgm:spPr/>
    </dgm:pt>
    <dgm:pt modelId="{4D4710D5-DFED-446B-A781-9073AAC50A61}" type="pres">
      <dgm:prSet presAssocID="{242445D7-57F3-412E-8687-D430BE9C34C6}" presName="nodeTx" presStyleLbl="node1" presStyleIdx="4" presStyleCnt="13">
        <dgm:presLayoutVars>
          <dgm:bulletEnabled val="1"/>
        </dgm:presLayoutVars>
      </dgm:prSet>
      <dgm:spPr/>
    </dgm:pt>
    <dgm:pt modelId="{62826F15-0DB1-4697-A278-79629D13FF95}" type="pres">
      <dgm:prSet presAssocID="{242445D7-57F3-412E-8687-D430BE9C34C6}" presName="invisiNode" presStyleLbl="node1" presStyleIdx="4" presStyleCnt="13"/>
      <dgm:spPr/>
    </dgm:pt>
    <dgm:pt modelId="{58E6C08F-438F-4550-9B13-AF6637FBE18C}" type="pres">
      <dgm:prSet presAssocID="{242445D7-57F3-412E-8687-D430BE9C34C6}" presName="imagNode" presStyleLbl="fgImgPlace1" presStyleIdx="4" presStyleCnt="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5" presStyleCnt="13"/>
      <dgm:spPr/>
    </dgm:pt>
    <dgm:pt modelId="{D68BDE0B-716E-4902-9043-A20FC812C0E9}" type="pres">
      <dgm:prSet presAssocID="{C8F6EDE5-84F6-4248-92AC-C8C1A120AB96}" presName="nodeTx" presStyleLbl="node1" presStyleIdx="5" presStyleCnt="13">
        <dgm:presLayoutVars>
          <dgm:bulletEnabled val="1"/>
        </dgm:presLayoutVars>
      </dgm:prSet>
      <dgm:spPr/>
    </dgm:pt>
    <dgm:pt modelId="{F7AB333A-7DB0-4D0A-B2E2-61842D866260}" type="pres">
      <dgm:prSet presAssocID="{C8F6EDE5-84F6-4248-92AC-C8C1A120AB96}" presName="invisiNode" presStyleLbl="node1" presStyleIdx="5" presStyleCnt="13"/>
      <dgm:spPr/>
    </dgm:pt>
    <dgm:pt modelId="{B3264584-6ED9-4771-A845-5C8247B4FADC}" type="pres">
      <dgm:prSet presAssocID="{C8F6EDE5-84F6-4248-92AC-C8C1A120AB96}" presName="imagNode" presStyleLbl="fgImgPlace1" presStyleIdx="5" presStyleCnt="13"/>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6" presStyleCnt="13"/>
      <dgm:spPr/>
    </dgm:pt>
    <dgm:pt modelId="{1DB447BD-A8BD-4FE6-9D0C-2E4E16A3425C}" type="pres">
      <dgm:prSet presAssocID="{FA4F5AC5-347C-4003-BF99-9D0647DF1084}" presName="nodeTx" presStyleLbl="node1" presStyleIdx="6" presStyleCnt="13">
        <dgm:presLayoutVars>
          <dgm:bulletEnabled val="1"/>
        </dgm:presLayoutVars>
      </dgm:prSet>
      <dgm:spPr/>
    </dgm:pt>
    <dgm:pt modelId="{8550DB4D-7EEE-4539-985D-B814DC15D26E}" type="pres">
      <dgm:prSet presAssocID="{FA4F5AC5-347C-4003-BF99-9D0647DF1084}" presName="invisiNode" presStyleLbl="node1" presStyleIdx="6" presStyleCnt="13"/>
      <dgm:spPr/>
    </dgm:pt>
    <dgm:pt modelId="{0BB9A52A-5F8D-4635-B518-EF1A58E3D4C8}" type="pres">
      <dgm:prSet presAssocID="{FA4F5AC5-347C-4003-BF99-9D0647DF1084}" presName="imagNode" presStyleLbl="fgImgPlace1" presStyleIdx="6" presStyleCnt="13"/>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3"/>
      <dgm:spPr/>
    </dgm:pt>
    <dgm:pt modelId="{5B25B247-0DF8-44C4-9701-B4C9CCE0C5E4}" type="pres">
      <dgm:prSet presAssocID="{25F1EF93-AB37-4987-A7CD-9F75B23081F2}" presName="nodeTx" presStyleLbl="node1" presStyleIdx="7" presStyleCnt="13">
        <dgm:presLayoutVars>
          <dgm:bulletEnabled val="1"/>
        </dgm:presLayoutVars>
      </dgm:prSet>
      <dgm:spPr/>
    </dgm:pt>
    <dgm:pt modelId="{D2344FE5-252B-439F-B531-C3BF95B45108}" type="pres">
      <dgm:prSet presAssocID="{25F1EF93-AB37-4987-A7CD-9F75B23081F2}" presName="invisiNode" presStyleLbl="node1" presStyleIdx="7" presStyleCnt="13"/>
      <dgm:spPr/>
    </dgm:pt>
    <dgm:pt modelId="{AE628A9E-2003-49D4-AD61-A0706EA96461}" type="pres">
      <dgm:prSet presAssocID="{25F1EF93-AB37-4987-A7CD-9F75B23081F2}" presName="imagNode" presStyleLbl="fgImgPlace1" presStyleIdx="7" presStyleCnt="13"/>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8" presStyleCnt="13"/>
      <dgm:spPr/>
    </dgm:pt>
    <dgm:pt modelId="{981BAC52-386F-4A73-B8F0-8A159B840D56}" type="pres">
      <dgm:prSet presAssocID="{9B8C7496-7200-4340-8E68-19F28C75F49D}" presName="nodeTx" presStyleLbl="node1" presStyleIdx="8" presStyleCnt="13">
        <dgm:presLayoutVars>
          <dgm:bulletEnabled val="1"/>
        </dgm:presLayoutVars>
      </dgm:prSet>
      <dgm:spPr/>
    </dgm:pt>
    <dgm:pt modelId="{A7E9A697-752A-4EE3-9367-98266DBCE82A}" type="pres">
      <dgm:prSet presAssocID="{9B8C7496-7200-4340-8E68-19F28C75F49D}" presName="invisiNode" presStyleLbl="node1" presStyleIdx="8" presStyleCnt="13"/>
      <dgm:spPr/>
    </dgm:pt>
    <dgm:pt modelId="{C79186B2-4375-4D5A-A75D-9AA5F49C445C}" type="pres">
      <dgm:prSet presAssocID="{9B8C7496-7200-4340-8E68-19F28C75F49D}" presName="imagNode" presStyleLbl="fgImgPlace1" presStyleIdx="8" presStyleCnt="13"/>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A287859F-6E9E-46DF-B8BA-AAA592F3ED64}" type="pres">
      <dgm:prSet presAssocID="{1568CE26-DC26-47C1-A75B-F9CA600D0DCD}"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9" presStyleCnt="13"/>
      <dgm:spPr/>
    </dgm:pt>
    <dgm:pt modelId="{4F5CA4DB-EAE8-4433-A1F3-143D8300C863}" type="pres">
      <dgm:prSet presAssocID="{E0F8B1E1-64DF-47C0-8383-5F8C636647E8}" presName="nodeTx" presStyleLbl="node1" presStyleIdx="9" presStyleCnt="13">
        <dgm:presLayoutVars>
          <dgm:bulletEnabled val="1"/>
        </dgm:presLayoutVars>
      </dgm:prSet>
      <dgm:spPr/>
    </dgm:pt>
    <dgm:pt modelId="{FE3D8D90-7CBA-467B-97B7-2F47428128BC}" type="pres">
      <dgm:prSet presAssocID="{E0F8B1E1-64DF-47C0-8383-5F8C636647E8}" presName="invisiNode" presStyleLbl="node1" presStyleIdx="9" presStyleCnt="13"/>
      <dgm:spPr/>
    </dgm:pt>
    <dgm:pt modelId="{0C0FAFDC-963D-4C71-B85D-308CC44D1C14}" type="pres">
      <dgm:prSet presAssocID="{E0F8B1E1-64DF-47C0-8383-5F8C636647E8}" presName="imagNode" presStyleLbl="fgImgPlace1" presStyleIdx="9" presStyleCnt="13"/>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10" presStyleCnt="13"/>
      <dgm:spPr/>
    </dgm:pt>
    <dgm:pt modelId="{F90A8E7A-DDBF-46EA-94D7-9694067EEB86}" type="pres">
      <dgm:prSet presAssocID="{87B6EB75-4AC2-4013-9EBD-C73C36D40454}" presName="nodeTx" presStyleLbl="node1" presStyleIdx="10" presStyleCnt="13">
        <dgm:presLayoutVars>
          <dgm:bulletEnabled val="1"/>
        </dgm:presLayoutVars>
      </dgm:prSet>
      <dgm:spPr/>
    </dgm:pt>
    <dgm:pt modelId="{4949FA9E-1F81-4457-9ED1-82AD97D14215}" type="pres">
      <dgm:prSet presAssocID="{87B6EB75-4AC2-4013-9EBD-C73C36D40454}" presName="invisiNode" presStyleLbl="node1" presStyleIdx="10" presStyleCnt="13"/>
      <dgm:spPr/>
    </dgm:pt>
    <dgm:pt modelId="{DC75DCDA-F356-4EA8-8EB8-826420DFD6C6}" type="pres">
      <dgm:prSet presAssocID="{87B6EB75-4AC2-4013-9EBD-C73C36D40454}" presName="imagNode" presStyleLbl="fgImgPlace1" presStyleIdx="10" presStyleCnt="13"/>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11" presStyleCnt="13"/>
      <dgm:spPr/>
    </dgm:pt>
    <dgm:pt modelId="{D62E5CCD-FD7A-4485-8051-178EED7996B3}" type="pres">
      <dgm:prSet presAssocID="{5858309A-FC9C-4F8B-97E4-51863531936D}" presName="nodeTx" presStyleLbl="node1" presStyleIdx="11" presStyleCnt="13">
        <dgm:presLayoutVars>
          <dgm:bulletEnabled val="1"/>
        </dgm:presLayoutVars>
      </dgm:prSet>
      <dgm:spPr/>
    </dgm:pt>
    <dgm:pt modelId="{84E0FBBB-BBCD-49D6-A4A1-8D5966ADC0AD}" type="pres">
      <dgm:prSet presAssocID="{5858309A-FC9C-4F8B-97E4-51863531936D}" presName="invisiNode" presStyleLbl="node1" presStyleIdx="11" presStyleCnt="13"/>
      <dgm:spPr/>
    </dgm:pt>
    <dgm:pt modelId="{89B577BF-5AEA-4EF6-9405-20BE637C9B3A}" type="pres">
      <dgm:prSet presAssocID="{5858309A-FC9C-4F8B-97E4-51863531936D}" presName="imagNode" presStyleLbl="fgImgPlace1" presStyleIdx="11" presStyleCnt="13"/>
      <dgm:spPr>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CB8B44EE-FFF3-4339-BF70-1A7E66F7B811}" type="pres">
      <dgm:prSet presAssocID="{2649FA28-1E62-465C-8554-B061A84A1949}" presName="compNode" presStyleCnt="0"/>
      <dgm:spPr/>
    </dgm:pt>
    <dgm:pt modelId="{D9213191-82A3-40C1-A7D3-B52783AC4D21}" type="pres">
      <dgm:prSet presAssocID="{2649FA28-1E62-465C-8554-B061A84A1949}" presName="bkgdShape" presStyleLbl="node1" presStyleIdx="12" presStyleCnt="13"/>
      <dgm:spPr/>
    </dgm:pt>
    <dgm:pt modelId="{A3B2582A-8159-4CC6-A59A-C909D90D71C0}" type="pres">
      <dgm:prSet presAssocID="{2649FA28-1E62-465C-8554-B061A84A1949}" presName="nodeTx" presStyleLbl="node1" presStyleIdx="12" presStyleCnt="13">
        <dgm:presLayoutVars>
          <dgm:bulletEnabled val="1"/>
        </dgm:presLayoutVars>
      </dgm:prSet>
      <dgm:spPr/>
    </dgm:pt>
    <dgm:pt modelId="{933FF971-0C68-45C2-A486-72FD03602450}" type="pres">
      <dgm:prSet presAssocID="{2649FA28-1E62-465C-8554-B061A84A1949}" presName="invisiNode" presStyleLbl="node1" presStyleIdx="12" presStyleCnt="13"/>
      <dgm:spPr/>
    </dgm:pt>
    <dgm:pt modelId="{19B8F84C-2216-4107-99D8-717524AA93DE}" type="pres">
      <dgm:prSet presAssocID="{2649FA28-1E62-465C-8554-B061A84A1949}" presName="imagNode" presStyleLbl="fgImgPlace1" presStyleIdx="12" presStyleCnt="13"/>
      <dgm:spPr>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pt>
  </dgm:ptLst>
  <dgm:cxnLst>
    <dgm:cxn modelId="{B3105600-0E48-463A-ACB5-54E1A32EE5A2}" type="presOf" srcId="{2649FA28-1E62-465C-8554-B061A84A1949}" destId="{A3B2582A-8159-4CC6-A59A-C909D90D71C0}" srcOrd="1" destOrd="0" presId="urn:microsoft.com/office/officeart/2005/8/layout/hList7"/>
    <dgm:cxn modelId="{113AAE02-6E5C-445B-86E7-FA020A36AD40}" type="presOf" srcId="{46CB83B3-9741-4F92-BDAE-9C013ADB8D45}" destId="{16FFDEB5-CE1A-4EC0-9661-692DC8C0488F}" srcOrd="0" destOrd="0" presId="urn:microsoft.com/office/officeart/2005/8/layout/hList7"/>
    <dgm:cxn modelId="{3374BB10-4508-4F1A-BB4A-3D604AA93A30}" type="presOf" srcId="{43ED66DE-ED96-432C-BB4A-37D68E62F621}" destId="{C10B7623-22A8-4BFC-849A-3D596D46D02D}" srcOrd="1" destOrd="0" presId="urn:microsoft.com/office/officeart/2005/8/layout/hList7"/>
    <dgm:cxn modelId="{98AA7F13-F10F-4A46-BA25-6799E834C51A}" srcId="{D5F691BA-4D31-43F1-9A3F-A624C66AAF10}" destId="{9B8C7496-7200-4340-8E68-19F28C75F49D}" srcOrd="8" destOrd="0" parTransId="{477C0B39-9E84-4FEB-B5EF-78273F6B1626}" sibTransId="{1568CE26-DC26-47C1-A75B-F9CA600D0DCD}"/>
    <dgm:cxn modelId="{9222BB13-BDC6-4AA9-B10A-C29B9CA21CD8}" type="presOf" srcId="{A60679BA-31DB-461B-B335-DAE6C238A9A6}" destId="{0B7F361C-F9C7-4208-9DC3-8C6AD8DAD481}" srcOrd="0" destOrd="0" presId="urn:microsoft.com/office/officeart/2005/8/layout/hList7"/>
    <dgm:cxn modelId="{2E679422-06BE-40C5-9AA9-4644C9185568}" srcId="{D5F691BA-4D31-43F1-9A3F-A624C66AAF10}" destId="{5858309A-FC9C-4F8B-97E4-51863531936D}" srcOrd="11" destOrd="0" parTransId="{A22575E2-419D-4928-A716-09B8725027AC}" sibTransId="{4A603424-34BA-4C86-81A1-CC7EC51E5B03}"/>
    <dgm:cxn modelId="{1973AE25-0908-4D0E-B4F2-3EB997B9A52B}" srcId="{D5F691BA-4D31-43F1-9A3F-A624C66AAF10}" destId="{242445D7-57F3-412E-8687-D430BE9C34C6}" srcOrd="4" destOrd="0" parTransId="{6F121A54-11B3-48D0-AF7B-2E0A2F1A5750}" sibTransId="{DD2B7DD2-6B4C-4AA3-BE88-324252EAFBD6}"/>
    <dgm:cxn modelId="{03515A27-A8CD-4DF3-B712-1C3CDB8078BC}" type="presOf" srcId="{2649FA28-1E62-465C-8554-B061A84A1949}" destId="{D9213191-82A3-40C1-A7D3-B52783AC4D21}" srcOrd="0" destOrd="0" presId="urn:microsoft.com/office/officeart/2005/8/layout/hList7"/>
    <dgm:cxn modelId="{33B0062B-69D0-43D5-AC7C-08B7632770D3}" type="presOf" srcId="{242445D7-57F3-412E-8687-D430BE9C34C6}" destId="{4D4710D5-DFED-446B-A781-9073AAC50A61}" srcOrd="1" destOrd="0" presId="urn:microsoft.com/office/officeart/2005/8/layout/hList7"/>
    <dgm:cxn modelId="{CDFCFE2D-0DAD-495F-AE09-FA5877AE7EF3}" type="presOf" srcId="{A3E554CB-F902-4216-848F-08589DBB4758}" destId="{E1562454-4A08-4855-BA08-CD23D2746A1A}" srcOrd="0" destOrd="0" presId="urn:microsoft.com/office/officeart/2005/8/layout/hList7"/>
    <dgm:cxn modelId="{0B622838-6BE5-4489-AF2A-D1B52729A801}" srcId="{D5F691BA-4D31-43F1-9A3F-A624C66AAF10}" destId="{2649FA28-1E62-465C-8554-B061A84A1949}" srcOrd="12" destOrd="0" parTransId="{6FF3EAAE-424D-4645-BB3C-6F0EFDE6C681}" sibTransId="{65B4E42A-5048-49B5-B7CE-AD5034AC71DC}"/>
    <dgm:cxn modelId="{E644663D-D1B7-46AD-B133-4A775DD94D3D}" type="presOf" srcId="{FA4F5AC5-347C-4003-BF99-9D0647DF1084}" destId="{96A1DFF6-04E3-412D-B126-F48F40442B57}" srcOrd="0" destOrd="0" presId="urn:microsoft.com/office/officeart/2005/8/layout/hList7"/>
    <dgm:cxn modelId="{B291985B-3FED-4BEF-8775-560839945FD3}" type="presOf" srcId="{9B8C7496-7200-4340-8E68-19F28C75F49D}" destId="{292AE8EC-06C5-4F0F-9A27-B32855DC5532}" srcOrd="0" destOrd="0" presId="urn:microsoft.com/office/officeart/2005/8/layout/hList7"/>
    <dgm:cxn modelId="{0E59865F-CBD4-4039-AB69-983D3F918D8D}" srcId="{D5F691BA-4D31-43F1-9A3F-A624C66AAF10}" destId="{43ED66DE-ED96-432C-BB4A-37D68E62F621}" srcOrd="3" destOrd="0" parTransId="{65541FD0-57B7-439F-861D-A1273061161D}" sibTransId="{A3E554CB-F902-4216-848F-08589DBB4758}"/>
    <dgm:cxn modelId="{1FBC9A60-1685-4777-B3CA-608B5EEE9EA1}" srcId="{D5F691BA-4D31-43F1-9A3F-A624C66AAF10}" destId="{A60679BA-31DB-461B-B335-DAE6C238A9A6}" srcOrd="2" destOrd="0" parTransId="{BF1D5D46-D463-47A1-A498-BA76790D1421}" sibTransId="{4E7A8943-BB2A-4B12-A4CF-68CAEBBE904E}"/>
    <dgm:cxn modelId="{4B7BB541-96AE-4585-B11D-FB9E9AB4326E}" type="presOf" srcId="{136557F0-51CE-4F91-9CCA-9ABBD69664D3}" destId="{FD188FDE-4BFC-4675-B132-DC796DF9815D}" srcOrd="0" destOrd="0" presId="urn:microsoft.com/office/officeart/2005/8/layout/hList7"/>
    <dgm:cxn modelId="{21BCA045-784E-4D85-A226-92FC24682904}" type="presOf" srcId="{87B6EB75-4AC2-4013-9EBD-C73C36D40454}" destId="{7DD9CBE0-8BDC-4AFB-9D4B-2A922C83DB9E}" srcOrd="0" destOrd="0" presId="urn:microsoft.com/office/officeart/2005/8/layout/hList7"/>
    <dgm:cxn modelId="{B3154149-18B3-4282-B72A-7B119B1F54F4}" type="presOf" srcId="{E0F8B1E1-64DF-47C0-8383-5F8C636647E8}" destId="{4F5CA4DB-EAE8-4433-A1F3-143D8300C863}" srcOrd="1" destOrd="0" presId="urn:microsoft.com/office/officeart/2005/8/layout/hList7"/>
    <dgm:cxn modelId="{1CCE3B6A-CC03-4B7E-ABFF-4D5E41EACEB9}" type="presOf" srcId="{1568CE26-DC26-47C1-A75B-F9CA600D0DCD}" destId="{A287859F-6E9E-46DF-B8BA-AAA592F3ED64}" srcOrd="0" destOrd="0" presId="urn:microsoft.com/office/officeart/2005/8/layout/hList7"/>
    <dgm:cxn modelId="{CE534B4A-4ABD-468D-8253-124CED0DA69D}" srcId="{D5F691BA-4D31-43F1-9A3F-A624C66AAF10}" destId="{C8F6EDE5-84F6-4248-92AC-C8C1A120AB96}" srcOrd="5" destOrd="0" parTransId="{96072767-D390-4219-B909-DA06B1970497}" sibTransId="{4F0D4BAB-D759-48F3-8B95-EFBB5B1B529C}"/>
    <dgm:cxn modelId="{E877554A-21AF-46B3-A342-F5EC4E32C0C9}" type="presOf" srcId="{BFCEC228-7A30-4599-AA56-5CCCC939535A}" destId="{2B9F4C04-618D-4738-AA96-E7DFAAEF3EF4}" srcOrd="0" destOrd="0" presId="urn:microsoft.com/office/officeart/2005/8/layout/hList7"/>
    <dgm:cxn modelId="{B155B44B-563D-4E8B-A8E6-3B9A0C5AD71C}" srcId="{D5F691BA-4D31-43F1-9A3F-A624C66AAF10}" destId="{E0F8B1E1-64DF-47C0-8383-5F8C636647E8}" srcOrd="9" destOrd="0" parTransId="{33D8929F-06E5-4B66-8288-8ABFE6C952F1}" sibTransId="{815DB25D-B412-4C8F-9BC0-228A946CE680}"/>
    <dgm:cxn modelId="{076F5470-A449-4D7E-83B3-46478104CA09}" type="presOf" srcId="{E0F8B1E1-64DF-47C0-8383-5F8C636647E8}" destId="{A933D139-B31A-47CC-B17E-92CB17B7B910}" srcOrd="0" destOrd="0" presId="urn:microsoft.com/office/officeart/2005/8/layout/hList7"/>
    <dgm:cxn modelId="{807EE172-29E2-4C7B-9B7F-133A29798DFD}" type="presOf" srcId="{DA93718B-E3D3-4BAE-AA2E-DA3334D32BEA}" destId="{29AE0C75-D9F3-44CA-87B9-CA8FC33E96BC}" srcOrd="1" destOrd="0" presId="urn:microsoft.com/office/officeart/2005/8/layout/hList7"/>
    <dgm:cxn modelId="{D702BD57-67AE-4A41-BD69-21E34E29633D}" type="presOf" srcId="{8CB02565-3D0B-4FE5-BF9C-A5AE2C9A6FEF}" destId="{D2C4F896-3FB6-4A01-A9A9-97E0C8C5D01C}" srcOrd="1" destOrd="0" presId="urn:microsoft.com/office/officeart/2005/8/layout/hList7"/>
    <dgm:cxn modelId="{08E92258-5DA2-44C7-98DE-49ECEF1BD1CB}" type="presOf" srcId="{4A603424-34BA-4C86-81A1-CC7EC51E5B03}" destId="{BF06AA0D-FB38-4AF6-B7A6-94A169BE4CC0}" srcOrd="0" destOrd="0" presId="urn:microsoft.com/office/officeart/2005/8/layout/hList7"/>
    <dgm:cxn modelId="{0C99EA7C-241E-4A66-B739-DBE2C279BA41}" type="presOf" srcId="{5858309A-FC9C-4F8B-97E4-51863531936D}" destId="{D62E5CCD-FD7A-4485-8051-178EED7996B3}" srcOrd="1" destOrd="0" presId="urn:microsoft.com/office/officeart/2005/8/layout/hList7"/>
    <dgm:cxn modelId="{7F2EB880-9AC5-4A33-939E-05862ECF493F}" type="presOf" srcId="{A60679BA-31DB-461B-B335-DAE6C238A9A6}" destId="{BC22FDD9-5624-4204-9EF6-2564091EBB1A}" srcOrd="1" destOrd="0" presId="urn:microsoft.com/office/officeart/2005/8/layout/hList7"/>
    <dgm:cxn modelId="{D0490783-BBB9-4C59-852F-B6FDAF0CAFFD}" type="presOf" srcId="{DD2B7DD2-6B4C-4AA3-BE88-324252EAFBD6}" destId="{D5AF6623-4A43-45F8-BDC6-5DC8E65AC2E2}" srcOrd="0" destOrd="0" presId="urn:microsoft.com/office/officeart/2005/8/layout/hList7"/>
    <dgm:cxn modelId="{3F396B83-1563-4729-8E7A-8DC97CB5F405}" type="presOf" srcId="{43ED66DE-ED96-432C-BB4A-37D68E62F621}" destId="{6FB4B6B5-1DAC-4346-B2DA-9F64D9BD0560}" srcOrd="0" destOrd="0" presId="urn:microsoft.com/office/officeart/2005/8/layout/hList7"/>
    <dgm:cxn modelId="{4BBDAE83-5239-40EA-84B4-F39B5EA66C99}" type="presOf" srcId="{4E7A8943-BB2A-4B12-A4CF-68CAEBBE904E}" destId="{7F7A39B4-53D5-45C1-B382-2A06EA91BD92}" srcOrd="0" destOrd="0" presId="urn:microsoft.com/office/officeart/2005/8/layout/hList7"/>
    <dgm:cxn modelId="{E235808B-8C06-42E4-A657-F7ACBE3FD69B}" type="presOf" srcId="{87B6EB75-4AC2-4013-9EBD-C73C36D40454}" destId="{F90A8E7A-DDBF-46EA-94D7-9694067EEB86}" srcOrd="1" destOrd="0" presId="urn:microsoft.com/office/officeart/2005/8/layout/hList7"/>
    <dgm:cxn modelId="{2A619A91-8010-4EC1-B356-B7172ED59C1D}" type="presOf" srcId="{25F1EF93-AB37-4987-A7CD-9F75B23081F2}" destId="{5ED44599-07E5-4DF1-9E32-69F0BF72A288}" srcOrd="0" destOrd="0" presId="urn:microsoft.com/office/officeart/2005/8/layout/hList7"/>
    <dgm:cxn modelId="{D1F18B97-83F8-476B-991E-BA52FCC572BE}" type="presOf" srcId="{815DB25D-B412-4C8F-9BC0-228A946CE680}" destId="{B716213C-96B9-4C08-8E81-DDF2ED1B80C5}" srcOrd="0" destOrd="0" presId="urn:microsoft.com/office/officeart/2005/8/layout/hList7"/>
    <dgm:cxn modelId="{E0C0D09B-E9BB-4ECB-93F0-CCE676412364}" srcId="{D5F691BA-4D31-43F1-9A3F-A624C66AAF10}" destId="{DA93718B-E3D3-4BAE-AA2E-DA3334D32BEA}" srcOrd="0" destOrd="0" parTransId="{9C8B7589-1D5D-45A1-BAFC-036A122D6258}" sibTransId="{46CB83B3-9741-4F92-BDAE-9C013ADB8D45}"/>
    <dgm:cxn modelId="{AE7EE5A3-27D3-4890-9B2F-11C6DA896476}" type="presOf" srcId="{C8F6EDE5-84F6-4248-92AC-C8C1A120AB96}" destId="{687539FF-D1A7-4E50-9E34-CBC3364991E9}" srcOrd="0" destOrd="0" presId="urn:microsoft.com/office/officeart/2005/8/layout/hList7"/>
    <dgm:cxn modelId="{B94812A5-AECE-459E-9C70-28F1BD3D3E32}" type="presOf" srcId="{24E1CC16-2B6C-458A-A2C6-65878DEE5390}" destId="{3E667A2B-1078-42C1-A5B6-E27263225266}" srcOrd="0" destOrd="0" presId="urn:microsoft.com/office/officeart/2005/8/layout/hList7"/>
    <dgm:cxn modelId="{3C9DC9AE-3798-4D6D-B45D-199E3247D6DA}" type="presOf" srcId="{C8F6EDE5-84F6-4248-92AC-C8C1A120AB96}" destId="{D68BDE0B-716E-4902-9043-A20FC812C0E9}" srcOrd="1" destOrd="0" presId="urn:microsoft.com/office/officeart/2005/8/layout/hList7"/>
    <dgm:cxn modelId="{32B63CAF-34B9-49D4-BB89-FFEEBE613B8C}" srcId="{D5F691BA-4D31-43F1-9A3F-A624C66AAF10}" destId="{8CB02565-3D0B-4FE5-BF9C-A5AE2C9A6FEF}" srcOrd="1" destOrd="0" parTransId="{32018AF7-A528-423E-9EEB-16ADC4DFE7EF}" sibTransId="{24E1CC16-2B6C-458A-A2C6-65878DEE5390}"/>
    <dgm:cxn modelId="{4BE2D5BB-78A7-4B8E-88AA-D832127FEAF9}" type="presOf" srcId="{9B8C7496-7200-4340-8E68-19F28C75F49D}" destId="{981BAC52-386F-4A73-B8F0-8A159B840D56}" srcOrd="1" destOrd="0" presId="urn:microsoft.com/office/officeart/2005/8/layout/hList7"/>
    <dgm:cxn modelId="{FC1AC2C2-0F4A-4010-9077-0CB4622CB6FB}" srcId="{D5F691BA-4D31-43F1-9A3F-A624C66AAF10}" destId="{87B6EB75-4AC2-4013-9EBD-C73C36D40454}" srcOrd="10" destOrd="0" parTransId="{2417060E-AB32-422B-83F6-4ADCC2318DAE}" sibTransId="{136557F0-51CE-4F91-9CCA-9ABBD69664D3}"/>
    <dgm:cxn modelId="{EBA4EBC4-385C-4EC8-9AF5-942CDE0AFDBF}" type="presOf" srcId="{25F1EF93-AB37-4987-A7CD-9F75B23081F2}" destId="{5B25B247-0DF8-44C4-9701-B4C9CCE0C5E4}" srcOrd="1" destOrd="0" presId="urn:microsoft.com/office/officeart/2005/8/layout/hList7"/>
    <dgm:cxn modelId="{D739F0D0-2306-4FBB-89B6-5A65B4E7131C}" type="presOf" srcId="{242445D7-57F3-412E-8687-D430BE9C34C6}" destId="{B0362FE4-5C80-4D12-9132-11780D893D77}" srcOrd="0" destOrd="0" presId="urn:microsoft.com/office/officeart/2005/8/layout/hList7"/>
    <dgm:cxn modelId="{D5C51AD3-07FD-4180-9B4D-11C859F00859}" type="presOf" srcId="{4F0D4BAB-D759-48F3-8B95-EFBB5B1B529C}" destId="{30DCBB47-9243-4AE6-8EB0-7E9525FF0949}" srcOrd="0" destOrd="0" presId="urn:microsoft.com/office/officeart/2005/8/layout/hList7"/>
    <dgm:cxn modelId="{8519C0D6-9943-4530-AFB3-5036B19DE500}" srcId="{D5F691BA-4D31-43F1-9A3F-A624C66AAF10}" destId="{FA4F5AC5-347C-4003-BF99-9D0647DF1084}" srcOrd="6" destOrd="0" parTransId="{171E4302-79A2-4435-BFBF-B52DCD8B239E}" sibTransId="{BFCEC228-7A30-4599-AA56-5CCCC939535A}"/>
    <dgm:cxn modelId="{57680BD9-C243-4C26-82FE-4E47843F13BB}" type="presOf" srcId="{5858309A-FC9C-4F8B-97E4-51863531936D}" destId="{86EC60F4-67B2-41A7-963F-8440A0E7AC16}" srcOrd="0" destOrd="0" presId="urn:microsoft.com/office/officeart/2005/8/layout/hList7"/>
    <dgm:cxn modelId="{0CEFD8DD-368A-45A9-B6EA-A0AD60AC5F61}" type="presOf" srcId="{8CB02565-3D0B-4FE5-BF9C-A5AE2C9A6FEF}" destId="{91C13CF3-85F8-47CC-AFF0-EAC648DB1517}"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8E8AA6F0-FE8A-4665-B1C4-52056FF09EA0}" type="presOf" srcId="{FA4F5AC5-347C-4003-BF99-9D0647DF1084}" destId="{1DB447BD-A8BD-4FE6-9D0C-2E4E16A3425C}" srcOrd="1"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A6BE9EFC-AF6F-4DEE-A132-5D3059395A22}" type="presOf" srcId="{55D01D20-83EA-4F09-B8BC-6DFA6E14CC6E}" destId="{50B13B47-04C2-4FF5-9239-4A94756EFFE2}" srcOrd="0" destOrd="0" presId="urn:microsoft.com/office/officeart/2005/8/layout/hList7"/>
    <dgm:cxn modelId="{BD8B39FF-B0E8-4BEF-9153-B6FA13BAC8F9}" type="presOf" srcId="{DA93718B-E3D3-4BAE-AA2E-DA3334D32BEA}" destId="{B9F5443E-1BD9-4C6D-A609-02E1F3B29E44}" srcOrd="0" destOrd="0" presId="urn:microsoft.com/office/officeart/2005/8/layout/hList7"/>
    <dgm:cxn modelId="{7C2E51F7-8E32-45EB-98B2-989DCFBF6A8E}" type="presParOf" srcId="{AB4FB94C-EFD9-4AC8-8C85-B5D853FEF643}" destId="{B56CD54E-9516-415F-BB83-E6556D1E2B88}" srcOrd="0" destOrd="0" presId="urn:microsoft.com/office/officeart/2005/8/layout/hList7"/>
    <dgm:cxn modelId="{386B9E2D-6285-4A93-B83F-28B9D9397A91}" type="presParOf" srcId="{AB4FB94C-EFD9-4AC8-8C85-B5D853FEF643}" destId="{3197E81A-2A77-4A51-BB2C-F5EFD496B040}" srcOrd="1" destOrd="0" presId="urn:microsoft.com/office/officeart/2005/8/layout/hList7"/>
    <dgm:cxn modelId="{3EC37A24-0699-45D9-98EA-2AE2E9F214CB}" type="presParOf" srcId="{3197E81A-2A77-4A51-BB2C-F5EFD496B040}" destId="{CE52CE30-84DE-468A-B597-1A68E8BD0743}" srcOrd="0" destOrd="0" presId="urn:microsoft.com/office/officeart/2005/8/layout/hList7"/>
    <dgm:cxn modelId="{ECF7F5B9-04AB-48A6-AC54-3A2B12A2B95B}" type="presParOf" srcId="{CE52CE30-84DE-468A-B597-1A68E8BD0743}" destId="{B9F5443E-1BD9-4C6D-A609-02E1F3B29E44}" srcOrd="0" destOrd="0" presId="urn:microsoft.com/office/officeart/2005/8/layout/hList7"/>
    <dgm:cxn modelId="{F5648BD5-6F8E-4DA0-9104-E9F5B622898F}" type="presParOf" srcId="{CE52CE30-84DE-468A-B597-1A68E8BD0743}" destId="{29AE0C75-D9F3-44CA-87B9-CA8FC33E96BC}" srcOrd="1" destOrd="0" presId="urn:microsoft.com/office/officeart/2005/8/layout/hList7"/>
    <dgm:cxn modelId="{9267696D-5B49-48A3-9490-A8A3EA140126}" type="presParOf" srcId="{CE52CE30-84DE-468A-B597-1A68E8BD0743}" destId="{A6F057B2-A9A9-4923-BFF6-7C52C6164FF4}" srcOrd="2" destOrd="0" presId="urn:microsoft.com/office/officeart/2005/8/layout/hList7"/>
    <dgm:cxn modelId="{64C29438-C58B-4755-9727-82AF03A3C6E3}" type="presParOf" srcId="{CE52CE30-84DE-468A-B597-1A68E8BD0743}" destId="{EBFFD32C-7C7A-4DA4-BF68-12BBA93A17DD}" srcOrd="3" destOrd="0" presId="urn:microsoft.com/office/officeart/2005/8/layout/hList7"/>
    <dgm:cxn modelId="{C16037D5-A659-4C9E-BC8E-5D9B57B50370}" type="presParOf" srcId="{3197E81A-2A77-4A51-BB2C-F5EFD496B040}" destId="{16FFDEB5-CE1A-4EC0-9661-692DC8C0488F}" srcOrd="1" destOrd="0" presId="urn:microsoft.com/office/officeart/2005/8/layout/hList7"/>
    <dgm:cxn modelId="{08E1953C-0724-4FA8-92A9-1342DBCC9032}" type="presParOf" srcId="{3197E81A-2A77-4A51-BB2C-F5EFD496B040}" destId="{F0187AB8-07DE-4401-9146-BE98D6C4F024}" srcOrd="2" destOrd="0" presId="urn:microsoft.com/office/officeart/2005/8/layout/hList7"/>
    <dgm:cxn modelId="{99CA29ED-D634-4ABB-8DAE-70D77BD10949}" type="presParOf" srcId="{F0187AB8-07DE-4401-9146-BE98D6C4F024}" destId="{91C13CF3-85F8-47CC-AFF0-EAC648DB1517}" srcOrd="0" destOrd="0" presId="urn:microsoft.com/office/officeart/2005/8/layout/hList7"/>
    <dgm:cxn modelId="{5B056B30-E213-4F58-BDBA-A3948DECA07F}" type="presParOf" srcId="{F0187AB8-07DE-4401-9146-BE98D6C4F024}" destId="{D2C4F896-3FB6-4A01-A9A9-97E0C8C5D01C}" srcOrd="1" destOrd="0" presId="urn:microsoft.com/office/officeart/2005/8/layout/hList7"/>
    <dgm:cxn modelId="{B612F96F-7963-4448-8F84-50F3B13006F5}" type="presParOf" srcId="{F0187AB8-07DE-4401-9146-BE98D6C4F024}" destId="{ADCD2B4D-FF82-43F7-9296-AB2FEEEAF9CD}" srcOrd="2" destOrd="0" presId="urn:microsoft.com/office/officeart/2005/8/layout/hList7"/>
    <dgm:cxn modelId="{23FC9DBF-D0CA-484A-871C-FA51CA0D2455}" type="presParOf" srcId="{F0187AB8-07DE-4401-9146-BE98D6C4F024}" destId="{4160F05D-5CA1-449A-8B39-CB052249BE73}" srcOrd="3" destOrd="0" presId="urn:microsoft.com/office/officeart/2005/8/layout/hList7"/>
    <dgm:cxn modelId="{1E18967E-66D8-417C-B2D7-621B569400B1}" type="presParOf" srcId="{3197E81A-2A77-4A51-BB2C-F5EFD496B040}" destId="{3E667A2B-1078-42C1-A5B6-E27263225266}" srcOrd="3" destOrd="0" presId="urn:microsoft.com/office/officeart/2005/8/layout/hList7"/>
    <dgm:cxn modelId="{29EDA449-0B1C-4E90-87CC-C9E3CD42F2DC}" type="presParOf" srcId="{3197E81A-2A77-4A51-BB2C-F5EFD496B040}" destId="{F69C7392-FB43-41F3-A0D3-23E7DA705FB9}" srcOrd="4" destOrd="0" presId="urn:microsoft.com/office/officeart/2005/8/layout/hList7"/>
    <dgm:cxn modelId="{F0796A29-A88E-4FCC-A9E6-245C11088E9A}" type="presParOf" srcId="{F69C7392-FB43-41F3-A0D3-23E7DA705FB9}" destId="{0B7F361C-F9C7-4208-9DC3-8C6AD8DAD481}" srcOrd="0" destOrd="0" presId="urn:microsoft.com/office/officeart/2005/8/layout/hList7"/>
    <dgm:cxn modelId="{A6ADE8DC-25D9-4274-9906-6DAE175075FD}" type="presParOf" srcId="{F69C7392-FB43-41F3-A0D3-23E7DA705FB9}" destId="{BC22FDD9-5624-4204-9EF6-2564091EBB1A}" srcOrd="1" destOrd="0" presId="urn:microsoft.com/office/officeart/2005/8/layout/hList7"/>
    <dgm:cxn modelId="{04743575-2CB9-4A96-A071-0334F2546698}" type="presParOf" srcId="{F69C7392-FB43-41F3-A0D3-23E7DA705FB9}" destId="{D47D3BB6-0334-4B37-86F0-6EDB4E4F986D}" srcOrd="2" destOrd="0" presId="urn:microsoft.com/office/officeart/2005/8/layout/hList7"/>
    <dgm:cxn modelId="{C29DAC74-2573-463E-9DBF-A8789E8FE509}" type="presParOf" srcId="{F69C7392-FB43-41F3-A0D3-23E7DA705FB9}" destId="{71E9B3D2-401F-4B0F-8B0B-00AC9A5D6AEF}" srcOrd="3" destOrd="0" presId="urn:microsoft.com/office/officeart/2005/8/layout/hList7"/>
    <dgm:cxn modelId="{BD2BCEEC-A3F0-4935-A15C-4BF2C2D999AF}" type="presParOf" srcId="{3197E81A-2A77-4A51-BB2C-F5EFD496B040}" destId="{7F7A39B4-53D5-45C1-B382-2A06EA91BD92}" srcOrd="5" destOrd="0" presId="urn:microsoft.com/office/officeart/2005/8/layout/hList7"/>
    <dgm:cxn modelId="{F5F31DF3-748C-44DB-B05C-B6EABDC3F217}" type="presParOf" srcId="{3197E81A-2A77-4A51-BB2C-F5EFD496B040}" destId="{63336124-F43E-4A91-ACC6-9A95E17EFAC1}" srcOrd="6" destOrd="0" presId="urn:microsoft.com/office/officeart/2005/8/layout/hList7"/>
    <dgm:cxn modelId="{74686228-B0EB-467F-B2C3-E5AC523CDB6E}" type="presParOf" srcId="{63336124-F43E-4A91-ACC6-9A95E17EFAC1}" destId="{6FB4B6B5-1DAC-4346-B2DA-9F64D9BD0560}" srcOrd="0" destOrd="0" presId="urn:microsoft.com/office/officeart/2005/8/layout/hList7"/>
    <dgm:cxn modelId="{763B5920-7703-49C4-B1E3-0DD61DDFBD91}" type="presParOf" srcId="{63336124-F43E-4A91-ACC6-9A95E17EFAC1}" destId="{C10B7623-22A8-4BFC-849A-3D596D46D02D}" srcOrd="1" destOrd="0" presId="urn:microsoft.com/office/officeart/2005/8/layout/hList7"/>
    <dgm:cxn modelId="{6D148AE6-A921-4DC4-BFA1-C7808B4BAF8A}" type="presParOf" srcId="{63336124-F43E-4A91-ACC6-9A95E17EFAC1}" destId="{3BB076D8-B255-4D70-BC86-8F155A13F4FA}" srcOrd="2" destOrd="0" presId="urn:microsoft.com/office/officeart/2005/8/layout/hList7"/>
    <dgm:cxn modelId="{92670742-1E47-4093-BFE8-73E82D519E73}" type="presParOf" srcId="{63336124-F43E-4A91-ACC6-9A95E17EFAC1}" destId="{EAE5D885-147E-459B-8677-1BF2BD589A6E}" srcOrd="3" destOrd="0" presId="urn:microsoft.com/office/officeart/2005/8/layout/hList7"/>
    <dgm:cxn modelId="{01DF0A87-8290-433A-AA5F-4BB427019190}" type="presParOf" srcId="{3197E81A-2A77-4A51-BB2C-F5EFD496B040}" destId="{E1562454-4A08-4855-BA08-CD23D2746A1A}" srcOrd="7" destOrd="0" presId="urn:microsoft.com/office/officeart/2005/8/layout/hList7"/>
    <dgm:cxn modelId="{63A7F13C-A4D7-4797-9319-6D0DC5FDF0D0}" type="presParOf" srcId="{3197E81A-2A77-4A51-BB2C-F5EFD496B040}" destId="{D4FE3B9A-9889-4DE3-BA48-7E628B82A446}" srcOrd="8" destOrd="0" presId="urn:microsoft.com/office/officeart/2005/8/layout/hList7"/>
    <dgm:cxn modelId="{9FB27C71-2FB5-4FD8-B2CC-454C06A2C628}" type="presParOf" srcId="{D4FE3B9A-9889-4DE3-BA48-7E628B82A446}" destId="{B0362FE4-5C80-4D12-9132-11780D893D77}" srcOrd="0" destOrd="0" presId="urn:microsoft.com/office/officeart/2005/8/layout/hList7"/>
    <dgm:cxn modelId="{6D2AFF1C-B19A-4F2A-B137-2302C73E5AB0}" type="presParOf" srcId="{D4FE3B9A-9889-4DE3-BA48-7E628B82A446}" destId="{4D4710D5-DFED-446B-A781-9073AAC50A61}" srcOrd="1" destOrd="0" presId="urn:microsoft.com/office/officeart/2005/8/layout/hList7"/>
    <dgm:cxn modelId="{5320E0D9-24BA-4B71-950D-A2E0936C32DD}" type="presParOf" srcId="{D4FE3B9A-9889-4DE3-BA48-7E628B82A446}" destId="{62826F15-0DB1-4697-A278-79629D13FF95}" srcOrd="2" destOrd="0" presId="urn:microsoft.com/office/officeart/2005/8/layout/hList7"/>
    <dgm:cxn modelId="{412D75DB-DB7D-48A1-8262-C383F5432E3F}" type="presParOf" srcId="{D4FE3B9A-9889-4DE3-BA48-7E628B82A446}" destId="{58E6C08F-438F-4550-9B13-AF6637FBE18C}" srcOrd="3" destOrd="0" presId="urn:microsoft.com/office/officeart/2005/8/layout/hList7"/>
    <dgm:cxn modelId="{FC968B36-CAC8-4207-B680-AE1BA11924E1}" type="presParOf" srcId="{3197E81A-2A77-4A51-BB2C-F5EFD496B040}" destId="{D5AF6623-4A43-45F8-BDC6-5DC8E65AC2E2}" srcOrd="9" destOrd="0" presId="urn:microsoft.com/office/officeart/2005/8/layout/hList7"/>
    <dgm:cxn modelId="{1ABF171A-9846-4BA6-9BC2-8BDD541462DB}" type="presParOf" srcId="{3197E81A-2A77-4A51-BB2C-F5EFD496B040}" destId="{4E35BC4F-D628-401A-AEDA-FF31BADD8908}" srcOrd="10" destOrd="0" presId="urn:microsoft.com/office/officeart/2005/8/layout/hList7"/>
    <dgm:cxn modelId="{46DD725E-FDE3-4598-AFDA-BB0259648F47}" type="presParOf" srcId="{4E35BC4F-D628-401A-AEDA-FF31BADD8908}" destId="{687539FF-D1A7-4E50-9E34-CBC3364991E9}" srcOrd="0" destOrd="0" presId="urn:microsoft.com/office/officeart/2005/8/layout/hList7"/>
    <dgm:cxn modelId="{45AAA1B2-69F2-48B1-93BB-BA8C305C29FD}" type="presParOf" srcId="{4E35BC4F-D628-401A-AEDA-FF31BADD8908}" destId="{D68BDE0B-716E-4902-9043-A20FC812C0E9}" srcOrd="1" destOrd="0" presId="urn:microsoft.com/office/officeart/2005/8/layout/hList7"/>
    <dgm:cxn modelId="{A2C2E2FF-C222-45D3-85FD-A7F01AF06AE0}" type="presParOf" srcId="{4E35BC4F-D628-401A-AEDA-FF31BADD8908}" destId="{F7AB333A-7DB0-4D0A-B2E2-61842D866260}" srcOrd="2" destOrd="0" presId="urn:microsoft.com/office/officeart/2005/8/layout/hList7"/>
    <dgm:cxn modelId="{4ACADADB-B674-493B-815B-8B48E835B485}" type="presParOf" srcId="{4E35BC4F-D628-401A-AEDA-FF31BADD8908}" destId="{B3264584-6ED9-4771-A845-5C8247B4FADC}" srcOrd="3" destOrd="0" presId="urn:microsoft.com/office/officeart/2005/8/layout/hList7"/>
    <dgm:cxn modelId="{F1465A4E-8FF7-4BDD-A84F-D35859400A90}" type="presParOf" srcId="{3197E81A-2A77-4A51-BB2C-F5EFD496B040}" destId="{30DCBB47-9243-4AE6-8EB0-7E9525FF0949}" srcOrd="11" destOrd="0" presId="urn:microsoft.com/office/officeart/2005/8/layout/hList7"/>
    <dgm:cxn modelId="{DB79AF50-A8C2-4BC2-B8CD-4A37A0D01D79}" type="presParOf" srcId="{3197E81A-2A77-4A51-BB2C-F5EFD496B040}" destId="{2E092357-5296-4C76-B3A2-375CBAA4EF0E}" srcOrd="12" destOrd="0" presId="urn:microsoft.com/office/officeart/2005/8/layout/hList7"/>
    <dgm:cxn modelId="{357C28DF-64D8-4D45-A7A3-346EBE19CF9E}" type="presParOf" srcId="{2E092357-5296-4C76-B3A2-375CBAA4EF0E}" destId="{96A1DFF6-04E3-412D-B126-F48F40442B57}" srcOrd="0" destOrd="0" presId="urn:microsoft.com/office/officeart/2005/8/layout/hList7"/>
    <dgm:cxn modelId="{8614FF26-3A27-4631-94AD-72A5D941A11A}" type="presParOf" srcId="{2E092357-5296-4C76-B3A2-375CBAA4EF0E}" destId="{1DB447BD-A8BD-4FE6-9D0C-2E4E16A3425C}" srcOrd="1" destOrd="0" presId="urn:microsoft.com/office/officeart/2005/8/layout/hList7"/>
    <dgm:cxn modelId="{2254055F-803F-4448-9D28-5395BCEB2613}" type="presParOf" srcId="{2E092357-5296-4C76-B3A2-375CBAA4EF0E}" destId="{8550DB4D-7EEE-4539-985D-B814DC15D26E}" srcOrd="2" destOrd="0" presId="urn:microsoft.com/office/officeart/2005/8/layout/hList7"/>
    <dgm:cxn modelId="{A9FFB4EA-9F34-438F-9CEB-1DC3357719A2}" type="presParOf" srcId="{2E092357-5296-4C76-B3A2-375CBAA4EF0E}" destId="{0BB9A52A-5F8D-4635-B518-EF1A58E3D4C8}" srcOrd="3" destOrd="0" presId="urn:microsoft.com/office/officeart/2005/8/layout/hList7"/>
    <dgm:cxn modelId="{230CB8D4-D5E8-46DD-A03B-413F426C1381}" type="presParOf" srcId="{3197E81A-2A77-4A51-BB2C-F5EFD496B040}" destId="{2B9F4C04-618D-4738-AA96-E7DFAAEF3EF4}" srcOrd="13" destOrd="0" presId="urn:microsoft.com/office/officeart/2005/8/layout/hList7"/>
    <dgm:cxn modelId="{337EC9B2-F1EC-45B6-B7F2-DFD10A68DDEB}" type="presParOf" srcId="{3197E81A-2A77-4A51-BB2C-F5EFD496B040}" destId="{381DA690-5090-4F8E-B740-283F0C69DEC6}" srcOrd="14" destOrd="0" presId="urn:microsoft.com/office/officeart/2005/8/layout/hList7"/>
    <dgm:cxn modelId="{892A7EDB-21AE-4063-AA81-5D631A18BD52}" type="presParOf" srcId="{381DA690-5090-4F8E-B740-283F0C69DEC6}" destId="{5ED44599-07E5-4DF1-9E32-69F0BF72A288}" srcOrd="0" destOrd="0" presId="urn:microsoft.com/office/officeart/2005/8/layout/hList7"/>
    <dgm:cxn modelId="{5CC321C8-500C-4AE4-B50D-CBE25BA86725}" type="presParOf" srcId="{381DA690-5090-4F8E-B740-283F0C69DEC6}" destId="{5B25B247-0DF8-44C4-9701-B4C9CCE0C5E4}" srcOrd="1" destOrd="0" presId="urn:microsoft.com/office/officeart/2005/8/layout/hList7"/>
    <dgm:cxn modelId="{5EDF7680-FA34-4ECF-970C-DD807E7C02E1}" type="presParOf" srcId="{381DA690-5090-4F8E-B740-283F0C69DEC6}" destId="{D2344FE5-252B-439F-B531-C3BF95B45108}" srcOrd="2" destOrd="0" presId="urn:microsoft.com/office/officeart/2005/8/layout/hList7"/>
    <dgm:cxn modelId="{E650ED1C-26D5-4C85-9FB0-12F5BC7BDFA8}" type="presParOf" srcId="{381DA690-5090-4F8E-B740-283F0C69DEC6}" destId="{AE628A9E-2003-49D4-AD61-A0706EA96461}" srcOrd="3" destOrd="0" presId="urn:microsoft.com/office/officeart/2005/8/layout/hList7"/>
    <dgm:cxn modelId="{B8322E16-1211-4230-8800-4DC7B7BB7DB3}" type="presParOf" srcId="{3197E81A-2A77-4A51-BB2C-F5EFD496B040}" destId="{50B13B47-04C2-4FF5-9239-4A94756EFFE2}" srcOrd="15" destOrd="0" presId="urn:microsoft.com/office/officeart/2005/8/layout/hList7"/>
    <dgm:cxn modelId="{9925BA10-F1AF-4B57-AA7E-CDD5742F8EC4}" type="presParOf" srcId="{3197E81A-2A77-4A51-BB2C-F5EFD496B040}" destId="{A7DCCEDA-4C93-4B01-9B80-DB0D1D968350}" srcOrd="16" destOrd="0" presId="urn:microsoft.com/office/officeart/2005/8/layout/hList7"/>
    <dgm:cxn modelId="{EC83CC38-3284-44A8-B5DC-A6E408D855E0}" type="presParOf" srcId="{A7DCCEDA-4C93-4B01-9B80-DB0D1D968350}" destId="{292AE8EC-06C5-4F0F-9A27-B32855DC5532}" srcOrd="0" destOrd="0" presId="urn:microsoft.com/office/officeart/2005/8/layout/hList7"/>
    <dgm:cxn modelId="{84697829-8B7D-4179-8C01-A93F73B7666D}" type="presParOf" srcId="{A7DCCEDA-4C93-4B01-9B80-DB0D1D968350}" destId="{981BAC52-386F-4A73-B8F0-8A159B840D56}" srcOrd="1" destOrd="0" presId="urn:microsoft.com/office/officeart/2005/8/layout/hList7"/>
    <dgm:cxn modelId="{7A58FFA7-3E08-4C14-93BD-02057B2F0692}" type="presParOf" srcId="{A7DCCEDA-4C93-4B01-9B80-DB0D1D968350}" destId="{A7E9A697-752A-4EE3-9367-98266DBCE82A}" srcOrd="2" destOrd="0" presId="urn:microsoft.com/office/officeart/2005/8/layout/hList7"/>
    <dgm:cxn modelId="{F1977A47-4898-4F5F-BF9A-D82805989154}" type="presParOf" srcId="{A7DCCEDA-4C93-4B01-9B80-DB0D1D968350}" destId="{C79186B2-4375-4D5A-A75D-9AA5F49C445C}" srcOrd="3" destOrd="0" presId="urn:microsoft.com/office/officeart/2005/8/layout/hList7"/>
    <dgm:cxn modelId="{95F8DEE1-20EA-48AA-B75F-9A0CA4D43CAA}" type="presParOf" srcId="{3197E81A-2A77-4A51-BB2C-F5EFD496B040}" destId="{A287859F-6E9E-46DF-B8BA-AAA592F3ED64}" srcOrd="17" destOrd="0" presId="urn:microsoft.com/office/officeart/2005/8/layout/hList7"/>
    <dgm:cxn modelId="{AB777D4A-8CB2-49A0-864D-CE327C2D0F0D}" type="presParOf" srcId="{3197E81A-2A77-4A51-BB2C-F5EFD496B040}" destId="{FD9F6095-778E-4B7A-BD4E-BC598B5A32AA}" srcOrd="18" destOrd="0" presId="urn:microsoft.com/office/officeart/2005/8/layout/hList7"/>
    <dgm:cxn modelId="{F0933E64-ABB4-4FD0-A87D-5BF45512F70D}" type="presParOf" srcId="{FD9F6095-778E-4B7A-BD4E-BC598B5A32AA}" destId="{A933D139-B31A-47CC-B17E-92CB17B7B910}" srcOrd="0" destOrd="0" presId="urn:microsoft.com/office/officeart/2005/8/layout/hList7"/>
    <dgm:cxn modelId="{B9C0A070-A3D5-4D17-BF80-6426BE4688F6}" type="presParOf" srcId="{FD9F6095-778E-4B7A-BD4E-BC598B5A32AA}" destId="{4F5CA4DB-EAE8-4433-A1F3-143D8300C863}" srcOrd="1" destOrd="0" presId="urn:microsoft.com/office/officeart/2005/8/layout/hList7"/>
    <dgm:cxn modelId="{1C87DC37-8CAA-4708-AD4E-CF6F20FC77DE}" type="presParOf" srcId="{FD9F6095-778E-4B7A-BD4E-BC598B5A32AA}" destId="{FE3D8D90-7CBA-467B-97B7-2F47428128BC}" srcOrd="2" destOrd="0" presId="urn:microsoft.com/office/officeart/2005/8/layout/hList7"/>
    <dgm:cxn modelId="{B0581009-E4EE-42E6-B0A7-706ADD82FDC6}" type="presParOf" srcId="{FD9F6095-778E-4B7A-BD4E-BC598B5A32AA}" destId="{0C0FAFDC-963D-4C71-B85D-308CC44D1C14}" srcOrd="3" destOrd="0" presId="urn:microsoft.com/office/officeart/2005/8/layout/hList7"/>
    <dgm:cxn modelId="{89A24941-80C2-47F4-8A22-142949CF3DB0}" type="presParOf" srcId="{3197E81A-2A77-4A51-BB2C-F5EFD496B040}" destId="{B716213C-96B9-4C08-8E81-DDF2ED1B80C5}" srcOrd="19" destOrd="0" presId="urn:microsoft.com/office/officeart/2005/8/layout/hList7"/>
    <dgm:cxn modelId="{B62E20A1-0256-4B8B-9F0E-08AFBA75F81B}" type="presParOf" srcId="{3197E81A-2A77-4A51-BB2C-F5EFD496B040}" destId="{C2260399-E54A-48B1-AB89-BFAEC3801F2B}" srcOrd="20" destOrd="0" presId="urn:microsoft.com/office/officeart/2005/8/layout/hList7"/>
    <dgm:cxn modelId="{747D0C4C-E4BF-43EA-A270-14D0CE4452FC}" type="presParOf" srcId="{C2260399-E54A-48B1-AB89-BFAEC3801F2B}" destId="{7DD9CBE0-8BDC-4AFB-9D4B-2A922C83DB9E}" srcOrd="0" destOrd="0" presId="urn:microsoft.com/office/officeart/2005/8/layout/hList7"/>
    <dgm:cxn modelId="{395C695F-49C6-445D-A1DD-39E0DC7ACCF4}" type="presParOf" srcId="{C2260399-E54A-48B1-AB89-BFAEC3801F2B}" destId="{F90A8E7A-DDBF-46EA-94D7-9694067EEB86}" srcOrd="1" destOrd="0" presId="urn:microsoft.com/office/officeart/2005/8/layout/hList7"/>
    <dgm:cxn modelId="{B51648AE-66F6-435D-8C0F-47091154E7C9}" type="presParOf" srcId="{C2260399-E54A-48B1-AB89-BFAEC3801F2B}" destId="{4949FA9E-1F81-4457-9ED1-82AD97D14215}" srcOrd="2" destOrd="0" presId="urn:microsoft.com/office/officeart/2005/8/layout/hList7"/>
    <dgm:cxn modelId="{E8C894F2-C058-4988-87A0-DA2A7122E797}" type="presParOf" srcId="{C2260399-E54A-48B1-AB89-BFAEC3801F2B}" destId="{DC75DCDA-F356-4EA8-8EB8-826420DFD6C6}" srcOrd="3" destOrd="0" presId="urn:microsoft.com/office/officeart/2005/8/layout/hList7"/>
    <dgm:cxn modelId="{44D91C79-81EE-4FA4-B639-740B2794B251}" type="presParOf" srcId="{3197E81A-2A77-4A51-BB2C-F5EFD496B040}" destId="{FD188FDE-4BFC-4675-B132-DC796DF9815D}" srcOrd="21" destOrd="0" presId="urn:microsoft.com/office/officeart/2005/8/layout/hList7"/>
    <dgm:cxn modelId="{834C6ED3-9274-4C74-BDFC-D6ACD6E0578D}" type="presParOf" srcId="{3197E81A-2A77-4A51-BB2C-F5EFD496B040}" destId="{DBCD89AD-64FE-412E-B96A-4E55FEBF4A28}" srcOrd="22" destOrd="0" presId="urn:microsoft.com/office/officeart/2005/8/layout/hList7"/>
    <dgm:cxn modelId="{57BFD4DC-4EC8-4EC0-8AB6-AFB4065FE0CB}" type="presParOf" srcId="{DBCD89AD-64FE-412E-B96A-4E55FEBF4A28}" destId="{86EC60F4-67B2-41A7-963F-8440A0E7AC16}" srcOrd="0" destOrd="0" presId="urn:microsoft.com/office/officeart/2005/8/layout/hList7"/>
    <dgm:cxn modelId="{50218BCD-A79F-4EF9-B347-11DC513B0607}" type="presParOf" srcId="{DBCD89AD-64FE-412E-B96A-4E55FEBF4A28}" destId="{D62E5CCD-FD7A-4485-8051-178EED7996B3}" srcOrd="1" destOrd="0" presId="urn:microsoft.com/office/officeart/2005/8/layout/hList7"/>
    <dgm:cxn modelId="{33E6F0FA-3FE1-4F48-B130-53F095737C29}" type="presParOf" srcId="{DBCD89AD-64FE-412E-B96A-4E55FEBF4A28}" destId="{84E0FBBB-BBCD-49D6-A4A1-8D5966ADC0AD}" srcOrd="2" destOrd="0" presId="urn:microsoft.com/office/officeart/2005/8/layout/hList7"/>
    <dgm:cxn modelId="{E94E85DD-D7D7-4DD0-A3F4-8A368A34A79A}" type="presParOf" srcId="{DBCD89AD-64FE-412E-B96A-4E55FEBF4A28}" destId="{89B577BF-5AEA-4EF6-9405-20BE637C9B3A}" srcOrd="3" destOrd="0" presId="urn:microsoft.com/office/officeart/2005/8/layout/hList7"/>
    <dgm:cxn modelId="{85D45732-2157-478C-91EB-5D60DBDE972F}" type="presParOf" srcId="{3197E81A-2A77-4A51-BB2C-F5EFD496B040}" destId="{BF06AA0D-FB38-4AF6-B7A6-94A169BE4CC0}" srcOrd="23" destOrd="0" presId="urn:microsoft.com/office/officeart/2005/8/layout/hList7"/>
    <dgm:cxn modelId="{F8EEE7B0-38E7-41F3-AC8B-80A249F77299}" type="presParOf" srcId="{3197E81A-2A77-4A51-BB2C-F5EFD496B040}" destId="{CB8B44EE-FFF3-4339-BF70-1A7E66F7B811}" srcOrd="24" destOrd="0" presId="urn:microsoft.com/office/officeart/2005/8/layout/hList7"/>
    <dgm:cxn modelId="{19003B11-6DBB-4130-989A-F3EF69DF1D07}" type="presParOf" srcId="{CB8B44EE-FFF3-4339-BF70-1A7E66F7B811}" destId="{D9213191-82A3-40C1-A7D3-B52783AC4D21}" srcOrd="0" destOrd="0" presId="urn:microsoft.com/office/officeart/2005/8/layout/hList7"/>
    <dgm:cxn modelId="{DCAD2AF6-A308-4668-8483-1CB92AB9C3AC}" type="presParOf" srcId="{CB8B44EE-FFF3-4339-BF70-1A7E66F7B811}" destId="{A3B2582A-8159-4CC6-A59A-C909D90D71C0}" srcOrd="1" destOrd="0" presId="urn:microsoft.com/office/officeart/2005/8/layout/hList7"/>
    <dgm:cxn modelId="{5791302C-3BF8-44E9-8D7C-3F1F94702BD7}" type="presParOf" srcId="{CB8B44EE-FFF3-4339-BF70-1A7E66F7B811}" destId="{933FF971-0C68-45C2-A486-72FD03602450}" srcOrd="2" destOrd="0" presId="urn:microsoft.com/office/officeart/2005/8/layout/hList7"/>
    <dgm:cxn modelId="{93A0BF3B-E15E-4A16-B214-FBF7C752DE20}" type="presParOf" srcId="{CB8B44EE-FFF3-4339-BF70-1A7E66F7B811}" destId="{19B8F84C-2216-4107-99D8-717524AA93D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4E050B-46C2-45D3-8CB2-C0ABBCE3768D}" type="doc">
      <dgm:prSet loTypeId="urn:microsoft.com/office/officeart/2005/8/layout/hList1" loCatId="list" qsTypeId="urn:microsoft.com/office/officeart/2005/8/quickstyle/simple1" qsCatId="simple" csTypeId="urn:microsoft.com/office/officeart/2005/8/colors/accent3_1" csCatId="accent3" phldr="1"/>
      <dgm:spPr/>
      <dgm:t>
        <a:bodyPr/>
        <a:lstStyle/>
        <a:p>
          <a:endParaRPr lang="en-AU"/>
        </a:p>
      </dgm:t>
    </dgm:pt>
    <dgm:pt modelId="{81CA1AA8-F210-4599-AFC1-F2E838B04F37}">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E694EDA0-B63D-42EE-B6D4-103A0199DEF9}" type="parTrans" cxnId="{2C45F4FC-1013-4ED3-B6F2-A9C1F2BE82E1}">
      <dgm:prSet/>
      <dgm:spPr/>
      <dgm:t>
        <a:bodyPr/>
        <a:lstStyle/>
        <a:p>
          <a:endParaRPr lang="en-AU" sz="1200">
            <a:latin typeface="Arial" panose="020B0604020202020204" pitchFamily="34" charset="0"/>
            <a:cs typeface="Arial" panose="020B0604020202020204" pitchFamily="34" charset="0"/>
          </a:endParaRPr>
        </a:p>
      </dgm:t>
    </dgm:pt>
    <dgm:pt modelId="{01E51F03-14B1-489E-9E75-E80B19BFA688}" type="sibTrans" cxnId="{2C45F4FC-1013-4ED3-B6F2-A9C1F2BE82E1}">
      <dgm:prSet/>
      <dgm:spPr/>
      <dgm:t>
        <a:bodyPr/>
        <a:lstStyle/>
        <a:p>
          <a:endParaRPr lang="en-AU" sz="1200">
            <a:latin typeface="Arial" panose="020B0604020202020204" pitchFamily="34" charset="0"/>
            <a:cs typeface="Arial" panose="020B0604020202020204" pitchFamily="34" charset="0"/>
          </a:endParaRPr>
        </a:p>
      </dgm:t>
    </dgm:pt>
    <dgm:pt modelId="{C82AD139-BE4C-4256-A46A-67C452EEE213}">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2B8E05E1-EA1A-4023-9622-7950C8EF7F50}" type="parTrans" cxnId="{D1C100BA-A6DF-4CB3-A5DD-492F32AF4CA9}">
      <dgm:prSet/>
      <dgm:spPr/>
      <dgm:t>
        <a:bodyPr/>
        <a:lstStyle/>
        <a:p>
          <a:endParaRPr lang="en-AU" sz="1200">
            <a:latin typeface="Arial" panose="020B0604020202020204" pitchFamily="34" charset="0"/>
            <a:cs typeface="Arial" panose="020B0604020202020204" pitchFamily="34" charset="0"/>
          </a:endParaRPr>
        </a:p>
      </dgm:t>
    </dgm:pt>
    <dgm:pt modelId="{723F9A35-5413-41AB-BC7B-1930BB4B938B}" type="sibTrans" cxnId="{D1C100BA-A6DF-4CB3-A5DD-492F32AF4CA9}">
      <dgm:prSet/>
      <dgm:spPr/>
      <dgm:t>
        <a:bodyPr/>
        <a:lstStyle/>
        <a:p>
          <a:endParaRPr lang="en-AU" sz="1200">
            <a:latin typeface="Arial" panose="020B0604020202020204" pitchFamily="34" charset="0"/>
            <a:cs typeface="Arial" panose="020B0604020202020204" pitchFamily="34" charset="0"/>
          </a:endParaRPr>
        </a:p>
      </dgm:t>
    </dgm:pt>
    <dgm:pt modelId="{F00D3E97-9E98-4E76-8D80-94C49FA2A286}">
      <dgm:prSet phldrT="[Text]" custT="1"/>
      <dgm:spPr/>
      <dgm:t>
        <a:bodyPr anchor="t"/>
        <a:lstStyle/>
        <a:p>
          <a:r>
            <a:rPr lang="en-US" sz="1200" b="1">
              <a:latin typeface="Arial" panose="020B0604020202020204" pitchFamily="34" charset="0"/>
              <a:cs typeface="Arial" panose="020B0604020202020204" pitchFamily="34" charset="0"/>
            </a:rPr>
            <a:t>Heading </a:t>
          </a:r>
          <a:endParaRPr lang="en-AU" sz="1200" b="1">
            <a:latin typeface="Arial" panose="020B0604020202020204" pitchFamily="34" charset="0"/>
            <a:cs typeface="Arial" panose="020B0604020202020204" pitchFamily="34" charset="0"/>
          </a:endParaRPr>
        </a:p>
      </dgm:t>
    </dgm:pt>
    <dgm:pt modelId="{CCDD4451-6467-40C1-8DAE-1CB3270BF4EC}" type="parTrans" cxnId="{39993DB7-8925-47F4-9920-8428F8968389}">
      <dgm:prSet/>
      <dgm:spPr/>
      <dgm:t>
        <a:bodyPr/>
        <a:lstStyle/>
        <a:p>
          <a:endParaRPr lang="en-AU" sz="1200">
            <a:latin typeface="Arial" panose="020B0604020202020204" pitchFamily="34" charset="0"/>
            <a:cs typeface="Arial" panose="020B0604020202020204" pitchFamily="34" charset="0"/>
          </a:endParaRPr>
        </a:p>
      </dgm:t>
    </dgm:pt>
    <dgm:pt modelId="{FB7AA964-8600-459D-8B9D-660C6325AB24}" type="sibTrans" cxnId="{39993DB7-8925-47F4-9920-8428F8968389}">
      <dgm:prSet/>
      <dgm:spPr/>
      <dgm:t>
        <a:bodyPr/>
        <a:lstStyle/>
        <a:p>
          <a:endParaRPr lang="en-AU" sz="1200">
            <a:latin typeface="Arial" panose="020B0604020202020204" pitchFamily="34" charset="0"/>
            <a:cs typeface="Arial" panose="020B0604020202020204" pitchFamily="34" charset="0"/>
          </a:endParaRPr>
        </a:p>
      </dgm:t>
    </dgm:pt>
    <dgm:pt modelId="{9C8952A3-75F7-4428-870A-A36C338A8840}">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34BBFC6A-A1C9-4AAB-94FC-C2794CC87224}" type="parTrans" cxnId="{221507B3-08B5-4709-995C-1A2D3946A24F}">
      <dgm:prSet/>
      <dgm:spPr/>
      <dgm:t>
        <a:bodyPr/>
        <a:lstStyle/>
        <a:p>
          <a:endParaRPr lang="en-AU" sz="1200">
            <a:latin typeface="Arial" panose="020B0604020202020204" pitchFamily="34" charset="0"/>
            <a:cs typeface="Arial" panose="020B0604020202020204" pitchFamily="34" charset="0"/>
          </a:endParaRPr>
        </a:p>
      </dgm:t>
    </dgm:pt>
    <dgm:pt modelId="{21111517-91CE-45DE-AD52-80C82B412DED}" type="sibTrans" cxnId="{221507B3-08B5-4709-995C-1A2D3946A24F}">
      <dgm:prSet/>
      <dgm:spPr/>
      <dgm:t>
        <a:bodyPr/>
        <a:lstStyle/>
        <a:p>
          <a:endParaRPr lang="en-AU" sz="1200">
            <a:latin typeface="Arial" panose="020B0604020202020204" pitchFamily="34" charset="0"/>
            <a:cs typeface="Arial" panose="020B0604020202020204" pitchFamily="34" charset="0"/>
          </a:endParaRPr>
        </a:p>
      </dgm:t>
    </dgm:pt>
    <dgm:pt modelId="{E1542773-8FD7-4F3C-BA74-72336713CD16}">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5DFBFDA7-72E5-4677-B2F6-23238B1BA911}" type="parTrans" cxnId="{39BFE35A-D9F3-4337-953E-FEFD0BFA9AFD}">
      <dgm:prSet/>
      <dgm:spPr/>
      <dgm:t>
        <a:bodyPr/>
        <a:lstStyle/>
        <a:p>
          <a:endParaRPr lang="en-AU" sz="1200">
            <a:latin typeface="Arial" panose="020B0604020202020204" pitchFamily="34" charset="0"/>
            <a:cs typeface="Arial" panose="020B0604020202020204" pitchFamily="34" charset="0"/>
          </a:endParaRPr>
        </a:p>
      </dgm:t>
    </dgm:pt>
    <dgm:pt modelId="{FFD8A039-B230-4031-9477-57BB042F0E2F}" type="sibTrans" cxnId="{39BFE35A-D9F3-4337-953E-FEFD0BFA9AFD}">
      <dgm:prSet/>
      <dgm:spPr/>
      <dgm:t>
        <a:bodyPr/>
        <a:lstStyle/>
        <a:p>
          <a:endParaRPr lang="en-AU" sz="1200">
            <a:latin typeface="Arial" panose="020B0604020202020204" pitchFamily="34" charset="0"/>
            <a:cs typeface="Arial" panose="020B0604020202020204" pitchFamily="34" charset="0"/>
          </a:endParaRPr>
        </a:p>
      </dgm:t>
    </dgm:pt>
    <dgm:pt modelId="{34BEA3A9-ABC6-4933-B137-D404F702E36D}">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E66BC4B5-98C3-422B-8F28-03C50B0DBEC4}" type="parTrans" cxnId="{33A23849-1B9C-4CAE-9DA8-150CB1E2EB58}">
      <dgm:prSet/>
      <dgm:spPr/>
      <dgm:t>
        <a:bodyPr/>
        <a:lstStyle/>
        <a:p>
          <a:endParaRPr lang="en-AU" sz="1200">
            <a:latin typeface="Arial" panose="020B0604020202020204" pitchFamily="34" charset="0"/>
            <a:cs typeface="Arial" panose="020B0604020202020204" pitchFamily="34" charset="0"/>
          </a:endParaRPr>
        </a:p>
      </dgm:t>
    </dgm:pt>
    <dgm:pt modelId="{3BF48DE2-75FD-4639-BE41-88EDBEA3C23E}" type="sibTrans" cxnId="{33A23849-1B9C-4CAE-9DA8-150CB1E2EB58}">
      <dgm:prSet/>
      <dgm:spPr/>
      <dgm:t>
        <a:bodyPr/>
        <a:lstStyle/>
        <a:p>
          <a:endParaRPr lang="en-AU" sz="1200">
            <a:latin typeface="Arial" panose="020B0604020202020204" pitchFamily="34" charset="0"/>
            <a:cs typeface="Arial" panose="020B0604020202020204" pitchFamily="34" charset="0"/>
          </a:endParaRPr>
        </a:p>
      </dgm:t>
    </dgm:pt>
    <dgm:pt modelId="{584F0868-87CD-4FA3-9E06-3700F019617E}">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F2B5999D-9CCE-4FB3-B46C-C62B133D6B98}" type="parTrans" cxnId="{02FA0549-1291-4E87-98AF-4279D150CA65}">
      <dgm:prSet/>
      <dgm:spPr/>
      <dgm:t>
        <a:bodyPr/>
        <a:lstStyle/>
        <a:p>
          <a:endParaRPr lang="en-AU" sz="1200">
            <a:latin typeface="Arial" panose="020B0604020202020204" pitchFamily="34" charset="0"/>
            <a:cs typeface="Arial" panose="020B0604020202020204" pitchFamily="34" charset="0"/>
          </a:endParaRPr>
        </a:p>
      </dgm:t>
    </dgm:pt>
    <dgm:pt modelId="{D11F5CEC-6F44-4E1F-BBBD-35027D6B49A7}" type="sibTrans" cxnId="{02FA0549-1291-4E87-98AF-4279D150CA65}">
      <dgm:prSet/>
      <dgm:spPr/>
      <dgm:t>
        <a:bodyPr/>
        <a:lstStyle/>
        <a:p>
          <a:endParaRPr lang="en-AU" sz="1200">
            <a:latin typeface="Arial" panose="020B0604020202020204" pitchFamily="34" charset="0"/>
            <a:cs typeface="Arial" panose="020B0604020202020204" pitchFamily="34" charset="0"/>
          </a:endParaRPr>
        </a:p>
      </dgm:t>
    </dgm:pt>
    <dgm:pt modelId="{38AD486D-DE16-4F1E-B842-DE2BCA1FDDA0}">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EBEDD038-E11C-4BEC-9910-F71B5A897F4B}" type="parTrans" cxnId="{DC6AAD14-6B2B-4749-81E4-2AFA495177EF}">
      <dgm:prSet/>
      <dgm:spPr/>
      <dgm:t>
        <a:bodyPr/>
        <a:lstStyle/>
        <a:p>
          <a:endParaRPr lang="en-AU" sz="1200">
            <a:latin typeface="Arial" panose="020B0604020202020204" pitchFamily="34" charset="0"/>
            <a:cs typeface="Arial" panose="020B0604020202020204" pitchFamily="34" charset="0"/>
          </a:endParaRPr>
        </a:p>
      </dgm:t>
    </dgm:pt>
    <dgm:pt modelId="{B31D028B-6FC0-421E-8258-A7451633DCC3}" type="sibTrans" cxnId="{DC6AAD14-6B2B-4749-81E4-2AFA495177EF}">
      <dgm:prSet/>
      <dgm:spPr/>
      <dgm:t>
        <a:bodyPr/>
        <a:lstStyle/>
        <a:p>
          <a:endParaRPr lang="en-AU" sz="1200">
            <a:latin typeface="Arial" panose="020B0604020202020204" pitchFamily="34" charset="0"/>
            <a:cs typeface="Arial" panose="020B0604020202020204" pitchFamily="34" charset="0"/>
          </a:endParaRPr>
        </a:p>
      </dgm:t>
    </dgm:pt>
    <dgm:pt modelId="{73AB7A62-2B05-45D9-951B-868B5680EA11}">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358161B1-F22D-4305-8E6B-0F0A21C231C0}" type="parTrans" cxnId="{FA87AF6F-2D65-4311-9244-5938081652E2}">
      <dgm:prSet/>
      <dgm:spPr/>
      <dgm:t>
        <a:bodyPr/>
        <a:lstStyle/>
        <a:p>
          <a:endParaRPr lang="en-AU" sz="1200">
            <a:latin typeface="Arial" panose="020B0604020202020204" pitchFamily="34" charset="0"/>
            <a:cs typeface="Arial" panose="020B0604020202020204" pitchFamily="34" charset="0"/>
          </a:endParaRPr>
        </a:p>
      </dgm:t>
    </dgm:pt>
    <dgm:pt modelId="{8F32AF7C-8C09-4374-AF9F-AE1E0EBA6FFF}" type="sibTrans" cxnId="{FA87AF6F-2D65-4311-9244-5938081652E2}">
      <dgm:prSet/>
      <dgm:spPr/>
      <dgm:t>
        <a:bodyPr/>
        <a:lstStyle/>
        <a:p>
          <a:endParaRPr lang="en-AU" sz="1200">
            <a:latin typeface="Arial" panose="020B0604020202020204" pitchFamily="34" charset="0"/>
            <a:cs typeface="Arial" panose="020B0604020202020204" pitchFamily="34" charset="0"/>
          </a:endParaRPr>
        </a:p>
      </dgm:t>
    </dgm:pt>
    <dgm:pt modelId="{8A89EE19-4328-4E20-8FD3-AF16B75B2F99}">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9CA67F11-C2EE-42B6-8E28-39014E63144A}" type="parTrans" cxnId="{AB5AD044-FF37-43BF-BE89-33CFC70EF87F}">
      <dgm:prSet/>
      <dgm:spPr/>
      <dgm:t>
        <a:bodyPr/>
        <a:lstStyle/>
        <a:p>
          <a:endParaRPr lang="en-AU" sz="1200">
            <a:latin typeface="Arial" panose="020B0604020202020204" pitchFamily="34" charset="0"/>
            <a:cs typeface="Arial" panose="020B0604020202020204" pitchFamily="34" charset="0"/>
          </a:endParaRPr>
        </a:p>
      </dgm:t>
    </dgm:pt>
    <dgm:pt modelId="{790606C9-3A45-4271-9751-9633F30A2D2B}" type="sibTrans" cxnId="{AB5AD044-FF37-43BF-BE89-33CFC70EF87F}">
      <dgm:prSet/>
      <dgm:spPr/>
      <dgm:t>
        <a:bodyPr/>
        <a:lstStyle/>
        <a:p>
          <a:endParaRPr lang="en-AU" sz="1200">
            <a:latin typeface="Arial" panose="020B0604020202020204" pitchFamily="34" charset="0"/>
            <a:cs typeface="Arial" panose="020B0604020202020204" pitchFamily="34" charset="0"/>
          </a:endParaRPr>
        </a:p>
      </dgm:t>
    </dgm:pt>
    <dgm:pt modelId="{E5C9EAE6-9A75-40DC-AE90-9833A2FA2983}" type="pres">
      <dgm:prSet presAssocID="{C74E050B-46C2-45D3-8CB2-C0ABBCE3768D}" presName="Name0" presStyleCnt="0">
        <dgm:presLayoutVars>
          <dgm:dir/>
          <dgm:animLvl val="lvl"/>
          <dgm:resizeHandles val="exact"/>
        </dgm:presLayoutVars>
      </dgm:prSet>
      <dgm:spPr/>
    </dgm:pt>
    <dgm:pt modelId="{62E9E064-04EF-425C-A771-9314E2839A5C}" type="pres">
      <dgm:prSet presAssocID="{81CA1AA8-F210-4599-AFC1-F2E838B04F37}" presName="composite" presStyleCnt="0"/>
      <dgm:spPr/>
    </dgm:pt>
    <dgm:pt modelId="{2433AE03-E043-4FCE-9D35-2350DD7364A8}" type="pres">
      <dgm:prSet presAssocID="{81CA1AA8-F210-4599-AFC1-F2E838B04F37}" presName="parTx" presStyleLbl="alignNode1" presStyleIdx="0" presStyleCnt="5">
        <dgm:presLayoutVars>
          <dgm:chMax val="0"/>
          <dgm:chPref val="0"/>
          <dgm:bulletEnabled val="1"/>
        </dgm:presLayoutVars>
      </dgm:prSet>
      <dgm:spPr/>
    </dgm:pt>
    <dgm:pt modelId="{B92CB725-9CE0-4E0C-A0B4-B0AC41C36D8C}" type="pres">
      <dgm:prSet presAssocID="{81CA1AA8-F210-4599-AFC1-F2E838B04F37}" presName="desTx" presStyleLbl="alignAccFollowNode1" presStyleIdx="0" presStyleCnt="5" custScaleY="102226">
        <dgm:presLayoutVars>
          <dgm:bulletEnabled val="1"/>
        </dgm:presLayoutVars>
      </dgm:prSet>
      <dgm:spPr/>
    </dgm:pt>
    <dgm:pt modelId="{A19ABA28-8CFC-4C25-9B18-913720B49EAE}" type="pres">
      <dgm:prSet presAssocID="{01E51F03-14B1-489E-9E75-E80B19BFA688}" presName="space" presStyleCnt="0"/>
      <dgm:spPr/>
    </dgm:pt>
    <dgm:pt modelId="{58D18B7B-69B4-4DCD-8219-9BA0E7A4F5D2}" type="pres">
      <dgm:prSet presAssocID="{F00D3E97-9E98-4E76-8D80-94C49FA2A286}" presName="composite" presStyleCnt="0"/>
      <dgm:spPr/>
    </dgm:pt>
    <dgm:pt modelId="{D4F9BA3E-643C-48A1-BDC9-E7BEFAFA7C5A}" type="pres">
      <dgm:prSet presAssocID="{F00D3E97-9E98-4E76-8D80-94C49FA2A286}" presName="parTx" presStyleLbl="alignNode1" presStyleIdx="1" presStyleCnt="5">
        <dgm:presLayoutVars>
          <dgm:chMax val="0"/>
          <dgm:chPref val="0"/>
          <dgm:bulletEnabled val="1"/>
        </dgm:presLayoutVars>
      </dgm:prSet>
      <dgm:spPr/>
    </dgm:pt>
    <dgm:pt modelId="{1550BC86-0878-4F08-BFFE-1CE07122BFCE}" type="pres">
      <dgm:prSet presAssocID="{F00D3E97-9E98-4E76-8D80-94C49FA2A286}" presName="desTx" presStyleLbl="alignAccFollowNode1" presStyleIdx="1" presStyleCnt="5" custScaleY="102226">
        <dgm:presLayoutVars>
          <dgm:bulletEnabled val="1"/>
        </dgm:presLayoutVars>
      </dgm:prSet>
      <dgm:spPr/>
    </dgm:pt>
    <dgm:pt modelId="{29BEBBDF-5F37-48A0-94FA-7EA643D927FB}" type="pres">
      <dgm:prSet presAssocID="{FB7AA964-8600-459D-8B9D-660C6325AB24}" presName="space" presStyleCnt="0"/>
      <dgm:spPr/>
    </dgm:pt>
    <dgm:pt modelId="{D43447CC-50D6-47ED-8169-B13F2F8BBB36}" type="pres">
      <dgm:prSet presAssocID="{E1542773-8FD7-4F3C-BA74-72336713CD16}" presName="composite" presStyleCnt="0"/>
      <dgm:spPr/>
    </dgm:pt>
    <dgm:pt modelId="{50F622F6-38CD-4112-A2E3-50A07F2646D4}" type="pres">
      <dgm:prSet presAssocID="{E1542773-8FD7-4F3C-BA74-72336713CD16}" presName="parTx" presStyleLbl="alignNode1" presStyleIdx="2" presStyleCnt="5">
        <dgm:presLayoutVars>
          <dgm:chMax val="0"/>
          <dgm:chPref val="0"/>
          <dgm:bulletEnabled val="1"/>
        </dgm:presLayoutVars>
      </dgm:prSet>
      <dgm:spPr/>
    </dgm:pt>
    <dgm:pt modelId="{6282DDDA-4E46-41A2-B153-B8A5AAFAD1E0}" type="pres">
      <dgm:prSet presAssocID="{E1542773-8FD7-4F3C-BA74-72336713CD16}" presName="desTx" presStyleLbl="alignAccFollowNode1" presStyleIdx="2" presStyleCnt="5" custScaleY="102226">
        <dgm:presLayoutVars>
          <dgm:bulletEnabled val="1"/>
        </dgm:presLayoutVars>
      </dgm:prSet>
      <dgm:spPr/>
    </dgm:pt>
    <dgm:pt modelId="{F63BBE9D-922C-4C5E-A401-99737DC31F61}" type="pres">
      <dgm:prSet presAssocID="{FFD8A039-B230-4031-9477-57BB042F0E2F}" presName="space" presStyleCnt="0"/>
      <dgm:spPr/>
    </dgm:pt>
    <dgm:pt modelId="{CAC8FB50-6FC6-4D9D-A693-D4C7DC478C01}" type="pres">
      <dgm:prSet presAssocID="{584F0868-87CD-4FA3-9E06-3700F019617E}" presName="composite" presStyleCnt="0"/>
      <dgm:spPr/>
    </dgm:pt>
    <dgm:pt modelId="{9F4EE4CA-A5F2-45C6-8B06-355AB6AAA4CB}" type="pres">
      <dgm:prSet presAssocID="{584F0868-87CD-4FA3-9E06-3700F019617E}" presName="parTx" presStyleLbl="alignNode1" presStyleIdx="3" presStyleCnt="5">
        <dgm:presLayoutVars>
          <dgm:chMax val="0"/>
          <dgm:chPref val="0"/>
          <dgm:bulletEnabled val="1"/>
        </dgm:presLayoutVars>
      </dgm:prSet>
      <dgm:spPr/>
    </dgm:pt>
    <dgm:pt modelId="{8C3570E7-A578-4AC1-9B95-11DE28EB1BB0}" type="pres">
      <dgm:prSet presAssocID="{584F0868-87CD-4FA3-9E06-3700F019617E}" presName="desTx" presStyleLbl="alignAccFollowNode1" presStyleIdx="3" presStyleCnt="5" custScaleY="102226">
        <dgm:presLayoutVars>
          <dgm:bulletEnabled val="1"/>
        </dgm:presLayoutVars>
      </dgm:prSet>
      <dgm:spPr/>
    </dgm:pt>
    <dgm:pt modelId="{76AC0F44-AF89-4FD5-926E-960425CF2A99}" type="pres">
      <dgm:prSet presAssocID="{D11F5CEC-6F44-4E1F-BBBD-35027D6B49A7}" presName="space" presStyleCnt="0"/>
      <dgm:spPr/>
    </dgm:pt>
    <dgm:pt modelId="{819DA783-F692-401A-BC0E-781102DF7F94}" type="pres">
      <dgm:prSet presAssocID="{73AB7A62-2B05-45D9-951B-868B5680EA11}" presName="composite" presStyleCnt="0"/>
      <dgm:spPr/>
    </dgm:pt>
    <dgm:pt modelId="{7EDA5046-2EA5-4328-AE06-A6C18B42BCC0}" type="pres">
      <dgm:prSet presAssocID="{73AB7A62-2B05-45D9-951B-868B5680EA11}" presName="parTx" presStyleLbl="alignNode1" presStyleIdx="4" presStyleCnt="5">
        <dgm:presLayoutVars>
          <dgm:chMax val="0"/>
          <dgm:chPref val="0"/>
          <dgm:bulletEnabled val="1"/>
        </dgm:presLayoutVars>
      </dgm:prSet>
      <dgm:spPr/>
    </dgm:pt>
    <dgm:pt modelId="{96FD7844-13BC-4F66-BD70-DF93EA8BED80}" type="pres">
      <dgm:prSet presAssocID="{73AB7A62-2B05-45D9-951B-868B5680EA11}" presName="desTx" presStyleLbl="alignAccFollowNode1" presStyleIdx="4" presStyleCnt="5" custScaleY="102226">
        <dgm:presLayoutVars>
          <dgm:bulletEnabled val="1"/>
        </dgm:presLayoutVars>
      </dgm:prSet>
      <dgm:spPr/>
    </dgm:pt>
  </dgm:ptLst>
  <dgm:cxnLst>
    <dgm:cxn modelId="{DC6AAD14-6B2B-4749-81E4-2AFA495177EF}" srcId="{584F0868-87CD-4FA3-9E06-3700F019617E}" destId="{38AD486D-DE16-4F1E-B842-DE2BCA1FDDA0}" srcOrd="0" destOrd="0" parTransId="{EBEDD038-E11C-4BEC-9910-F71B5A897F4B}" sibTransId="{B31D028B-6FC0-421E-8258-A7451633DCC3}"/>
    <dgm:cxn modelId="{A17EAD1A-5122-4392-AAEF-7AD26167A716}" type="presOf" srcId="{584F0868-87CD-4FA3-9E06-3700F019617E}" destId="{9F4EE4CA-A5F2-45C6-8B06-355AB6AAA4CB}" srcOrd="0" destOrd="0" presId="urn:microsoft.com/office/officeart/2005/8/layout/hList1"/>
    <dgm:cxn modelId="{CDD2741C-EB3E-426E-9F45-6071758394D0}" type="presOf" srcId="{9C8952A3-75F7-4428-870A-A36C338A8840}" destId="{1550BC86-0878-4F08-BFFE-1CE07122BFCE}" srcOrd="0" destOrd="0" presId="urn:microsoft.com/office/officeart/2005/8/layout/hList1"/>
    <dgm:cxn modelId="{B3FEB31F-718F-4080-AF83-CA0317CB7785}" type="presOf" srcId="{73AB7A62-2B05-45D9-951B-868B5680EA11}" destId="{7EDA5046-2EA5-4328-AE06-A6C18B42BCC0}" srcOrd="0" destOrd="0" presId="urn:microsoft.com/office/officeart/2005/8/layout/hList1"/>
    <dgm:cxn modelId="{AB5AD044-FF37-43BF-BE89-33CFC70EF87F}" srcId="{73AB7A62-2B05-45D9-951B-868B5680EA11}" destId="{8A89EE19-4328-4E20-8FD3-AF16B75B2F99}" srcOrd="0" destOrd="0" parTransId="{9CA67F11-C2EE-42B6-8E28-39014E63144A}" sibTransId="{790606C9-3A45-4271-9751-9633F30A2D2B}"/>
    <dgm:cxn modelId="{02FA0549-1291-4E87-98AF-4279D150CA65}" srcId="{C74E050B-46C2-45D3-8CB2-C0ABBCE3768D}" destId="{584F0868-87CD-4FA3-9E06-3700F019617E}" srcOrd="3" destOrd="0" parTransId="{F2B5999D-9CCE-4FB3-B46C-C62B133D6B98}" sibTransId="{D11F5CEC-6F44-4E1F-BBBD-35027D6B49A7}"/>
    <dgm:cxn modelId="{33A23849-1B9C-4CAE-9DA8-150CB1E2EB58}" srcId="{E1542773-8FD7-4F3C-BA74-72336713CD16}" destId="{34BEA3A9-ABC6-4933-B137-D404F702E36D}" srcOrd="0" destOrd="0" parTransId="{E66BC4B5-98C3-422B-8F28-03C50B0DBEC4}" sibTransId="{3BF48DE2-75FD-4639-BE41-88EDBEA3C23E}"/>
    <dgm:cxn modelId="{FA87AF6F-2D65-4311-9244-5938081652E2}" srcId="{C74E050B-46C2-45D3-8CB2-C0ABBCE3768D}" destId="{73AB7A62-2B05-45D9-951B-868B5680EA11}" srcOrd="4" destOrd="0" parTransId="{358161B1-F22D-4305-8E6B-0F0A21C231C0}" sibTransId="{8F32AF7C-8C09-4374-AF9F-AE1E0EBA6FFF}"/>
    <dgm:cxn modelId="{10708052-C51A-4587-91DC-6D7120B80AA5}" type="presOf" srcId="{F00D3E97-9E98-4E76-8D80-94C49FA2A286}" destId="{D4F9BA3E-643C-48A1-BDC9-E7BEFAFA7C5A}" srcOrd="0" destOrd="0" presId="urn:microsoft.com/office/officeart/2005/8/layout/hList1"/>
    <dgm:cxn modelId="{39BFE35A-D9F3-4337-953E-FEFD0BFA9AFD}" srcId="{C74E050B-46C2-45D3-8CB2-C0ABBCE3768D}" destId="{E1542773-8FD7-4F3C-BA74-72336713CD16}" srcOrd="2" destOrd="0" parTransId="{5DFBFDA7-72E5-4677-B2F6-23238B1BA911}" sibTransId="{FFD8A039-B230-4031-9477-57BB042F0E2F}"/>
    <dgm:cxn modelId="{ACAD387E-CB96-426D-85D7-7786B8D1EAC9}" type="presOf" srcId="{81CA1AA8-F210-4599-AFC1-F2E838B04F37}" destId="{2433AE03-E043-4FCE-9D35-2350DD7364A8}" srcOrd="0" destOrd="0" presId="urn:microsoft.com/office/officeart/2005/8/layout/hList1"/>
    <dgm:cxn modelId="{A0FE3684-59EB-40C7-AB2F-0DF733109FCA}" type="presOf" srcId="{C82AD139-BE4C-4256-A46A-67C452EEE213}" destId="{B92CB725-9CE0-4E0C-A0B4-B0AC41C36D8C}" srcOrd="0" destOrd="0" presId="urn:microsoft.com/office/officeart/2005/8/layout/hList1"/>
    <dgm:cxn modelId="{221507B3-08B5-4709-995C-1A2D3946A24F}" srcId="{F00D3E97-9E98-4E76-8D80-94C49FA2A286}" destId="{9C8952A3-75F7-4428-870A-A36C338A8840}" srcOrd="0" destOrd="0" parTransId="{34BBFC6A-A1C9-4AAB-94FC-C2794CC87224}" sibTransId="{21111517-91CE-45DE-AD52-80C82B412DED}"/>
    <dgm:cxn modelId="{39993DB7-8925-47F4-9920-8428F8968389}" srcId="{C74E050B-46C2-45D3-8CB2-C0ABBCE3768D}" destId="{F00D3E97-9E98-4E76-8D80-94C49FA2A286}" srcOrd="1" destOrd="0" parTransId="{CCDD4451-6467-40C1-8DAE-1CB3270BF4EC}" sibTransId="{FB7AA964-8600-459D-8B9D-660C6325AB24}"/>
    <dgm:cxn modelId="{816B5DB7-33D5-432D-83E6-4470E43FBAA3}" type="presOf" srcId="{38AD486D-DE16-4F1E-B842-DE2BCA1FDDA0}" destId="{8C3570E7-A578-4AC1-9B95-11DE28EB1BB0}" srcOrd="0" destOrd="0" presId="urn:microsoft.com/office/officeart/2005/8/layout/hList1"/>
    <dgm:cxn modelId="{D1C100BA-A6DF-4CB3-A5DD-492F32AF4CA9}" srcId="{81CA1AA8-F210-4599-AFC1-F2E838B04F37}" destId="{C82AD139-BE4C-4256-A46A-67C452EEE213}" srcOrd="0" destOrd="0" parTransId="{2B8E05E1-EA1A-4023-9622-7950C8EF7F50}" sibTransId="{723F9A35-5413-41AB-BC7B-1930BB4B938B}"/>
    <dgm:cxn modelId="{B7DF17BE-1469-4014-AE23-745146A6815B}" type="presOf" srcId="{8A89EE19-4328-4E20-8FD3-AF16B75B2F99}" destId="{96FD7844-13BC-4F66-BD70-DF93EA8BED80}" srcOrd="0" destOrd="0" presId="urn:microsoft.com/office/officeart/2005/8/layout/hList1"/>
    <dgm:cxn modelId="{9FBC26C4-4AFF-4471-AA9F-344D4FB16E7B}" type="presOf" srcId="{E1542773-8FD7-4F3C-BA74-72336713CD16}" destId="{50F622F6-38CD-4112-A2E3-50A07F2646D4}" srcOrd="0" destOrd="0" presId="urn:microsoft.com/office/officeart/2005/8/layout/hList1"/>
    <dgm:cxn modelId="{F65C45C5-2B47-4DB3-902F-A6DB899EA59A}" type="presOf" srcId="{34BEA3A9-ABC6-4933-B137-D404F702E36D}" destId="{6282DDDA-4E46-41A2-B153-B8A5AAFAD1E0}" srcOrd="0" destOrd="0" presId="urn:microsoft.com/office/officeart/2005/8/layout/hList1"/>
    <dgm:cxn modelId="{1A6799D5-B3DF-44FA-86E6-1A6118D6632F}" type="presOf" srcId="{C74E050B-46C2-45D3-8CB2-C0ABBCE3768D}" destId="{E5C9EAE6-9A75-40DC-AE90-9833A2FA2983}" srcOrd="0" destOrd="0" presId="urn:microsoft.com/office/officeart/2005/8/layout/hList1"/>
    <dgm:cxn modelId="{2C45F4FC-1013-4ED3-B6F2-A9C1F2BE82E1}" srcId="{C74E050B-46C2-45D3-8CB2-C0ABBCE3768D}" destId="{81CA1AA8-F210-4599-AFC1-F2E838B04F37}" srcOrd="0" destOrd="0" parTransId="{E694EDA0-B63D-42EE-B6D4-103A0199DEF9}" sibTransId="{01E51F03-14B1-489E-9E75-E80B19BFA688}"/>
    <dgm:cxn modelId="{7823E08A-5901-4B9C-AEFA-93D42CB42E50}" type="presParOf" srcId="{E5C9EAE6-9A75-40DC-AE90-9833A2FA2983}" destId="{62E9E064-04EF-425C-A771-9314E2839A5C}" srcOrd="0" destOrd="0" presId="urn:microsoft.com/office/officeart/2005/8/layout/hList1"/>
    <dgm:cxn modelId="{04B04CCC-B567-4D2B-9EDE-6E88736D7324}" type="presParOf" srcId="{62E9E064-04EF-425C-A771-9314E2839A5C}" destId="{2433AE03-E043-4FCE-9D35-2350DD7364A8}" srcOrd="0" destOrd="0" presId="urn:microsoft.com/office/officeart/2005/8/layout/hList1"/>
    <dgm:cxn modelId="{C4ABB007-27C7-42C0-AF3D-AE477F35083A}" type="presParOf" srcId="{62E9E064-04EF-425C-A771-9314E2839A5C}" destId="{B92CB725-9CE0-4E0C-A0B4-B0AC41C36D8C}" srcOrd="1" destOrd="0" presId="urn:microsoft.com/office/officeart/2005/8/layout/hList1"/>
    <dgm:cxn modelId="{780132E8-5BFF-4E2D-B3EB-1B67C96DF0BB}" type="presParOf" srcId="{E5C9EAE6-9A75-40DC-AE90-9833A2FA2983}" destId="{A19ABA28-8CFC-4C25-9B18-913720B49EAE}" srcOrd="1" destOrd="0" presId="urn:microsoft.com/office/officeart/2005/8/layout/hList1"/>
    <dgm:cxn modelId="{056768AC-8AD4-4B58-9A9A-4061CD6749F3}" type="presParOf" srcId="{E5C9EAE6-9A75-40DC-AE90-9833A2FA2983}" destId="{58D18B7B-69B4-4DCD-8219-9BA0E7A4F5D2}" srcOrd="2" destOrd="0" presId="urn:microsoft.com/office/officeart/2005/8/layout/hList1"/>
    <dgm:cxn modelId="{D127B47C-F9CD-4D4D-A0BE-F50C371DA542}" type="presParOf" srcId="{58D18B7B-69B4-4DCD-8219-9BA0E7A4F5D2}" destId="{D4F9BA3E-643C-48A1-BDC9-E7BEFAFA7C5A}" srcOrd="0" destOrd="0" presId="urn:microsoft.com/office/officeart/2005/8/layout/hList1"/>
    <dgm:cxn modelId="{9871503A-FFA1-4248-B876-95DD68057072}" type="presParOf" srcId="{58D18B7B-69B4-4DCD-8219-9BA0E7A4F5D2}" destId="{1550BC86-0878-4F08-BFFE-1CE07122BFCE}" srcOrd="1" destOrd="0" presId="urn:microsoft.com/office/officeart/2005/8/layout/hList1"/>
    <dgm:cxn modelId="{D680C570-AF68-4612-951D-B164329F7C4B}" type="presParOf" srcId="{E5C9EAE6-9A75-40DC-AE90-9833A2FA2983}" destId="{29BEBBDF-5F37-48A0-94FA-7EA643D927FB}" srcOrd="3" destOrd="0" presId="urn:microsoft.com/office/officeart/2005/8/layout/hList1"/>
    <dgm:cxn modelId="{68375057-6C4B-4F55-8C7A-7AB1E93CB313}" type="presParOf" srcId="{E5C9EAE6-9A75-40DC-AE90-9833A2FA2983}" destId="{D43447CC-50D6-47ED-8169-B13F2F8BBB36}" srcOrd="4" destOrd="0" presId="urn:microsoft.com/office/officeart/2005/8/layout/hList1"/>
    <dgm:cxn modelId="{5443F391-3D39-4557-B478-C6EF94D93075}" type="presParOf" srcId="{D43447CC-50D6-47ED-8169-B13F2F8BBB36}" destId="{50F622F6-38CD-4112-A2E3-50A07F2646D4}" srcOrd="0" destOrd="0" presId="urn:microsoft.com/office/officeart/2005/8/layout/hList1"/>
    <dgm:cxn modelId="{23175C2E-AE8E-4B9D-A524-80D2A9A0380E}" type="presParOf" srcId="{D43447CC-50D6-47ED-8169-B13F2F8BBB36}" destId="{6282DDDA-4E46-41A2-B153-B8A5AAFAD1E0}" srcOrd="1" destOrd="0" presId="urn:microsoft.com/office/officeart/2005/8/layout/hList1"/>
    <dgm:cxn modelId="{BD860736-891E-4AF6-880E-736C9BA9ABAF}" type="presParOf" srcId="{E5C9EAE6-9A75-40DC-AE90-9833A2FA2983}" destId="{F63BBE9D-922C-4C5E-A401-99737DC31F61}" srcOrd="5" destOrd="0" presId="urn:microsoft.com/office/officeart/2005/8/layout/hList1"/>
    <dgm:cxn modelId="{8772D3F9-792D-4F97-86FA-757FBC899283}" type="presParOf" srcId="{E5C9EAE6-9A75-40DC-AE90-9833A2FA2983}" destId="{CAC8FB50-6FC6-4D9D-A693-D4C7DC478C01}" srcOrd="6" destOrd="0" presId="urn:microsoft.com/office/officeart/2005/8/layout/hList1"/>
    <dgm:cxn modelId="{24D4FD8C-F2CD-42AE-AC93-AADBFE69C68D}" type="presParOf" srcId="{CAC8FB50-6FC6-4D9D-A693-D4C7DC478C01}" destId="{9F4EE4CA-A5F2-45C6-8B06-355AB6AAA4CB}" srcOrd="0" destOrd="0" presId="urn:microsoft.com/office/officeart/2005/8/layout/hList1"/>
    <dgm:cxn modelId="{1975BC23-DF62-4A19-AAE9-EF8061267671}" type="presParOf" srcId="{CAC8FB50-6FC6-4D9D-A693-D4C7DC478C01}" destId="{8C3570E7-A578-4AC1-9B95-11DE28EB1BB0}" srcOrd="1" destOrd="0" presId="urn:microsoft.com/office/officeart/2005/8/layout/hList1"/>
    <dgm:cxn modelId="{C2C48E47-1F01-4FB3-9F55-96FDCB2904B4}" type="presParOf" srcId="{E5C9EAE6-9A75-40DC-AE90-9833A2FA2983}" destId="{76AC0F44-AF89-4FD5-926E-960425CF2A99}" srcOrd="7" destOrd="0" presId="urn:microsoft.com/office/officeart/2005/8/layout/hList1"/>
    <dgm:cxn modelId="{36D7492A-CDE8-45AF-9E2C-04E1D501DC01}" type="presParOf" srcId="{E5C9EAE6-9A75-40DC-AE90-9833A2FA2983}" destId="{819DA783-F692-401A-BC0E-781102DF7F94}" srcOrd="8" destOrd="0" presId="urn:microsoft.com/office/officeart/2005/8/layout/hList1"/>
    <dgm:cxn modelId="{8100C14F-7AC4-48A9-A8E2-1B90B89D53B4}" type="presParOf" srcId="{819DA783-F692-401A-BC0E-781102DF7F94}" destId="{7EDA5046-2EA5-4328-AE06-A6C18B42BCC0}" srcOrd="0" destOrd="0" presId="urn:microsoft.com/office/officeart/2005/8/layout/hList1"/>
    <dgm:cxn modelId="{BED6F8FB-5822-4BB6-9694-891F2106FE68}" type="presParOf" srcId="{819DA783-F692-401A-BC0E-781102DF7F94}" destId="{96FD7844-13BC-4F66-BD70-DF93EA8BED8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569C72-99C6-47A0-A8B4-07D17A4E1893}"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AU"/>
        </a:p>
      </dgm:t>
    </dgm:pt>
    <dgm:pt modelId="{EAF4EBE9-406E-4EF2-A3FC-96616A55636C}">
      <dgm:prSet phldrT="[Text]" custT="1"/>
      <dgm:spPr/>
      <dgm:t>
        <a:bodyPr/>
        <a:lstStyle/>
        <a:p>
          <a:pPr>
            <a:buNone/>
          </a:pPr>
          <a:r>
            <a:rPr lang="en-AU" sz="1800">
              <a:latin typeface="Arial" panose="020B0604020202020204" pitchFamily="34" charset="0"/>
              <a:cs typeface="Arial" panose="020B0604020202020204" pitchFamily="34" charset="0"/>
            </a:rPr>
            <a:t>Step 1</a:t>
          </a:r>
        </a:p>
        <a:p>
          <a:pPr>
            <a:buNone/>
          </a:pPr>
          <a:r>
            <a:rPr lang="en-AU" sz="1600">
              <a:latin typeface="Arial" panose="020B0604020202020204" pitchFamily="34" charset="0"/>
              <a:cs typeface="Arial" panose="020B0604020202020204" pitchFamily="34" charset="0"/>
            </a:rPr>
            <a:t>Consider biodiversity at Dirk Hartog Island, Shark Bay or your local region. What are you most concerned about?</a:t>
          </a:r>
          <a:endParaRPr lang="en-AU" sz="1600"/>
        </a:p>
      </dgm:t>
    </dgm:pt>
    <dgm:pt modelId="{ADC575F1-8A93-45C9-AF03-477B09B2D9EC}" type="parTrans" cxnId="{6C1B3917-DED7-40F8-BD1C-C7F74ED1983E}">
      <dgm:prSet/>
      <dgm:spPr/>
      <dgm:t>
        <a:bodyPr/>
        <a:lstStyle/>
        <a:p>
          <a:endParaRPr lang="en-AU"/>
        </a:p>
      </dgm:t>
    </dgm:pt>
    <dgm:pt modelId="{74FE09D9-11BB-4552-B49C-0D5E60B22773}" type="sibTrans" cxnId="{6C1B3917-DED7-40F8-BD1C-C7F74ED1983E}">
      <dgm:prSet/>
      <dgm:spPr/>
      <dgm:t>
        <a:bodyPr/>
        <a:lstStyle/>
        <a:p>
          <a:endParaRPr lang="en-AU"/>
        </a:p>
      </dgm:t>
    </dgm:pt>
    <dgm:pt modelId="{C7CE6119-266C-4599-8BF2-BF94175D9BFB}">
      <dgm:prSet custT="1"/>
      <dgm:spPr/>
      <dgm:t>
        <a:bodyPr/>
        <a:lstStyle/>
        <a:p>
          <a:r>
            <a:rPr lang="en-AU" sz="1800">
              <a:latin typeface="Arial" panose="020B0604020202020204" pitchFamily="34" charset="0"/>
              <a:cs typeface="Arial" panose="020B0604020202020204" pitchFamily="34" charset="0"/>
            </a:rPr>
            <a:t>Step 2</a:t>
          </a:r>
        </a:p>
        <a:p>
          <a:r>
            <a:rPr lang="en-AU" sz="1600">
              <a:latin typeface="Arial" panose="020B0604020202020204" pitchFamily="34" charset="0"/>
              <a:cs typeface="Arial" panose="020B0604020202020204" pitchFamily="34" charset="0"/>
            </a:rPr>
            <a:t>Use Solution Fluency to lead you to create real-world action</a:t>
          </a:r>
        </a:p>
      </dgm:t>
    </dgm:pt>
    <dgm:pt modelId="{4F5206C1-77D3-40EC-9318-F3D5398C43CC}" type="parTrans" cxnId="{96B3F53D-4F92-4DA3-B5A1-1E66FC4DB824}">
      <dgm:prSet/>
      <dgm:spPr/>
      <dgm:t>
        <a:bodyPr/>
        <a:lstStyle/>
        <a:p>
          <a:endParaRPr lang="en-AU"/>
        </a:p>
      </dgm:t>
    </dgm:pt>
    <dgm:pt modelId="{362A5A52-80CA-4BD9-A966-A5D3AE8D5734}" type="sibTrans" cxnId="{96B3F53D-4F92-4DA3-B5A1-1E66FC4DB824}">
      <dgm:prSet/>
      <dgm:spPr/>
      <dgm:t>
        <a:bodyPr/>
        <a:lstStyle/>
        <a:p>
          <a:endParaRPr lang="en-AU"/>
        </a:p>
      </dgm:t>
    </dgm:pt>
    <dgm:pt modelId="{64981293-A0EC-4A67-9B37-F7531FFE95C9}">
      <dgm:prSet custT="1"/>
      <dgm:spPr/>
      <dgm:t>
        <a:bodyPr/>
        <a:lstStyle/>
        <a:p>
          <a:endParaRPr lang="en-AU" sz="1800">
            <a:latin typeface="Arial" panose="020B0604020202020204" pitchFamily="34" charset="0"/>
            <a:cs typeface="Arial" panose="020B0604020202020204" pitchFamily="34" charset="0"/>
          </a:endParaRPr>
        </a:p>
        <a:p>
          <a:r>
            <a:rPr lang="en-AU" sz="1800">
              <a:latin typeface="Arial" panose="020B0604020202020204" pitchFamily="34" charset="0"/>
              <a:cs typeface="Arial" panose="020B0604020202020204" pitchFamily="34" charset="0"/>
            </a:rPr>
            <a:t>Step 3</a:t>
          </a:r>
        </a:p>
        <a:p>
          <a:r>
            <a:rPr lang="en-AU" sz="1600">
              <a:latin typeface="Arial" panose="020B0604020202020204" pitchFamily="34" charset="0"/>
              <a:cs typeface="Arial" panose="020B0604020202020204" pitchFamily="34" charset="0"/>
            </a:rPr>
            <a:t>Share, celebrate and reflect on your achievement</a:t>
          </a:r>
        </a:p>
        <a:p>
          <a:endParaRPr lang="en-AU" sz="1600">
            <a:latin typeface="Arial" panose="020B0604020202020204" pitchFamily="34" charset="0"/>
            <a:cs typeface="Arial" panose="020B0604020202020204" pitchFamily="34" charset="0"/>
          </a:endParaRPr>
        </a:p>
      </dgm:t>
    </dgm:pt>
    <dgm:pt modelId="{609E845C-606F-4E1E-8223-A5B19FEC6BC1}" type="parTrans" cxnId="{FBECF2C0-A204-4AAA-80B6-A80C3DCABB01}">
      <dgm:prSet/>
      <dgm:spPr/>
      <dgm:t>
        <a:bodyPr/>
        <a:lstStyle/>
        <a:p>
          <a:endParaRPr lang="en-AU"/>
        </a:p>
      </dgm:t>
    </dgm:pt>
    <dgm:pt modelId="{DF7A5D6D-CFC0-40A4-9B59-1C8FFBF58ADA}" type="sibTrans" cxnId="{FBECF2C0-A204-4AAA-80B6-A80C3DCABB01}">
      <dgm:prSet/>
      <dgm:spPr/>
      <dgm:t>
        <a:bodyPr/>
        <a:lstStyle/>
        <a:p>
          <a:endParaRPr lang="en-AU"/>
        </a:p>
      </dgm:t>
    </dgm:pt>
    <dgm:pt modelId="{E94A80AA-F5F7-40D3-8AC4-ECAC56E331C3}" type="pres">
      <dgm:prSet presAssocID="{E6569C72-99C6-47A0-A8B4-07D17A4E1893}" presName="Name0" presStyleCnt="0">
        <dgm:presLayoutVars>
          <dgm:dir/>
          <dgm:resizeHandles val="exact"/>
        </dgm:presLayoutVars>
      </dgm:prSet>
      <dgm:spPr/>
    </dgm:pt>
    <dgm:pt modelId="{41639625-735E-48BC-9CB9-D0855F2C4BA4}" type="pres">
      <dgm:prSet presAssocID="{E6569C72-99C6-47A0-A8B4-07D17A4E1893}" presName="fgShape" presStyleLbl="fgShp" presStyleIdx="0" presStyleCnt="1"/>
      <dgm:spPr>
        <a:prstGeom prst="rightArrow">
          <a:avLst/>
        </a:prstGeom>
      </dgm:spPr>
    </dgm:pt>
    <dgm:pt modelId="{0B4576FB-CEBD-43C4-9E83-3850DA567139}" type="pres">
      <dgm:prSet presAssocID="{E6569C72-99C6-47A0-A8B4-07D17A4E1893}" presName="linComp" presStyleCnt="0"/>
      <dgm:spPr/>
    </dgm:pt>
    <dgm:pt modelId="{766F86E7-1983-434F-BD23-1C25520668C8}" type="pres">
      <dgm:prSet presAssocID="{EAF4EBE9-406E-4EF2-A3FC-96616A55636C}" presName="compNode" presStyleCnt="0"/>
      <dgm:spPr/>
    </dgm:pt>
    <dgm:pt modelId="{893B73AA-E3E7-4917-A044-764321B18B6A}" type="pres">
      <dgm:prSet presAssocID="{EAF4EBE9-406E-4EF2-A3FC-96616A55636C}" presName="bkgdShape" presStyleLbl="node1" presStyleIdx="0" presStyleCnt="3" custLinFactNeighborX="229" custLinFactNeighborY="13808"/>
      <dgm:spPr/>
    </dgm:pt>
    <dgm:pt modelId="{FA88F5F4-888D-4430-9BFD-B0CCC0E918BC}" type="pres">
      <dgm:prSet presAssocID="{EAF4EBE9-406E-4EF2-A3FC-96616A55636C}" presName="nodeTx" presStyleLbl="node1" presStyleIdx="0" presStyleCnt="3">
        <dgm:presLayoutVars>
          <dgm:bulletEnabled val="1"/>
        </dgm:presLayoutVars>
      </dgm:prSet>
      <dgm:spPr/>
    </dgm:pt>
    <dgm:pt modelId="{7D09D2B3-C887-4642-AD59-391A9D9982F3}" type="pres">
      <dgm:prSet presAssocID="{EAF4EBE9-406E-4EF2-A3FC-96616A55636C}" presName="invisiNode" presStyleLbl="node1" presStyleIdx="0" presStyleCnt="3"/>
      <dgm:spPr/>
    </dgm:pt>
    <dgm:pt modelId="{4488671A-6088-4CE7-B8AD-39FE99FD7F7F}" type="pres">
      <dgm:prSet presAssocID="{EAF4EBE9-406E-4EF2-A3FC-96616A55636C}"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5FB08C49-476A-4AD4-A0BA-86866D60DCF8}" type="pres">
      <dgm:prSet presAssocID="{74FE09D9-11BB-4552-B49C-0D5E60B22773}" presName="sibTrans" presStyleLbl="sibTrans2D1" presStyleIdx="0" presStyleCnt="0"/>
      <dgm:spPr/>
    </dgm:pt>
    <dgm:pt modelId="{69C7D0F8-08EC-43CA-986A-9C58FE604B39}" type="pres">
      <dgm:prSet presAssocID="{C7CE6119-266C-4599-8BF2-BF94175D9BFB}" presName="compNode" presStyleCnt="0"/>
      <dgm:spPr/>
    </dgm:pt>
    <dgm:pt modelId="{63BA49D2-AD2D-423E-881A-D94DB00703D7}" type="pres">
      <dgm:prSet presAssocID="{C7CE6119-266C-4599-8BF2-BF94175D9BFB}" presName="bkgdShape" presStyleLbl="node1" presStyleIdx="1" presStyleCnt="3"/>
      <dgm:spPr/>
    </dgm:pt>
    <dgm:pt modelId="{3DF2CAA9-3F1E-437C-AD33-46ED649FCFCC}" type="pres">
      <dgm:prSet presAssocID="{C7CE6119-266C-4599-8BF2-BF94175D9BFB}" presName="nodeTx" presStyleLbl="node1" presStyleIdx="1" presStyleCnt="3">
        <dgm:presLayoutVars>
          <dgm:bulletEnabled val="1"/>
        </dgm:presLayoutVars>
      </dgm:prSet>
      <dgm:spPr/>
    </dgm:pt>
    <dgm:pt modelId="{04432B75-9446-45D3-A08C-966443BB9C3A}" type="pres">
      <dgm:prSet presAssocID="{C7CE6119-266C-4599-8BF2-BF94175D9BFB}" presName="invisiNode" presStyleLbl="node1" presStyleIdx="1" presStyleCnt="3"/>
      <dgm:spPr/>
    </dgm:pt>
    <dgm:pt modelId="{21709DC9-0CB8-4FBE-9A69-40A624D557FB}" type="pres">
      <dgm:prSet presAssocID="{C7CE6119-266C-4599-8BF2-BF94175D9BFB}" presName="imagNode"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B59DC4D-EFED-4D46-A06F-B47D972AFF71}" type="pres">
      <dgm:prSet presAssocID="{362A5A52-80CA-4BD9-A966-A5D3AE8D5734}" presName="sibTrans" presStyleLbl="sibTrans2D1" presStyleIdx="0" presStyleCnt="0"/>
      <dgm:spPr/>
    </dgm:pt>
    <dgm:pt modelId="{8175DDBC-6DC9-47AD-902C-DC6B9D2684C3}" type="pres">
      <dgm:prSet presAssocID="{64981293-A0EC-4A67-9B37-F7531FFE95C9}" presName="compNode" presStyleCnt="0"/>
      <dgm:spPr/>
    </dgm:pt>
    <dgm:pt modelId="{CDB617D7-DA75-495B-B595-CEB50AB0B80D}" type="pres">
      <dgm:prSet presAssocID="{64981293-A0EC-4A67-9B37-F7531FFE95C9}" presName="bkgdShape" presStyleLbl="node1" presStyleIdx="2" presStyleCnt="3"/>
      <dgm:spPr/>
    </dgm:pt>
    <dgm:pt modelId="{F82A2AA5-CB4A-4BD6-AFDC-DDF2A170A1FE}" type="pres">
      <dgm:prSet presAssocID="{64981293-A0EC-4A67-9B37-F7531FFE95C9}" presName="nodeTx" presStyleLbl="node1" presStyleIdx="2" presStyleCnt="3">
        <dgm:presLayoutVars>
          <dgm:bulletEnabled val="1"/>
        </dgm:presLayoutVars>
      </dgm:prSet>
      <dgm:spPr/>
    </dgm:pt>
    <dgm:pt modelId="{46159962-E9CB-4802-A0B0-2E0D121255F7}" type="pres">
      <dgm:prSet presAssocID="{64981293-A0EC-4A67-9B37-F7531FFE95C9}" presName="invisiNode" presStyleLbl="node1" presStyleIdx="2" presStyleCnt="3"/>
      <dgm:spPr/>
    </dgm:pt>
    <dgm:pt modelId="{F54C3A27-A7CB-4953-8460-36A628ECB647}" type="pres">
      <dgm:prSet presAssocID="{64981293-A0EC-4A67-9B37-F7531FFE95C9}" presName="imagNode" presStyleLbl="fgImgPlace1"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8D708C04-2C95-4454-8515-0BC40C3019FA}" type="presOf" srcId="{EAF4EBE9-406E-4EF2-A3FC-96616A55636C}" destId="{893B73AA-E3E7-4917-A044-764321B18B6A}" srcOrd="0" destOrd="0" presId="urn:microsoft.com/office/officeart/2005/8/layout/hList7"/>
    <dgm:cxn modelId="{B2745F0E-A97B-4662-8070-9D25F2E9B617}" type="presOf" srcId="{64981293-A0EC-4A67-9B37-F7531FFE95C9}" destId="{CDB617D7-DA75-495B-B595-CEB50AB0B80D}" srcOrd="0" destOrd="0" presId="urn:microsoft.com/office/officeart/2005/8/layout/hList7"/>
    <dgm:cxn modelId="{6C1B3917-DED7-40F8-BD1C-C7F74ED1983E}" srcId="{E6569C72-99C6-47A0-A8B4-07D17A4E1893}" destId="{EAF4EBE9-406E-4EF2-A3FC-96616A55636C}" srcOrd="0" destOrd="0" parTransId="{ADC575F1-8A93-45C9-AF03-477B09B2D9EC}" sibTransId="{74FE09D9-11BB-4552-B49C-0D5E60B22773}"/>
    <dgm:cxn modelId="{2A288936-DA1B-4A40-BC12-B5BDBD02FD06}" type="presOf" srcId="{E6569C72-99C6-47A0-A8B4-07D17A4E1893}" destId="{E94A80AA-F5F7-40D3-8AC4-ECAC56E331C3}" srcOrd="0" destOrd="0" presId="urn:microsoft.com/office/officeart/2005/8/layout/hList7"/>
    <dgm:cxn modelId="{96B3F53D-4F92-4DA3-B5A1-1E66FC4DB824}" srcId="{E6569C72-99C6-47A0-A8B4-07D17A4E1893}" destId="{C7CE6119-266C-4599-8BF2-BF94175D9BFB}" srcOrd="1" destOrd="0" parTransId="{4F5206C1-77D3-40EC-9318-F3D5398C43CC}" sibTransId="{362A5A52-80CA-4BD9-A966-A5D3AE8D5734}"/>
    <dgm:cxn modelId="{9965614C-7D3A-4F1D-A4C5-2AB03E35B7F6}" type="presOf" srcId="{74FE09D9-11BB-4552-B49C-0D5E60B22773}" destId="{5FB08C49-476A-4AD4-A0BA-86866D60DCF8}" srcOrd="0" destOrd="0" presId="urn:microsoft.com/office/officeart/2005/8/layout/hList7"/>
    <dgm:cxn modelId="{E4A59591-2C59-458D-A4E2-B25D3AF99F6F}" type="presOf" srcId="{C7CE6119-266C-4599-8BF2-BF94175D9BFB}" destId="{63BA49D2-AD2D-423E-881A-D94DB00703D7}" srcOrd="0" destOrd="0" presId="urn:microsoft.com/office/officeart/2005/8/layout/hList7"/>
    <dgm:cxn modelId="{96F6B9AD-80AB-4EF8-AF4B-F5A7E095F40A}" type="presOf" srcId="{362A5A52-80CA-4BD9-A966-A5D3AE8D5734}" destId="{FB59DC4D-EFED-4D46-A06F-B47D972AFF71}" srcOrd="0" destOrd="0" presId="urn:microsoft.com/office/officeart/2005/8/layout/hList7"/>
    <dgm:cxn modelId="{FBECF2C0-A204-4AAA-80B6-A80C3DCABB01}" srcId="{E6569C72-99C6-47A0-A8B4-07D17A4E1893}" destId="{64981293-A0EC-4A67-9B37-F7531FFE95C9}" srcOrd="2" destOrd="0" parTransId="{609E845C-606F-4E1E-8223-A5B19FEC6BC1}" sibTransId="{DF7A5D6D-CFC0-40A4-9B59-1C8FFBF58ADA}"/>
    <dgm:cxn modelId="{43AAFBC9-EE41-42AC-934D-2B5268A52378}" type="presOf" srcId="{EAF4EBE9-406E-4EF2-A3FC-96616A55636C}" destId="{FA88F5F4-888D-4430-9BFD-B0CCC0E918BC}" srcOrd="1" destOrd="0" presId="urn:microsoft.com/office/officeart/2005/8/layout/hList7"/>
    <dgm:cxn modelId="{CB580ED5-6540-4F85-8F7B-FA914C062A5C}" type="presOf" srcId="{64981293-A0EC-4A67-9B37-F7531FFE95C9}" destId="{F82A2AA5-CB4A-4BD6-AFDC-DDF2A170A1FE}" srcOrd="1" destOrd="0" presId="urn:microsoft.com/office/officeart/2005/8/layout/hList7"/>
    <dgm:cxn modelId="{D26A90FA-6AC4-4F36-A36C-4B3A8383105F}" type="presOf" srcId="{C7CE6119-266C-4599-8BF2-BF94175D9BFB}" destId="{3DF2CAA9-3F1E-437C-AD33-46ED649FCFCC}" srcOrd="1" destOrd="0" presId="urn:microsoft.com/office/officeart/2005/8/layout/hList7"/>
    <dgm:cxn modelId="{2A093BBF-8DF6-43F9-9FBD-1DC32521DAEE}" type="presParOf" srcId="{E94A80AA-F5F7-40D3-8AC4-ECAC56E331C3}" destId="{41639625-735E-48BC-9CB9-D0855F2C4BA4}" srcOrd="0" destOrd="0" presId="urn:microsoft.com/office/officeart/2005/8/layout/hList7"/>
    <dgm:cxn modelId="{C63E154F-B4DE-48E3-9B41-89818FEB0A66}" type="presParOf" srcId="{E94A80AA-F5F7-40D3-8AC4-ECAC56E331C3}" destId="{0B4576FB-CEBD-43C4-9E83-3850DA567139}" srcOrd="1" destOrd="0" presId="urn:microsoft.com/office/officeart/2005/8/layout/hList7"/>
    <dgm:cxn modelId="{42F06141-60C4-42A1-A2D5-1A3720514CA3}" type="presParOf" srcId="{0B4576FB-CEBD-43C4-9E83-3850DA567139}" destId="{766F86E7-1983-434F-BD23-1C25520668C8}" srcOrd="0" destOrd="0" presId="urn:microsoft.com/office/officeart/2005/8/layout/hList7"/>
    <dgm:cxn modelId="{D40ED9AF-8BDA-40C8-BFF6-01F637042838}" type="presParOf" srcId="{766F86E7-1983-434F-BD23-1C25520668C8}" destId="{893B73AA-E3E7-4917-A044-764321B18B6A}" srcOrd="0" destOrd="0" presId="urn:microsoft.com/office/officeart/2005/8/layout/hList7"/>
    <dgm:cxn modelId="{DBDED517-1FFD-47BC-9ACE-FDB92FA8DA5D}" type="presParOf" srcId="{766F86E7-1983-434F-BD23-1C25520668C8}" destId="{FA88F5F4-888D-4430-9BFD-B0CCC0E918BC}" srcOrd="1" destOrd="0" presId="urn:microsoft.com/office/officeart/2005/8/layout/hList7"/>
    <dgm:cxn modelId="{7E868BEE-1752-470B-B8FB-DFEAAF5D802E}" type="presParOf" srcId="{766F86E7-1983-434F-BD23-1C25520668C8}" destId="{7D09D2B3-C887-4642-AD59-391A9D9982F3}" srcOrd="2" destOrd="0" presId="urn:microsoft.com/office/officeart/2005/8/layout/hList7"/>
    <dgm:cxn modelId="{5AED0E0F-CC2F-46ED-AE06-4D6740E99EF5}" type="presParOf" srcId="{766F86E7-1983-434F-BD23-1C25520668C8}" destId="{4488671A-6088-4CE7-B8AD-39FE99FD7F7F}" srcOrd="3" destOrd="0" presId="urn:microsoft.com/office/officeart/2005/8/layout/hList7"/>
    <dgm:cxn modelId="{D8193DE5-1199-46B4-991F-AC4BD729A0D2}" type="presParOf" srcId="{0B4576FB-CEBD-43C4-9E83-3850DA567139}" destId="{5FB08C49-476A-4AD4-A0BA-86866D60DCF8}" srcOrd="1" destOrd="0" presId="urn:microsoft.com/office/officeart/2005/8/layout/hList7"/>
    <dgm:cxn modelId="{DFC2B205-80A8-4ABD-9920-BF80BE185DB9}" type="presParOf" srcId="{0B4576FB-CEBD-43C4-9E83-3850DA567139}" destId="{69C7D0F8-08EC-43CA-986A-9C58FE604B39}" srcOrd="2" destOrd="0" presId="urn:microsoft.com/office/officeart/2005/8/layout/hList7"/>
    <dgm:cxn modelId="{3BD14709-0DD0-4384-8F77-6B762D1C1EB3}" type="presParOf" srcId="{69C7D0F8-08EC-43CA-986A-9C58FE604B39}" destId="{63BA49D2-AD2D-423E-881A-D94DB00703D7}" srcOrd="0" destOrd="0" presId="urn:microsoft.com/office/officeart/2005/8/layout/hList7"/>
    <dgm:cxn modelId="{45210565-7200-469A-BE3E-EF455FAB9F85}" type="presParOf" srcId="{69C7D0F8-08EC-43CA-986A-9C58FE604B39}" destId="{3DF2CAA9-3F1E-437C-AD33-46ED649FCFCC}" srcOrd="1" destOrd="0" presId="urn:microsoft.com/office/officeart/2005/8/layout/hList7"/>
    <dgm:cxn modelId="{B5C785F8-BFE7-40C4-B6A3-C84F5A708D68}" type="presParOf" srcId="{69C7D0F8-08EC-43CA-986A-9C58FE604B39}" destId="{04432B75-9446-45D3-A08C-966443BB9C3A}" srcOrd="2" destOrd="0" presId="urn:microsoft.com/office/officeart/2005/8/layout/hList7"/>
    <dgm:cxn modelId="{F62D9B31-7F37-4BC8-B8B7-9859E5896C28}" type="presParOf" srcId="{69C7D0F8-08EC-43CA-986A-9C58FE604B39}" destId="{21709DC9-0CB8-4FBE-9A69-40A624D557FB}" srcOrd="3" destOrd="0" presId="urn:microsoft.com/office/officeart/2005/8/layout/hList7"/>
    <dgm:cxn modelId="{10ECE1BD-4689-4ADB-8D1C-B3927C3F662C}" type="presParOf" srcId="{0B4576FB-CEBD-43C4-9E83-3850DA567139}" destId="{FB59DC4D-EFED-4D46-A06F-B47D972AFF71}" srcOrd="3" destOrd="0" presId="urn:microsoft.com/office/officeart/2005/8/layout/hList7"/>
    <dgm:cxn modelId="{76F5B646-7787-49BD-A09F-79EF44A2FE0F}" type="presParOf" srcId="{0B4576FB-CEBD-43C4-9E83-3850DA567139}" destId="{8175DDBC-6DC9-47AD-902C-DC6B9D2684C3}" srcOrd="4" destOrd="0" presId="urn:microsoft.com/office/officeart/2005/8/layout/hList7"/>
    <dgm:cxn modelId="{B458F558-6D19-45D9-8407-7A428FD72562}" type="presParOf" srcId="{8175DDBC-6DC9-47AD-902C-DC6B9D2684C3}" destId="{CDB617D7-DA75-495B-B595-CEB50AB0B80D}" srcOrd="0" destOrd="0" presId="urn:microsoft.com/office/officeart/2005/8/layout/hList7"/>
    <dgm:cxn modelId="{94BBD645-B424-4B1F-A4AF-68B61D05EB7C}" type="presParOf" srcId="{8175DDBC-6DC9-47AD-902C-DC6B9D2684C3}" destId="{F82A2AA5-CB4A-4BD6-AFDC-DDF2A170A1FE}" srcOrd="1" destOrd="0" presId="urn:microsoft.com/office/officeart/2005/8/layout/hList7"/>
    <dgm:cxn modelId="{B30AB399-ADC9-48BC-9F38-2F6F244119E2}" type="presParOf" srcId="{8175DDBC-6DC9-47AD-902C-DC6B9D2684C3}" destId="{46159962-E9CB-4802-A0B0-2E0D121255F7}" srcOrd="2" destOrd="0" presId="urn:microsoft.com/office/officeart/2005/8/layout/hList7"/>
    <dgm:cxn modelId="{0D064447-5892-4CA6-A98A-808390695B57}" type="presParOf" srcId="{8175DDBC-6DC9-47AD-902C-DC6B9D2684C3}" destId="{F54C3A27-A7CB-4953-8460-36A628ECB64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80A2D-953E-49E8-93DC-61F54258C233}">
      <dsp:nvSpPr>
        <dsp:cNvPr id="0" name=""/>
        <dsp:cNvSpPr/>
      </dsp:nvSpPr>
      <dsp:spPr>
        <a:xfrm>
          <a:off x="121" y="0"/>
          <a:ext cx="1614232" cy="42924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i="1" kern="1200">
              <a:latin typeface="Arial"/>
              <a:cs typeface="Arial"/>
            </a:rPr>
            <a:t>Return to 1616</a:t>
          </a:r>
          <a:r>
            <a:rPr lang="en-US" sz="1200" b="1" kern="1200">
              <a:latin typeface="Arial"/>
              <a:cs typeface="Arial"/>
            </a:rPr>
            <a:t> Background Information</a:t>
          </a:r>
          <a:br>
            <a:rPr lang="en-US" sz="1200" kern="1200">
              <a:latin typeface="Arial"/>
              <a:cs typeface="Arial"/>
            </a:rPr>
          </a:br>
          <a:r>
            <a:rPr lang="en-US" sz="1200" kern="1200">
              <a:latin typeface="Arial"/>
              <a:cs typeface="Arial"/>
            </a:rPr>
            <a:t>Learn about the incredible project to restore the biodiversity of Dirk Hartog Island to its natural state.</a:t>
          </a:r>
          <a:endParaRPr lang="en-AU" sz="1200" kern="1200">
            <a:latin typeface="Arial"/>
            <a:cs typeface="Arial"/>
          </a:endParaRPr>
        </a:p>
      </dsp:txBody>
      <dsp:txXfrm>
        <a:off x="121" y="1716978"/>
        <a:ext cx="1614232" cy="1716978"/>
      </dsp:txXfrm>
    </dsp:sp>
    <dsp:sp modelId="{BC2CC902-DD80-48A7-98EF-F319BB36F5B7}">
      <dsp:nvSpPr>
        <dsp:cNvPr id="0" name=""/>
        <dsp:cNvSpPr/>
      </dsp:nvSpPr>
      <dsp:spPr>
        <a:xfrm>
          <a:off x="92545" y="257546"/>
          <a:ext cx="1429384" cy="142938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F7AA22-75FF-477C-8FAD-339090D5B1AA}">
      <dsp:nvSpPr>
        <dsp:cNvPr id="0" name=""/>
        <dsp:cNvSpPr/>
      </dsp:nvSpPr>
      <dsp:spPr>
        <a:xfrm>
          <a:off x="1662780" y="0"/>
          <a:ext cx="1614232" cy="4292446"/>
        </a:xfrm>
        <a:prstGeom prst="roundRect">
          <a:avLst>
            <a:gd name="adj" fmla="val 1000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a:cs typeface="Arial"/>
            </a:rPr>
            <a:t>Virtual Tour</a:t>
          </a:r>
          <a:br>
            <a:rPr lang="en-US" sz="1200" b="1" kern="1200">
              <a:latin typeface="Arial"/>
              <a:cs typeface="Arial"/>
            </a:rPr>
          </a:br>
          <a:r>
            <a:rPr lang="en-US" sz="1200" b="0" kern="1200">
              <a:latin typeface="Arial"/>
              <a:cs typeface="Arial"/>
            </a:rPr>
            <a:t>Interact with 360-degree images within Google Earth to explore the island and the </a:t>
          </a:r>
          <a:r>
            <a:rPr lang="en-US" sz="1200" b="0" i="1" kern="1200">
              <a:latin typeface="Arial"/>
              <a:cs typeface="Arial"/>
            </a:rPr>
            <a:t>Return to 1616</a:t>
          </a:r>
          <a:r>
            <a:rPr lang="en-US" sz="1200" b="0" kern="1200">
              <a:latin typeface="Arial"/>
              <a:cs typeface="Arial"/>
            </a:rPr>
            <a:t> project.</a:t>
          </a:r>
          <a:endParaRPr lang="en-AU" sz="1200" b="0" kern="1200">
            <a:latin typeface="Arial"/>
            <a:cs typeface="Arial"/>
          </a:endParaRPr>
        </a:p>
      </dsp:txBody>
      <dsp:txXfrm>
        <a:off x="1662780" y="1716978"/>
        <a:ext cx="1614232" cy="1716978"/>
      </dsp:txXfrm>
    </dsp:sp>
    <dsp:sp modelId="{1595A2FC-133B-478B-805E-27347571CA2B}">
      <dsp:nvSpPr>
        <dsp:cNvPr id="0" name=""/>
        <dsp:cNvSpPr/>
      </dsp:nvSpPr>
      <dsp:spPr>
        <a:xfrm>
          <a:off x="1755204" y="257546"/>
          <a:ext cx="1429384" cy="142938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C7F802-8C2C-43BC-8FB5-11238E4175C9}">
      <dsp:nvSpPr>
        <dsp:cNvPr id="0" name=""/>
        <dsp:cNvSpPr/>
      </dsp:nvSpPr>
      <dsp:spPr>
        <a:xfrm>
          <a:off x="3325439" y="0"/>
          <a:ext cx="1614232" cy="4292446"/>
        </a:xfrm>
        <a:prstGeom prst="roundRect">
          <a:avLst>
            <a:gd name="adj" fmla="val 10000"/>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Inquiry Projects</a:t>
          </a:r>
        </a:p>
        <a:p>
          <a:pPr marL="0" lvl="0" indent="0" algn="ctr" defTabSz="533400">
            <a:lnSpc>
              <a:spcPct val="90000"/>
            </a:lnSpc>
            <a:spcBef>
              <a:spcPct val="0"/>
            </a:spcBef>
            <a:spcAft>
              <a:spcPct val="35000"/>
            </a:spcAft>
            <a:buNone/>
          </a:pPr>
          <a:r>
            <a:rPr lang="en-AU" sz="1200" kern="1200">
              <a:latin typeface="Arial"/>
              <a:cs typeface="Arial"/>
            </a:rPr>
            <a:t>Use ‘Information Fluency’ to guide your research or ‘Solution Fluency’ to guide you to real-world action!</a:t>
          </a:r>
        </a:p>
      </dsp:txBody>
      <dsp:txXfrm>
        <a:off x="3325439" y="1716978"/>
        <a:ext cx="1614232" cy="1716978"/>
      </dsp:txXfrm>
    </dsp:sp>
    <dsp:sp modelId="{3AD0F5CF-B4B1-4907-8FAD-46C6B52137A1}">
      <dsp:nvSpPr>
        <dsp:cNvPr id="0" name=""/>
        <dsp:cNvSpPr/>
      </dsp:nvSpPr>
      <dsp:spPr>
        <a:xfrm>
          <a:off x="3417863" y="257546"/>
          <a:ext cx="1429384" cy="142938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C4578-8099-491D-BA82-21E99E529E33}">
      <dsp:nvSpPr>
        <dsp:cNvPr id="0" name=""/>
        <dsp:cNvSpPr/>
      </dsp:nvSpPr>
      <dsp:spPr>
        <a:xfrm>
          <a:off x="4988098" y="0"/>
          <a:ext cx="1614232" cy="4292446"/>
        </a:xfrm>
        <a:prstGeom prst="roundRect">
          <a:avLst>
            <a:gd name="adj" fmla="val 10000"/>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a:cs typeface="Arial"/>
            </a:rPr>
            <a:t>Student Activities</a:t>
          </a:r>
        </a:p>
        <a:p>
          <a:pPr marL="0" lvl="0" indent="0" algn="ctr" defTabSz="533400">
            <a:lnSpc>
              <a:spcPct val="90000"/>
            </a:lnSpc>
            <a:spcBef>
              <a:spcPct val="0"/>
            </a:spcBef>
            <a:spcAft>
              <a:spcPct val="35000"/>
            </a:spcAft>
            <a:buNone/>
          </a:pPr>
          <a:r>
            <a:rPr lang="en-US" sz="1200" kern="1200">
              <a:latin typeface="Arial"/>
              <a:cs typeface="Arial"/>
            </a:rPr>
            <a:t>Browse activities to complement your current programs and curriculum. These can be used as ‘one-off’ activities or as a series.</a:t>
          </a:r>
          <a:endParaRPr lang="en-AU" sz="1200" kern="1200">
            <a:latin typeface="Arial"/>
            <a:cs typeface="Arial"/>
          </a:endParaRPr>
        </a:p>
      </dsp:txBody>
      <dsp:txXfrm>
        <a:off x="4988098" y="1716978"/>
        <a:ext cx="1614232" cy="1716978"/>
      </dsp:txXfrm>
    </dsp:sp>
    <dsp:sp modelId="{C66D34F4-B4A1-4F25-8BBB-492D1D0B4AE9}">
      <dsp:nvSpPr>
        <dsp:cNvPr id="0" name=""/>
        <dsp:cNvSpPr/>
      </dsp:nvSpPr>
      <dsp:spPr>
        <a:xfrm>
          <a:off x="5080522" y="257546"/>
          <a:ext cx="1429384" cy="142938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C2FF1-2724-421E-977D-C4E2D71C46A5}">
      <dsp:nvSpPr>
        <dsp:cNvPr id="0" name=""/>
        <dsp:cNvSpPr/>
      </dsp:nvSpPr>
      <dsp:spPr>
        <a:xfrm>
          <a:off x="6650758" y="0"/>
          <a:ext cx="1614232" cy="4292446"/>
        </a:xfrm>
        <a:prstGeom prst="roundRect">
          <a:avLst>
            <a:gd name="adj" fmla="val 1000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Information Hub</a:t>
          </a:r>
        </a:p>
        <a:p>
          <a:pPr marL="0" lvl="0" indent="0" algn="ctr" defTabSz="533400">
            <a:lnSpc>
              <a:spcPct val="90000"/>
            </a:lnSpc>
            <a:spcBef>
              <a:spcPct val="0"/>
            </a:spcBef>
            <a:spcAft>
              <a:spcPct val="35000"/>
            </a:spcAft>
            <a:buNone/>
          </a:pPr>
          <a:r>
            <a:rPr lang="en-AU" sz="1200" kern="1200">
              <a:latin typeface="Arial"/>
              <a:cs typeface="Arial"/>
            </a:rPr>
            <a:t>Search here for information you need when you need it. Find the information that best suits your inquiry and use it for real-world action. Share the information with others.</a:t>
          </a:r>
        </a:p>
      </dsp:txBody>
      <dsp:txXfrm>
        <a:off x="6650758" y="1716978"/>
        <a:ext cx="1614232" cy="1716978"/>
      </dsp:txXfrm>
    </dsp:sp>
    <dsp:sp modelId="{5A6A6C3E-3624-42FE-8E50-D8E081D53BD5}">
      <dsp:nvSpPr>
        <dsp:cNvPr id="0" name=""/>
        <dsp:cNvSpPr/>
      </dsp:nvSpPr>
      <dsp:spPr>
        <a:xfrm>
          <a:off x="6743182" y="257546"/>
          <a:ext cx="1429384" cy="1429384"/>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35663C-02ED-4438-92FB-EF9D4EF6DA8E}">
      <dsp:nvSpPr>
        <dsp:cNvPr id="0" name=""/>
        <dsp:cNvSpPr/>
      </dsp:nvSpPr>
      <dsp:spPr>
        <a:xfrm>
          <a:off x="8313417" y="0"/>
          <a:ext cx="1614232" cy="4292446"/>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Teacher Section</a:t>
          </a:r>
        </a:p>
        <a:p>
          <a:pPr marL="0" lvl="0" indent="0" algn="ctr" defTabSz="533400">
            <a:lnSpc>
              <a:spcPct val="90000"/>
            </a:lnSpc>
            <a:spcBef>
              <a:spcPct val="0"/>
            </a:spcBef>
            <a:spcAft>
              <a:spcPct val="35000"/>
            </a:spcAft>
            <a:buNone/>
          </a:pPr>
          <a:r>
            <a:rPr lang="en-AU" sz="1200" kern="1200">
              <a:latin typeface="Arial"/>
              <a:cs typeface="Arial"/>
            </a:rPr>
            <a:t>This section includes curriculum links and other supporting materials for busy teachers.</a:t>
          </a:r>
        </a:p>
      </dsp:txBody>
      <dsp:txXfrm>
        <a:off x="8313417" y="1716978"/>
        <a:ext cx="1614232" cy="1716978"/>
      </dsp:txXfrm>
    </dsp:sp>
    <dsp:sp modelId="{564528D2-C767-4357-9FDE-65F419485C2F}">
      <dsp:nvSpPr>
        <dsp:cNvPr id="0" name=""/>
        <dsp:cNvSpPr/>
      </dsp:nvSpPr>
      <dsp:spPr>
        <a:xfrm>
          <a:off x="8405841" y="257546"/>
          <a:ext cx="1429384" cy="1429384"/>
        </a:xfrm>
        <a:prstGeom prst="ellipse">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D61A1-4128-4D74-8897-A7761CC9A8E6}">
      <dsp:nvSpPr>
        <dsp:cNvPr id="0" name=""/>
        <dsp:cNvSpPr/>
      </dsp:nvSpPr>
      <dsp:spPr>
        <a:xfrm>
          <a:off x="397110" y="3433956"/>
          <a:ext cx="9133549" cy="643866"/>
        </a:xfrm>
        <a:prstGeom prs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F1299-4368-402F-90C2-397FAFA8C9EE}">
      <dsp:nvSpPr>
        <dsp:cNvPr id="0" name=""/>
        <dsp:cNvSpPr/>
      </dsp:nvSpPr>
      <dsp:spPr>
        <a:xfrm>
          <a:off x="478377"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Increasing ocean acidification</a:t>
          </a:r>
          <a:endParaRPr lang="en-AU" sz="700" kern="1200" dirty="0"/>
        </a:p>
        <a:p>
          <a:pPr marL="57150" lvl="1" indent="-57150" algn="l" defTabSz="311150">
            <a:lnSpc>
              <a:spcPct val="90000"/>
            </a:lnSpc>
            <a:spcBef>
              <a:spcPct val="0"/>
            </a:spcBef>
            <a:spcAft>
              <a:spcPct val="15000"/>
            </a:spcAft>
            <a:buChar char="•"/>
          </a:pPr>
          <a:r>
            <a:rPr lang="en-US" sz="700" kern="1200" dirty="0"/>
            <a:t>Rising sea temperatures</a:t>
          </a:r>
          <a:endParaRPr lang="en-AU" sz="700" kern="1200" dirty="0"/>
        </a:p>
        <a:p>
          <a:pPr marL="57150" lvl="1" indent="-57150" algn="l" defTabSz="311150">
            <a:lnSpc>
              <a:spcPct val="90000"/>
            </a:lnSpc>
            <a:spcBef>
              <a:spcPct val="0"/>
            </a:spcBef>
            <a:spcAft>
              <a:spcPct val="15000"/>
            </a:spcAft>
            <a:buChar char="•"/>
          </a:pPr>
          <a:r>
            <a:rPr lang="en-US" sz="700" kern="1200" dirty="0"/>
            <a:t>Changing oceanographic patterns</a:t>
          </a:r>
          <a:endParaRPr lang="en-AU" sz="700" kern="1200" dirty="0"/>
        </a:p>
        <a:p>
          <a:pPr marL="57150" lvl="1" indent="-57150" algn="l" defTabSz="311150">
            <a:lnSpc>
              <a:spcPct val="90000"/>
            </a:lnSpc>
            <a:spcBef>
              <a:spcPct val="0"/>
            </a:spcBef>
            <a:spcAft>
              <a:spcPct val="15000"/>
            </a:spcAft>
            <a:buChar char="•"/>
          </a:pPr>
          <a:r>
            <a:rPr lang="en-US" sz="700" kern="1200" dirty="0"/>
            <a:t>Rising sand temperatures</a:t>
          </a:r>
          <a:endParaRPr lang="en-AU" sz="700" kern="1200" dirty="0"/>
        </a:p>
        <a:p>
          <a:pPr marL="57150" lvl="1" indent="-57150" algn="l" defTabSz="311150">
            <a:lnSpc>
              <a:spcPct val="90000"/>
            </a:lnSpc>
            <a:spcBef>
              <a:spcPct val="0"/>
            </a:spcBef>
            <a:spcAft>
              <a:spcPct val="15000"/>
            </a:spcAft>
            <a:buChar char="•"/>
          </a:pPr>
          <a:r>
            <a:rPr lang="en-US" sz="700" kern="1200" dirty="0"/>
            <a:t>Increasing intensity and frequency of storms</a:t>
          </a:r>
          <a:endParaRPr lang="en-AU" sz="700" kern="1200" dirty="0"/>
        </a:p>
        <a:p>
          <a:pPr marL="57150" lvl="1" indent="-57150" algn="l" defTabSz="311150">
            <a:lnSpc>
              <a:spcPct val="90000"/>
            </a:lnSpc>
            <a:spcBef>
              <a:spcPct val="0"/>
            </a:spcBef>
            <a:spcAft>
              <a:spcPct val="15000"/>
            </a:spcAft>
            <a:buChar char="•"/>
          </a:pPr>
          <a:r>
            <a:rPr lang="en-US" sz="700" kern="1200" dirty="0"/>
            <a:t>Rising sea levels</a:t>
          </a:r>
          <a:endParaRPr lang="en-AU" sz="700" kern="1200" dirty="0"/>
        </a:p>
        <a:p>
          <a:pPr marL="57150" lvl="1" indent="-57150" algn="l" defTabSz="311150">
            <a:lnSpc>
              <a:spcPct val="90000"/>
            </a:lnSpc>
            <a:spcBef>
              <a:spcPct val="0"/>
            </a:spcBef>
            <a:spcAft>
              <a:spcPct val="15000"/>
            </a:spcAft>
            <a:buChar char="•"/>
          </a:pPr>
          <a:r>
            <a:rPr lang="en-US" sz="700" kern="1200" dirty="0"/>
            <a:t>Trophic cascades, phase shifts</a:t>
          </a:r>
          <a:endParaRPr lang="en-AU" sz="700" kern="1200" dirty="0"/>
        </a:p>
      </dsp:txBody>
      <dsp:txXfrm>
        <a:off x="510015" y="33367"/>
        <a:ext cx="1745573" cy="1318630"/>
      </dsp:txXfrm>
    </dsp:sp>
    <dsp:sp modelId="{3D99869F-A5C1-47B7-8C62-D06E4083069D}">
      <dsp:nvSpPr>
        <dsp:cNvPr id="0" name=""/>
        <dsp:cNvSpPr/>
      </dsp:nvSpPr>
      <dsp:spPr>
        <a:xfrm>
          <a:off x="478377"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Climate Change</a:t>
          </a:r>
          <a:endParaRPr lang="en-AU" sz="1600" b="0" kern="1200" dirty="0"/>
        </a:p>
      </dsp:txBody>
      <dsp:txXfrm>
        <a:off x="478377" y="1351997"/>
        <a:ext cx="1273837" cy="580615"/>
      </dsp:txXfrm>
    </dsp:sp>
    <dsp:sp modelId="{5B2DA89A-9646-4122-80C4-2FF6028A4560}">
      <dsp:nvSpPr>
        <dsp:cNvPr id="0" name=""/>
        <dsp:cNvSpPr/>
      </dsp:nvSpPr>
      <dsp:spPr>
        <a:xfrm>
          <a:off x="1803384" y="1444223"/>
          <a:ext cx="633097" cy="633097"/>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2EC0BB-F8AA-46CF-A0B4-6BD2A6DF7DF0}">
      <dsp:nvSpPr>
        <dsp:cNvPr id="0" name=""/>
        <dsp:cNvSpPr/>
      </dsp:nvSpPr>
      <dsp:spPr>
        <a:xfrm>
          <a:off x="2593327"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Litter, including risks to animals from getting caught or ingesting</a:t>
          </a:r>
          <a:endParaRPr lang="en-AU" sz="700" kern="1200" dirty="0"/>
        </a:p>
        <a:p>
          <a:pPr marL="57150" lvl="1" indent="-57150" algn="l" defTabSz="311150">
            <a:lnSpc>
              <a:spcPct val="90000"/>
            </a:lnSpc>
            <a:spcBef>
              <a:spcPct val="0"/>
            </a:spcBef>
            <a:spcAft>
              <a:spcPct val="15000"/>
            </a:spcAft>
            <a:buChar char="•"/>
          </a:pPr>
          <a:r>
            <a:rPr lang="en-US" sz="700" kern="1200" dirty="0">
              <a:latin typeface="Arial" panose="020B0604020202020204"/>
            </a:rPr>
            <a:t>Increased</a:t>
          </a:r>
          <a:r>
            <a:rPr lang="en-US" sz="700" kern="1200" dirty="0"/>
            <a:t> light pollution and habitat disturbance</a:t>
          </a:r>
          <a:endParaRPr lang="en-AU" sz="700" kern="1200" dirty="0"/>
        </a:p>
        <a:p>
          <a:pPr marL="57150" lvl="1" indent="-57150" algn="l" defTabSz="311150">
            <a:lnSpc>
              <a:spcPct val="90000"/>
            </a:lnSpc>
            <a:spcBef>
              <a:spcPct val="0"/>
            </a:spcBef>
            <a:spcAft>
              <a:spcPct val="15000"/>
            </a:spcAft>
            <a:buChar char="•"/>
          </a:pPr>
          <a:r>
            <a:rPr lang="en-US" sz="700" kern="1200" dirty="0"/>
            <a:t>Accidental fires</a:t>
          </a:r>
          <a:endParaRPr lang="en-AU" sz="700" kern="1200" dirty="0"/>
        </a:p>
        <a:p>
          <a:pPr marL="57150" lvl="1" indent="-57150" algn="l" defTabSz="311150">
            <a:lnSpc>
              <a:spcPct val="90000"/>
            </a:lnSpc>
            <a:spcBef>
              <a:spcPct val="0"/>
            </a:spcBef>
            <a:spcAft>
              <a:spcPct val="15000"/>
            </a:spcAft>
            <a:buChar char="•"/>
          </a:pPr>
          <a:r>
            <a:rPr lang="en-US" sz="700" kern="1200" dirty="0"/>
            <a:t>Off-road driving causing damage to vegetation and animal habitat</a:t>
          </a:r>
          <a:endParaRPr lang="en-AU" sz="700" kern="1200" dirty="0"/>
        </a:p>
        <a:p>
          <a:pPr marL="57150" lvl="1" indent="-57150" algn="l" defTabSz="311150">
            <a:lnSpc>
              <a:spcPct val="90000"/>
            </a:lnSpc>
            <a:spcBef>
              <a:spcPct val="0"/>
            </a:spcBef>
            <a:spcAft>
              <a:spcPct val="15000"/>
            </a:spcAft>
            <a:buChar char="•"/>
          </a:pPr>
          <a:r>
            <a:rPr lang="en-US" sz="700" kern="1200" dirty="0"/>
            <a:t>Risk to animals from vehicles travelling too fast at night</a:t>
          </a:r>
          <a:endParaRPr lang="en-AU" sz="700" kern="1200" dirty="0"/>
        </a:p>
        <a:p>
          <a:pPr marL="57150" lvl="1" indent="-57150" algn="l" defTabSz="311150">
            <a:lnSpc>
              <a:spcPct val="90000"/>
            </a:lnSpc>
            <a:spcBef>
              <a:spcPct val="0"/>
            </a:spcBef>
            <a:spcAft>
              <a:spcPct val="15000"/>
            </a:spcAft>
            <a:buChar char="•"/>
          </a:pPr>
          <a:r>
            <a:rPr lang="en-US" sz="700" kern="1200" dirty="0"/>
            <a:t>Accidental introduction of disease and introduced species from vehicles</a:t>
          </a:r>
          <a:endParaRPr lang="en-AU" sz="700" kern="1200" dirty="0"/>
        </a:p>
        <a:p>
          <a:pPr marL="57150" lvl="1" indent="-57150" algn="l" defTabSz="311150">
            <a:lnSpc>
              <a:spcPct val="90000"/>
            </a:lnSpc>
            <a:spcBef>
              <a:spcPct val="0"/>
            </a:spcBef>
            <a:spcAft>
              <a:spcPct val="15000"/>
            </a:spcAft>
            <a:buChar char="•"/>
          </a:pPr>
          <a:endParaRPr lang="en-AU" sz="700" kern="1200" dirty="0"/>
        </a:p>
      </dsp:txBody>
      <dsp:txXfrm>
        <a:off x="2624965" y="33367"/>
        <a:ext cx="1745573" cy="1318630"/>
      </dsp:txXfrm>
    </dsp:sp>
    <dsp:sp modelId="{0BF94465-0183-46D2-ACBE-0740A9691784}">
      <dsp:nvSpPr>
        <dsp:cNvPr id="0" name=""/>
        <dsp:cNvSpPr/>
      </dsp:nvSpPr>
      <dsp:spPr>
        <a:xfrm>
          <a:off x="2593327"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Careless </a:t>
          </a:r>
          <a:r>
            <a:rPr lang="en-US" sz="1600" b="0" kern="1200" dirty="0" err="1"/>
            <a:t>Behaviour</a:t>
          </a:r>
          <a:endParaRPr lang="en-AU" sz="1600" b="0" kern="1200" dirty="0"/>
        </a:p>
      </dsp:txBody>
      <dsp:txXfrm>
        <a:off x="2593327" y="1351997"/>
        <a:ext cx="1273837" cy="580615"/>
      </dsp:txXfrm>
    </dsp:sp>
    <dsp:sp modelId="{5042B813-BD04-4C99-B137-019CE0A761F6}">
      <dsp:nvSpPr>
        <dsp:cNvPr id="0" name=""/>
        <dsp:cNvSpPr/>
      </dsp:nvSpPr>
      <dsp:spPr>
        <a:xfrm>
          <a:off x="3918335" y="1444223"/>
          <a:ext cx="633097" cy="633097"/>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C15764-2732-436B-A325-277D42318A7F}">
      <dsp:nvSpPr>
        <dsp:cNvPr id="0" name=""/>
        <dsp:cNvSpPr/>
      </dsp:nvSpPr>
      <dsp:spPr>
        <a:xfrm>
          <a:off x="4708278"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Outbreaks of </a:t>
          </a:r>
          <a:r>
            <a:rPr lang="en-US" sz="700" kern="1200" dirty="0">
              <a:latin typeface="Arial" panose="020B0604020202020204"/>
            </a:rPr>
            <a:t>weed species</a:t>
          </a:r>
          <a:endParaRPr lang="en-AU" sz="700" kern="1200" dirty="0"/>
        </a:p>
        <a:p>
          <a:pPr marL="57150" lvl="1" indent="-57150" algn="l" defTabSz="311150" rtl="0">
            <a:lnSpc>
              <a:spcPct val="90000"/>
            </a:lnSpc>
            <a:spcBef>
              <a:spcPct val="0"/>
            </a:spcBef>
            <a:spcAft>
              <a:spcPct val="15000"/>
            </a:spcAft>
            <a:buChar char="•"/>
          </a:pPr>
          <a:r>
            <a:rPr lang="en-US" sz="700" kern="1200" dirty="0"/>
            <a:t>Weeds can grow quickly and smother native plants. Return to 1616 aims to manage some of the worst weeds already on the island such as ruby dock, </a:t>
          </a:r>
          <a:r>
            <a:rPr lang="en-US" sz="700" kern="1200" dirty="0" err="1"/>
            <a:t>iceplant</a:t>
          </a:r>
          <a:r>
            <a:rPr lang="en-US" sz="700" kern="1200" dirty="0"/>
            <a:t>, false </a:t>
          </a:r>
          <a:r>
            <a:rPr lang="en-US" sz="700" kern="1200" dirty="0" err="1"/>
            <a:t>sowthistle</a:t>
          </a:r>
          <a:r>
            <a:rPr lang="en-US" sz="700" kern="1200" dirty="0"/>
            <a:t> and </a:t>
          </a:r>
          <a:r>
            <a:rPr lang="en-US" sz="700" kern="1200" dirty="0" err="1"/>
            <a:t>caster</a:t>
          </a:r>
          <a:r>
            <a:rPr lang="en-US" sz="700" kern="1200" dirty="0"/>
            <a:t> oil</a:t>
          </a:r>
          <a:r>
            <a:rPr lang="en-US" sz="700" kern="1200" dirty="0">
              <a:latin typeface="Arial" panose="020B0604020202020204"/>
            </a:rPr>
            <a:t> plant</a:t>
          </a:r>
          <a:r>
            <a:rPr lang="en-US" sz="700" kern="1200" dirty="0"/>
            <a:t>.</a:t>
          </a:r>
          <a:endParaRPr lang="en-AU" sz="700" kern="1200" dirty="0"/>
        </a:p>
      </dsp:txBody>
      <dsp:txXfrm>
        <a:off x="4739916" y="33367"/>
        <a:ext cx="1745573" cy="1318630"/>
      </dsp:txXfrm>
    </dsp:sp>
    <dsp:sp modelId="{63428945-5186-48C9-B9D4-2727E359FFDC}">
      <dsp:nvSpPr>
        <dsp:cNvPr id="0" name=""/>
        <dsp:cNvSpPr/>
      </dsp:nvSpPr>
      <dsp:spPr>
        <a:xfrm>
          <a:off x="4708278"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Invasive Plants</a:t>
          </a:r>
          <a:endParaRPr lang="en-AU" sz="1600" b="0" kern="1200" dirty="0"/>
        </a:p>
      </dsp:txBody>
      <dsp:txXfrm>
        <a:off x="4708278" y="1351997"/>
        <a:ext cx="1273837" cy="580615"/>
      </dsp:txXfrm>
    </dsp:sp>
    <dsp:sp modelId="{9AB863F2-64FA-4BE5-B1A3-14ECBDE171FF}">
      <dsp:nvSpPr>
        <dsp:cNvPr id="0" name=""/>
        <dsp:cNvSpPr/>
      </dsp:nvSpPr>
      <dsp:spPr>
        <a:xfrm>
          <a:off x="6015685" y="1445128"/>
          <a:ext cx="633097" cy="63309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D48238-44CE-4E96-8D3A-42F1F80470CD}">
      <dsp:nvSpPr>
        <dsp:cNvPr id="0" name=""/>
        <dsp:cNvSpPr/>
      </dsp:nvSpPr>
      <dsp:spPr>
        <a:xfrm>
          <a:off x="6823229"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rtl="0">
            <a:lnSpc>
              <a:spcPct val="90000"/>
            </a:lnSpc>
            <a:spcBef>
              <a:spcPct val="0"/>
            </a:spcBef>
            <a:spcAft>
              <a:spcPct val="15000"/>
            </a:spcAft>
            <a:buChar char="•"/>
          </a:pPr>
          <a:r>
            <a:rPr lang="en-US" sz="700" kern="1200" dirty="0"/>
            <a:t>Introduction of pests</a:t>
          </a:r>
          <a:r>
            <a:rPr lang="en-US" sz="700" kern="1200" dirty="0">
              <a:latin typeface="Arial" panose="020B0604020202020204"/>
            </a:rPr>
            <a:t> (foxes, cats, non-native rodents, Asian house gecko)</a:t>
          </a:r>
          <a:endParaRPr lang="en-AU" sz="700" kern="1200" dirty="0"/>
        </a:p>
        <a:p>
          <a:pPr marL="57150" lvl="1" indent="-57150" algn="l" defTabSz="311150">
            <a:lnSpc>
              <a:spcPct val="90000"/>
            </a:lnSpc>
            <a:spcBef>
              <a:spcPct val="0"/>
            </a:spcBef>
            <a:spcAft>
              <a:spcPct val="15000"/>
            </a:spcAft>
            <a:buChar char="•"/>
          </a:pPr>
          <a:r>
            <a:rPr lang="en-US" sz="700" kern="1200" dirty="0"/>
            <a:t>Outbreaks of invasive pests with cascading effects</a:t>
          </a:r>
          <a:endParaRPr lang="en-AU" sz="700" kern="1200" dirty="0"/>
        </a:p>
      </dsp:txBody>
      <dsp:txXfrm>
        <a:off x="6854867" y="33367"/>
        <a:ext cx="1745573" cy="1318630"/>
      </dsp:txXfrm>
    </dsp:sp>
    <dsp:sp modelId="{E806D8C4-F514-4D67-9BEA-C8DF3D3794F5}">
      <dsp:nvSpPr>
        <dsp:cNvPr id="0" name=""/>
        <dsp:cNvSpPr/>
      </dsp:nvSpPr>
      <dsp:spPr>
        <a:xfrm>
          <a:off x="6823229"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Invasive Animals</a:t>
          </a:r>
          <a:endParaRPr lang="en-AU" sz="1600" b="0" kern="1200" dirty="0"/>
        </a:p>
      </dsp:txBody>
      <dsp:txXfrm>
        <a:off x="6823229" y="1351997"/>
        <a:ext cx="1273837" cy="580615"/>
      </dsp:txXfrm>
    </dsp:sp>
    <dsp:sp modelId="{76BEA5A3-C369-417F-8C06-21545365A907}">
      <dsp:nvSpPr>
        <dsp:cNvPr id="0" name=""/>
        <dsp:cNvSpPr/>
      </dsp:nvSpPr>
      <dsp:spPr>
        <a:xfrm>
          <a:off x="8148236" y="1444223"/>
          <a:ext cx="633097" cy="633097"/>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AC879-134F-49F8-A12C-EBF72028C840}">
      <dsp:nvSpPr>
        <dsp:cNvPr id="0" name=""/>
        <dsp:cNvSpPr/>
      </dsp:nvSpPr>
      <dsp:spPr>
        <a:xfrm>
          <a:off x="8938180"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Smothering and entangling wildlife</a:t>
          </a:r>
          <a:endParaRPr lang="en-AU" sz="700" kern="1200" dirty="0"/>
        </a:p>
        <a:p>
          <a:pPr marL="57150" lvl="1" indent="-57150" algn="l" defTabSz="311150">
            <a:lnSpc>
              <a:spcPct val="90000"/>
            </a:lnSpc>
            <a:spcBef>
              <a:spcPct val="0"/>
            </a:spcBef>
            <a:spcAft>
              <a:spcPct val="15000"/>
            </a:spcAft>
            <a:buChar char="•"/>
          </a:pPr>
          <a:r>
            <a:rPr lang="en-US" sz="700" kern="1200" dirty="0"/>
            <a:t>Ingestion causing death or injury</a:t>
          </a:r>
          <a:endParaRPr lang="en-AU" sz="700" kern="1200" dirty="0"/>
        </a:p>
        <a:p>
          <a:pPr marL="57150" lvl="1" indent="-57150" algn="l" defTabSz="311150">
            <a:lnSpc>
              <a:spcPct val="90000"/>
            </a:lnSpc>
            <a:spcBef>
              <a:spcPct val="0"/>
            </a:spcBef>
            <a:spcAft>
              <a:spcPct val="15000"/>
            </a:spcAft>
            <a:buChar char="•"/>
          </a:pPr>
          <a:r>
            <a:rPr lang="en-US" sz="700" kern="1200" dirty="0"/>
            <a:t>Discarded fishing gear</a:t>
          </a:r>
          <a:endParaRPr lang="en-AU" sz="700" kern="1200" dirty="0"/>
        </a:p>
      </dsp:txBody>
      <dsp:txXfrm>
        <a:off x="8969818" y="33367"/>
        <a:ext cx="1745573" cy="1318630"/>
      </dsp:txXfrm>
    </dsp:sp>
    <dsp:sp modelId="{CB38C58E-3836-42F8-8F4D-702AE35D98E3}">
      <dsp:nvSpPr>
        <dsp:cNvPr id="0" name=""/>
        <dsp:cNvSpPr/>
      </dsp:nvSpPr>
      <dsp:spPr>
        <a:xfrm>
          <a:off x="8938180"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Marine Debris</a:t>
          </a:r>
          <a:endParaRPr lang="en-AU" sz="1600" b="0" kern="1200" dirty="0"/>
        </a:p>
      </dsp:txBody>
      <dsp:txXfrm>
        <a:off x="8938180" y="1351997"/>
        <a:ext cx="1273837" cy="580615"/>
      </dsp:txXfrm>
    </dsp:sp>
    <dsp:sp modelId="{22B4D0DF-B978-4B0D-B4C4-EFD32B21B21E}">
      <dsp:nvSpPr>
        <dsp:cNvPr id="0" name=""/>
        <dsp:cNvSpPr/>
      </dsp:nvSpPr>
      <dsp:spPr>
        <a:xfrm>
          <a:off x="10263187" y="1444223"/>
          <a:ext cx="633097" cy="633097"/>
        </a:xfrm>
        <a:prstGeom prst="ellipse">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4F858-2C76-45E6-A11D-4DA010060035}">
      <dsp:nvSpPr>
        <dsp:cNvPr id="0" name=""/>
        <dsp:cNvSpPr/>
      </dsp:nvSpPr>
      <dsp:spPr>
        <a:xfrm>
          <a:off x="1319363" y="1303"/>
          <a:ext cx="2311023" cy="17251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D9906-C8E5-4303-9486-D4F150D92CC2}">
      <dsp:nvSpPr>
        <dsp:cNvPr id="0" name=""/>
        <dsp:cNvSpPr/>
      </dsp:nvSpPr>
      <dsp:spPr>
        <a:xfrm>
          <a:off x="1319363" y="1726433"/>
          <a:ext cx="2311023" cy="7418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a:t>What makes me CURIOUS?</a:t>
          </a:r>
          <a:endParaRPr lang="en-AU" sz="1700" kern="1200"/>
        </a:p>
      </dsp:txBody>
      <dsp:txXfrm>
        <a:off x="1319363" y="1726433"/>
        <a:ext cx="1627481" cy="741805"/>
      </dsp:txXfrm>
    </dsp:sp>
    <dsp:sp modelId="{4E33609F-A39B-4927-B43A-0D903D1E9A10}">
      <dsp:nvSpPr>
        <dsp:cNvPr id="0" name=""/>
        <dsp:cNvSpPr/>
      </dsp:nvSpPr>
      <dsp:spPr>
        <a:xfrm>
          <a:off x="3012220" y="1844263"/>
          <a:ext cx="808858" cy="808858"/>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49E15-31C9-4BB7-81A7-C86D4991C522}">
      <dsp:nvSpPr>
        <dsp:cNvPr id="0" name=""/>
        <dsp:cNvSpPr/>
      </dsp:nvSpPr>
      <dsp:spPr>
        <a:xfrm>
          <a:off x="4021468" y="1303"/>
          <a:ext cx="2311023" cy="17251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77005-F74A-491A-8977-C8D252A00E24}">
      <dsp:nvSpPr>
        <dsp:cNvPr id="0" name=""/>
        <dsp:cNvSpPr/>
      </dsp:nvSpPr>
      <dsp:spPr>
        <a:xfrm>
          <a:off x="4021468" y="1726433"/>
          <a:ext cx="2311023" cy="7418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a:t>What makes me CONCERNED?</a:t>
          </a:r>
          <a:endParaRPr lang="en-AU" sz="1700" kern="1200"/>
        </a:p>
      </dsp:txBody>
      <dsp:txXfrm>
        <a:off x="4021468" y="1726433"/>
        <a:ext cx="1627481" cy="741805"/>
      </dsp:txXfrm>
    </dsp:sp>
    <dsp:sp modelId="{372882C9-5091-4E19-92AE-862B3E93A1F5}">
      <dsp:nvSpPr>
        <dsp:cNvPr id="0" name=""/>
        <dsp:cNvSpPr/>
      </dsp:nvSpPr>
      <dsp:spPr>
        <a:xfrm>
          <a:off x="5714324" y="1844263"/>
          <a:ext cx="808858" cy="808858"/>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089B5-EA17-4C30-BD98-2FE9C169CC27}">
      <dsp:nvSpPr>
        <dsp:cNvPr id="0" name=""/>
        <dsp:cNvSpPr/>
      </dsp:nvSpPr>
      <dsp:spPr>
        <a:xfrm>
          <a:off x="6723572" y="1303"/>
          <a:ext cx="2311023" cy="17251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2B0C3-847A-402A-999A-26131AF3A0A2}">
      <dsp:nvSpPr>
        <dsp:cNvPr id="0" name=""/>
        <dsp:cNvSpPr/>
      </dsp:nvSpPr>
      <dsp:spPr>
        <a:xfrm>
          <a:off x="6723572" y="1726433"/>
          <a:ext cx="2311023" cy="74180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a:t>What do I want to CREATE?</a:t>
          </a:r>
          <a:endParaRPr lang="en-AU" sz="1700" kern="1200"/>
        </a:p>
      </dsp:txBody>
      <dsp:txXfrm>
        <a:off x="6723572" y="1726433"/>
        <a:ext cx="1627481" cy="741805"/>
      </dsp:txXfrm>
    </dsp:sp>
    <dsp:sp modelId="{B32281D1-69F7-4764-8C32-B4AC3DFA0709}">
      <dsp:nvSpPr>
        <dsp:cNvPr id="0" name=""/>
        <dsp:cNvSpPr/>
      </dsp:nvSpPr>
      <dsp:spPr>
        <a:xfrm>
          <a:off x="8416428" y="1844263"/>
          <a:ext cx="808858" cy="808858"/>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14782-A950-4473-85B1-7DE7533DBB5E}">
      <dsp:nvSpPr>
        <dsp:cNvPr id="0" name=""/>
        <dsp:cNvSpPr/>
      </dsp:nvSpPr>
      <dsp:spPr>
        <a:xfrm>
          <a:off x="3609"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Construct a…</a:t>
          </a:r>
          <a:endParaRPr lang="en-AU" sz="1200" kern="1200"/>
        </a:p>
      </dsp:txBody>
      <dsp:txXfrm>
        <a:off x="3609" y="147744"/>
        <a:ext cx="1954260" cy="1172556"/>
      </dsp:txXfrm>
    </dsp:sp>
    <dsp:sp modelId="{0761589A-55F2-4081-AB65-5C33F8311270}">
      <dsp:nvSpPr>
        <dsp:cNvPr id="0" name=""/>
        <dsp:cNvSpPr/>
      </dsp:nvSpPr>
      <dsp:spPr>
        <a:xfrm>
          <a:off x="2153295"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Write to…</a:t>
          </a:r>
          <a:endParaRPr lang="en-AU" sz="1200" kern="1200"/>
        </a:p>
      </dsp:txBody>
      <dsp:txXfrm>
        <a:off x="2153295" y="147744"/>
        <a:ext cx="1954260" cy="1172556"/>
      </dsp:txXfrm>
    </dsp:sp>
    <dsp:sp modelId="{BE0DC833-3F70-4119-A387-111FDF93ADBF}">
      <dsp:nvSpPr>
        <dsp:cNvPr id="0" name=""/>
        <dsp:cNvSpPr/>
      </dsp:nvSpPr>
      <dsp:spPr>
        <a:xfrm>
          <a:off x="4302981"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Invent a…</a:t>
          </a:r>
          <a:endParaRPr lang="en-AU" sz="1200" kern="1200"/>
        </a:p>
      </dsp:txBody>
      <dsp:txXfrm>
        <a:off x="4302981" y="147744"/>
        <a:ext cx="1954260" cy="1172556"/>
      </dsp:txXfrm>
    </dsp:sp>
    <dsp:sp modelId="{C8746CF3-F961-466B-BD6B-1FB6FFD6E04D}">
      <dsp:nvSpPr>
        <dsp:cNvPr id="0" name=""/>
        <dsp:cNvSpPr/>
      </dsp:nvSpPr>
      <dsp:spPr>
        <a:xfrm>
          <a:off x="6452668"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Create a…</a:t>
          </a:r>
          <a:endParaRPr lang="en-AU" sz="1200" kern="1200"/>
        </a:p>
      </dsp:txBody>
      <dsp:txXfrm>
        <a:off x="6452668" y="147744"/>
        <a:ext cx="1954260" cy="1172556"/>
      </dsp:txXfrm>
    </dsp:sp>
    <dsp:sp modelId="{BA3A6933-AEE5-4C10-8C6C-A70083E81941}">
      <dsp:nvSpPr>
        <dsp:cNvPr id="0" name=""/>
        <dsp:cNvSpPr/>
      </dsp:nvSpPr>
      <dsp:spPr>
        <a:xfrm>
          <a:off x="8602354"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err="1"/>
            <a:t>Organise</a:t>
          </a:r>
          <a:r>
            <a:rPr lang="en-US" sz="1200" kern="1200"/>
            <a:t> to…</a:t>
          </a:r>
          <a:endParaRPr lang="en-AU" sz="1200" kern="1200"/>
        </a:p>
      </dsp:txBody>
      <dsp:txXfrm>
        <a:off x="8602354" y="147744"/>
        <a:ext cx="1954260" cy="1172556"/>
      </dsp:txXfrm>
    </dsp:sp>
    <dsp:sp modelId="{9355E64E-749E-442D-8F09-84D2BBAACEE7}">
      <dsp:nvSpPr>
        <dsp:cNvPr id="0" name=""/>
        <dsp:cNvSpPr/>
      </dsp:nvSpPr>
      <dsp:spPr>
        <a:xfrm>
          <a:off x="3609"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3609" y="1515726"/>
        <a:ext cx="1954260" cy="1172556"/>
      </dsp:txXfrm>
    </dsp:sp>
    <dsp:sp modelId="{46736D28-7C4B-49FE-8618-01CA25CFE240}">
      <dsp:nvSpPr>
        <dsp:cNvPr id="0" name=""/>
        <dsp:cNvSpPr/>
      </dsp:nvSpPr>
      <dsp:spPr>
        <a:xfrm>
          <a:off x="2153295"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2153295" y="1515726"/>
        <a:ext cx="1954260" cy="1172556"/>
      </dsp:txXfrm>
    </dsp:sp>
    <dsp:sp modelId="{4FBA49CD-D96D-405B-A085-9D5F65F9370A}">
      <dsp:nvSpPr>
        <dsp:cNvPr id="0" name=""/>
        <dsp:cNvSpPr/>
      </dsp:nvSpPr>
      <dsp:spPr>
        <a:xfrm>
          <a:off x="4302981"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4302981" y="1515726"/>
        <a:ext cx="1954260" cy="1172556"/>
      </dsp:txXfrm>
    </dsp:sp>
    <dsp:sp modelId="{BA28DFFD-5BB1-481B-AC14-432D26068D50}">
      <dsp:nvSpPr>
        <dsp:cNvPr id="0" name=""/>
        <dsp:cNvSpPr/>
      </dsp:nvSpPr>
      <dsp:spPr>
        <a:xfrm>
          <a:off x="6452668"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6452668" y="1515726"/>
        <a:ext cx="1954260" cy="1172556"/>
      </dsp:txXfrm>
    </dsp:sp>
    <dsp:sp modelId="{F55D9AA9-1DFB-4D56-B3E6-1C1A435BD56E}">
      <dsp:nvSpPr>
        <dsp:cNvPr id="0" name=""/>
        <dsp:cNvSpPr/>
      </dsp:nvSpPr>
      <dsp:spPr>
        <a:xfrm>
          <a:off x="8602354"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8602354" y="1515726"/>
        <a:ext cx="1954260" cy="1172556"/>
      </dsp:txXfrm>
    </dsp:sp>
    <dsp:sp modelId="{16273F35-6B63-4450-A496-51BFCDD71CF2}">
      <dsp:nvSpPr>
        <dsp:cNvPr id="0" name=""/>
        <dsp:cNvSpPr/>
      </dsp:nvSpPr>
      <dsp:spPr>
        <a:xfrm>
          <a:off x="3609"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3609" y="2883709"/>
        <a:ext cx="1954260" cy="1172556"/>
      </dsp:txXfrm>
    </dsp:sp>
    <dsp:sp modelId="{6F8AA4CB-7A37-4C86-ABFB-B62D7B7E7A3E}">
      <dsp:nvSpPr>
        <dsp:cNvPr id="0" name=""/>
        <dsp:cNvSpPr/>
      </dsp:nvSpPr>
      <dsp:spPr>
        <a:xfrm>
          <a:off x="2153295"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2153295" y="2883709"/>
        <a:ext cx="1954260" cy="1172556"/>
      </dsp:txXfrm>
    </dsp:sp>
    <dsp:sp modelId="{39EFAC68-88C1-4C90-9EF1-A666434DC8FE}">
      <dsp:nvSpPr>
        <dsp:cNvPr id="0" name=""/>
        <dsp:cNvSpPr/>
      </dsp:nvSpPr>
      <dsp:spPr>
        <a:xfrm>
          <a:off x="4302981"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4302981" y="2883709"/>
        <a:ext cx="1954260" cy="1172556"/>
      </dsp:txXfrm>
    </dsp:sp>
    <dsp:sp modelId="{9174050D-E716-441B-9ED7-936BB4313F61}">
      <dsp:nvSpPr>
        <dsp:cNvPr id="0" name=""/>
        <dsp:cNvSpPr/>
      </dsp:nvSpPr>
      <dsp:spPr>
        <a:xfrm>
          <a:off x="6452668"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6452668" y="2883709"/>
        <a:ext cx="1954260" cy="1172556"/>
      </dsp:txXfrm>
    </dsp:sp>
    <dsp:sp modelId="{D42E94E5-8F8B-4E13-A135-5BA348182A0E}">
      <dsp:nvSpPr>
        <dsp:cNvPr id="0" name=""/>
        <dsp:cNvSpPr/>
      </dsp:nvSpPr>
      <dsp:spPr>
        <a:xfrm>
          <a:off x="8602354"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n-AU" sz="1200" kern="1200"/>
        </a:p>
      </dsp:txBody>
      <dsp:txXfrm>
        <a:off x="8602354" y="2883709"/>
        <a:ext cx="1954260" cy="11725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1ECB1-8D2E-4C81-AB7F-3AE4876A1689}">
      <dsp:nvSpPr>
        <dsp:cNvPr id="0" name=""/>
        <dsp:cNvSpPr/>
      </dsp:nvSpPr>
      <dsp:spPr>
        <a:xfrm>
          <a:off x="4210"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1</a:t>
          </a:r>
          <a:endParaRPr lang="en-AU" sz="1200" b="1" kern="1200"/>
        </a:p>
      </dsp:txBody>
      <dsp:txXfrm rot="16200000">
        <a:off x="-1465833" y="1470037"/>
        <a:ext cx="3446576" cy="506488"/>
      </dsp:txXfrm>
    </dsp:sp>
    <dsp:sp modelId="{47012780-418C-4EF0-949F-CB6EE413B5A4}">
      <dsp:nvSpPr>
        <dsp:cNvPr id="0" name=""/>
        <dsp:cNvSpPr/>
      </dsp:nvSpPr>
      <dsp:spPr>
        <a:xfrm>
          <a:off x="510698"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510698" y="-6"/>
        <a:ext cx="1886667" cy="4203141"/>
      </dsp:txXfrm>
    </dsp:sp>
    <dsp:sp modelId="{DD1C68E2-2144-409E-B777-562EF6A855B6}">
      <dsp:nvSpPr>
        <dsp:cNvPr id="0" name=""/>
        <dsp:cNvSpPr/>
      </dsp:nvSpPr>
      <dsp:spPr>
        <a:xfrm>
          <a:off x="2625285"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2</a:t>
          </a:r>
          <a:endParaRPr lang="en-AU" sz="1200" b="1" kern="1200"/>
        </a:p>
      </dsp:txBody>
      <dsp:txXfrm rot="16200000">
        <a:off x="1155241" y="1470037"/>
        <a:ext cx="3446576" cy="506488"/>
      </dsp:txXfrm>
    </dsp:sp>
    <dsp:sp modelId="{DF43F027-19C2-4473-86CD-8F1C99F19689}">
      <dsp:nvSpPr>
        <dsp:cNvPr id="0" name=""/>
        <dsp:cNvSpPr/>
      </dsp:nvSpPr>
      <dsp:spPr>
        <a:xfrm rot="5400000">
          <a:off x="2414648" y="2415222"/>
          <a:ext cx="446599" cy="379866"/>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90326E-470B-463C-BF98-9182AF7AB15B}">
      <dsp:nvSpPr>
        <dsp:cNvPr id="0" name=""/>
        <dsp:cNvSpPr/>
      </dsp:nvSpPr>
      <dsp:spPr>
        <a:xfrm>
          <a:off x="3131773"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3131773" y="-6"/>
        <a:ext cx="1886667" cy="4203141"/>
      </dsp:txXfrm>
    </dsp:sp>
    <dsp:sp modelId="{2383E152-46D5-4BF4-ABFF-7697BEF9DEB1}">
      <dsp:nvSpPr>
        <dsp:cNvPr id="0" name=""/>
        <dsp:cNvSpPr/>
      </dsp:nvSpPr>
      <dsp:spPr>
        <a:xfrm>
          <a:off x="5246361"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3</a:t>
          </a:r>
          <a:endParaRPr lang="en-AU" sz="1200" b="1" kern="1200"/>
        </a:p>
      </dsp:txBody>
      <dsp:txXfrm rot="16200000">
        <a:off x="3776317" y="1470037"/>
        <a:ext cx="3446576" cy="506488"/>
      </dsp:txXfrm>
    </dsp:sp>
    <dsp:sp modelId="{4CE4D92B-D963-49A7-B0C6-C39ED756DED0}">
      <dsp:nvSpPr>
        <dsp:cNvPr id="0" name=""/>
        <dsp:cNvSpPr/>
      </dsp:nvSpPr>
      <dsp:spPr>
        <a:xfrm rot="5400000">
          <a:off x="5035723" y="2415222"/>
          <a:ext cx="446599" cy="379866"/>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2E696-8484-4077-994F-605D92BAF6C1}">
      <dsp:nvSpPr>
        <dsp:cNvPr id="0" name=""/>
        <dsp:cNvSpPr/>
      </dsp:nvSpPr>
      <dsp:spPr>
        <a:xfrm>
          <a:off x="5752849"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5752849" y="-6"/>
        <a:ext cx="1886667" cy="4203141"/>
      </dsp:txXfrm>
    </dsp:sp>
    <dsp:sp modelId="{ED13AB6B-B52D-4A25-B73E-C239B490B24A}">
      <dsp:nvSpPr>
        <dsp:cNvPr id="0" name=""/>
        <dsp:cNvSpPr/>
      </dsp:nvSpPr>
      <dsp:spPr>
        <a:xfrm>
          <a:off x="7867436"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4</a:t>
          </a:r>
          <a:endParaRPr lang="en-AU" sz="1200" b="1" kern="1200"/>
        </a:p>
      </dsp:txBody>
      <dsp:txXfrm rot="16200000">
        <a:off x="6397392" y="1470037"/>
        <a:ext cx="3446576" cy="506488"/>
      </dsp:txXfrm>
    </dsp:sp>
    <dsp:sp modelId="{B79E7ED2-62ED-4D4F-9D71-50DB337C5F9C}">
      <dsp:nvSpPr>
        <dsp:cNvPr id="0" name=""/>
        <dsp:cNvSpPr/>
      </dsp:nvSpPr>
      <dsp:spPr>
        <a:xfrm rot="5400000">
          <a:off x="7656799" y="2415222"/>
          <a:ext cx="446599" cy="379866"/>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C8BCE5-5E99-439F-B098-DEB7E7C9E13B}">
      <dsp:nvSpPr>
        <dsp:cNvPr id="0" name=""/>
        <dsp:cNvSpPr/>
      </dsp:nvSpPr>
      <dsp:spPr>
        <a:xfrm>
          <a:off x="8373924"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8373924" y="-6"/>
        <a:ext cx="1886667" cy="42031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B73AA-E3E7-4917-A044-764321B18B6A}">
      <dsp:nvSpPr>
        <dsp:cNvPr id="0" name=""/>
        <dsp:cNvSpPr/>
      </dsp:nvSpPr>
      <dsp:spPr>
        <a:xfrm>
          <a:off x="9247"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1</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Consider biodiversity in your region. What are you most concerned about?</a:t>
          </a:r>
          <a:endParaRPr lang="en-AU" sz="1600" kern="1200"/>
        </a:p>
      </dsp:txBody>
      <dsp:txXfrm>
        <a:off x="9247" y="1353239"/>
        <a:ext cx="3153232" cy="1353239"/>
      </dsp:txXfrm>
    </dsp:sp>
    <dsp:sp modelId="{4488671A-6088-4CE7-B8AD-39FE99FD7F7F}">
      <dsp:nvSpPr>
        <dsp:cNvPr id="0" name=""/>
        <dsp:cNvSpPr/>
      </dsp:nvSpPr>
      <dsp:spPr>
        <a:xfrm>
          <a:off x="1015357" y="202985"/>
          <a:ext cx="1126571" cy="1126571"/>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A49D2-AD2D-423E-881A-D94DB00703D7}">
      <dsp:nvSpPr>
        <dsp:cNvPr id="0" name=""/>
        <dsp:cNvSpPr/>
      </dsp:nvSpPr>
      <dsp:spPr>
        <a:xfrm>
          <a:off x="3249856"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2</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Use Solution Fluency to lead you to create real-world action</a:t>
          </a:r>
        </a:p>
      </dsp:txBody>
      <dsp:txXfrm>
        <a:off x="3249856" y="1353239"/>
        <a:ext cx="3153232" cy="1353239"/>
      </dsp:txXfrm>
    </dsp:sp>
    <dsp:sp modelId="{21709DC9-0CB8-4FBE-9A69-40A624D557FB}">
      <dsp:nvSpPr>
        <dsp:cNvPr id="0" name=""/>
        <dsp:cNvSpPr/>
      </dsp:nvSpPr>
      <dsp:spPr>
        <a:xfrm>
          <a:off x="4263186" y="202985"/>
          <a:ext cx="1126571" cy="112657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B617D7-DA75-495B-B595-CEB50AB0B80D}">
      <dsp:nvSpPr>
        <dsp:cNvPr id="0" name=""/>
        <dsp:cNvSpPr/>
      </dsp:nvSpPr>
      <dsp:spPr>
        <a:xfrm>
          <a:off x="6497685"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AU" sz="1800" kern="120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3</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Share, celebrate and reflect on your achievement</a:t>
          </a:r>
        </a:p>
        <a:p>
          <a:pPr marL="0" lvl="0" indent="0" algn="ctr" defTabSz="800100">
            <a:lnSpc>
              <a:spcPct val="90000"/>
            </a:lnSpc>
            <a:spcBef>
              <a:spcPct val="0"/>
            </a:spcBef>
            <a:spcAft>
              <a:spcPct val="35000"/>
            </a:spcAft>
            <a:buNone/>
          </a:pPr>
          <a:endParaRPr lang="en-AU" sz="1600" kern="1200">
            <a:latin typeface="Arial" panose="020B0604020202020204" pitchFamily="34" charset="0"/>
            <a:cs typeface="Arial" panose="020B0604020202020204" pitchFamily="34" charset="0"/>
          </a:endParaRPr>
        </a:p>
      </dsp:txBody>
      <dsp:txXfrm>
        <a:off x="6497685" y="1353239"/>
        <a:ext cx="3153232" cy="1353239"/>
      </dsp:txXfrm>
    </dsp:sp>
    <dsp:sp modelId="{F54C3A27-A7CB-4953-8460-36A628ECB647}">
      <dsp:nvSpPr>
        <dsp:cNvPr id="0" name=""/>
        <dsp:cNvSpPr/>
      </dsp:nvSpPr>
      <dsp:spPr>
        <a:xfrm>
          <a:off x="7511016" y="202985"/>
          <a:ext cx="1126571" cy="112657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39625-735E-48BC-9CB9-D0855F2C4BA4}">
      <dsp:nvSpPr>
        <dsp:cNvPr id="0" name=""/>
        <dsp:cNvSpPr/>
      </dsp:nvSpPr>
      <dsp:spPr>
        <a:xfrm>
          <a:off x="386117" y="2706479"/>
          <a:ext cx="8880709" cy="507464"/>
        </a:xfrm>
        <a:prstGeom prst="rightArrow">
          <a:avLst/>
        </a:prstGeom>
        <a:solidFill>
          <a:schemeClr val="dk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2BB6-8EFB-4B92-BD8E-C8B159FAA9C6}">
      <dsp:nvSpPr>
        <dsp:cNvPr id="0" name=""/>
        <dsp:cNvSpPr/>
      </dsp:nvSpPr>
      <dsp:spPr>
        <a:xfrm>
          <a:off x="2992" y="340066"/>
          <a:ext cx="1609067" cy="18930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9601E-1E9F-4CA1-82AD-FA566F754867}">
      <dsp:nvSpPr>
        <dsp:cNvPr id="0" name=""/>
        <dsp:cNvSpPr/>
      </dsp:nvSpPr>
      <dsp:spPr>
        <a:xfrm>
          <a:off x="2992" y="411160"/>
          <a:ext cx="118207" cy="118207"/>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177B3-1138-4FB3-9F2B-854CF3859BC3}">
      <dsp:nvSpPr>
        <dsp:cNvPr id="0" name=""/>
        <dsp:cNvSpPr/>
      </dsp:nvSpPr>
      <dsp:spPr>
        <a:xfrm>
          <a:off x="2992"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Conservation dependent</a:t>
          </a:r>
          <a:endParaRPr lang="en-AU" sz="1100" kern="1200"/>
        </a:p>
      </dsp:txBody>
      <dsp:txXfrm>
        <a:off x="2992" y="0"/>
        <a:ext cx="1609067" cy="340066"/>
      </dsp:txXfrm>
    </dsp:sp>
    <dsp:sp modelId="{75545330-DEEE-4BC9-8949-6657309CC69C}">
      <dsp:nvSpPr>
        <dsp:cNvPr id="0" name=""/>
        <dsp:cNvSpPr/>
      </dsp:nvSpPr>
      <dsp:spPr>
        <a:xfrm>
          <a:off x="1692512" y="340066"/>
          <a:ext cx="1609067" cy="189302"/>
        </a:xfrm>
        <a:prstGeom prst="rect">
          <a:avLst/>
        </a:prstGeom>
        <a:solidFill>
          <a:schemeClr val="accent3">
            <a:hueOff val="542120"/>
            <a:satOff val="20000"/>
            <a:lumOff val="-2941"/>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84BF9-F675-449F-B74B-23070A44A726}">
      <dsp:nvSpPr>
        <dsp:cNvPr id="0" name=""/>
        <dsp:cNvSpPr/>
      </dsp:nvSpPr>
      <dsp:spPr>
        <a:xfrm>
          <a:off x="1692512" y="411160"/>
          <a:ext cx="118207" cy="118207"/>
        </a:xfrm>
        <a:prstGeom prst="rect">
          <a:avLst/>
        </a:prstGeom>
        <a:solidFill>
          <a:schemeClr val="lt1">
            <a:alpha val="90000"/>
            <a:hueOff val="0"/>
            <a:satOff val="0"/>
            <a:lumOff val="0"/>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893EF-DBC5-41B1-9B4F-16190303BED5}">
      <dsp:nvSpPr>
        <dsp:cNvPr id="0" name=""/>
        <dsp:cNvSpPr/>
      </dsp:nvSpPr>
      <dsp:spPr>
        <a:xfrm>
          <a:off x="1692512"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Vulnerable</a:t>
          </a:r>
        </a:p>
      </dsp:txBody>
      <dsp:txXfrm>
        <a:off x="1692512" y="0"/>
        <a:ext cx="1609067" cy="340066"/>
      </dsp:txXfrm>
    </dsp:sp>
    <dsp:sp modelId="{201A32CB-F8CC-4C7B-ACA4-6292CE94B7FB}">
      <dsp:nvSpPr>
        <dsp:cNvPr id="0" name=""/>
        <dsp:cNvSpPr/>
      </dsp:nvSpPr>
      <dsp:spPr>
        <a:xfrm>
          <a:off x="3382033" y="340066"/>
          <a:ext cx="1609067" cy="189302"/>
        </a:xfrm>
        <a:prstGeom prst="rect">
          <a:avLst/>
        </a:prstGeom>
        <a:solidFill>
          <a:schemeClr val="accent3">
            <a:hueOff val="1084240"/>
            <a:satOff val="40000"/>
            <a:lumOff val="-5882"/>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BD7D4-0D68-45A9-BFF0-BF86DE40302C}">
      <dsp:nvSpPr>
        <dsp:cNvPr id="0" name=""/>
        <dsp:cNvSpPr/>
      </dsp:nvSpPr>
      <dsp:spPr>
        <a:xfrm>
          <a:off x="3382033" y="411160"/>
          <a:ext cx="118207" cy="118207"/>
        </a:xfrm>
        <a:prstGeom prst="rect">
          <a:avLst/>
        </a:prstGeom>
        <a:solidFill>
          <a:schemeClr val="lt1">
            <a:alpha val="90000"/>
            <a:hueOff val="0"/>
            <a:satOff val="0"/>
            <a:lumOff val="0"/>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FE94A6-B093-4720-90B4-FB33B190BD4A}">
      <dsp:nvSpPr>
        <dsp:cNvPr id="0" name=""/>
        <dsp:cNvSpPr/>
      </dsp:nvSpPr>
      <dsp:spPr>
        <a:xfrm>
          <a:off x="3382033"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Endangered</a:t>
          </a:r>
        </a:p>
      </dsp:txBody>
      <dsp:txXfrm>
        <a:off x="3382033" y="0"/>
        <a:ext cx="1609067" cy="340066"/>
      </dsp:txXfrm>
    </dsp:sp>
    <dsp:sp modelId="{C918B1EA-5EAD-45F5-B43E-66B22C45EAB7}">
      <dsp:nvSpPr>
        <dsp:cNvPr id="0" name=""/>
        <dsp:cNvSpPr/>
      </dsp:nvSpPr>
      <dsp:spPr>
        <a:xfrm>
          <a:off x="5071554" y="340066"/>
          <a:ext cx="1609067" cy="189302"/>
        </a:xfrm>
        <a:prstGeom prst="rect">
          <a:avLst/>
        </a:prstGeom>
        <a:solidFill>
          <a:schemeClr val="accent3">
            <a:hueOff val="1626359"/>
            <a:satOff val="60000"/>
            <a:lumOff val="-8824"/>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70BF7A-EABF-4E22-A891-3B268817EE44}">
      <dsp:nvSpPr>
        <dsp:cNvPr id="0" name=""/>
        <dsp:cNvSpPr/>
      </dsp:nvSpPr>
      <dsp:spPr>
        <a:xfrm>
          <a:off x="5071554" y="411160"/>
          <a:ext cx="118207" cy="118207"/>
        </a:xfrm>
        <a:prstGeom prst="rect">
          <a:avLst/>
        </a:prstGeom>
        <a:solidFill>
          <a:schemeClr val="lt1">
            <a:alpha val="90000"/>
            <a:hueOff val="0"/>
            <a:satOff val="0"/>
            <a:lumOff val="0"/>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1280B0-F00B-4396-8FEC-AF1C455EDF46}">
      <dsp:nvSpPr>
        <dsp:cNvPr id="0" name=""/>
        <dsp:cNvSpPr/>
      </dsp:nvSpPr>
      <dsp:spPr>
        <a:xfrm>
          <a:off x="5071554"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dirty="0"/>
            <a:t>Critically endangered</a:t>
          </a:r>
        </a:p>
      </dsp:txBody>
      <dsp:txXfrm>
        <a:off x="5071554" y="0"/>
        <a:ext cx="1609067" cy="340066"/>
      </dsp:txXfrm>
    </dsp:sp>
    <dsp:sp modelId="{04FF22E9-6A07-4866-B5F1-743AEA65C053}">
      <dsp:nvSpPr>
        <dsp:cNvPr id="0" name=""/>
        <dsp:cNvSpPr/>
      </dsp:nvSpPr>
      <dsp:spPr>
        <a:xfrm>
          <a:off x="6761074" y="340066"/>
          <a:ext cx="1609067" cy="189302"/>
        </a:xfrm>
        <a:prstGeom prst="rect">
          <a:avLst/>
        </a:prstGeom>
        <a:solidFill>
          <a:schemeClr val="accent3">
            <a:hueOff val="2168479"/>
            <a:satOff val="80000"/>
            <a:lumOff val="-11765"/>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A9660-55BE-4F24-A3EF-091D39B09A9E}">
      <dsp:nvSpPr>
        <dsp:cNvPr id="0" name=""/>
        <dsp:cNvSpPr/>
      </dsp:nvSpPr>
      <dsp:spPr>
        <a:xfrm>
          <a:off x="6761074" y="411160"/>
          <a:ext cx="118207" cy="118207"/>
        </a:xfrm>
        <a:prstGeom prst="rect">
          <a:avLst/>
        </a:prstGeom>
        <a:solidFill>
          <a:schemeClr val="lt1">
            <a:alpha val="90000"/>
            <a:hueOff val="0"/>
            <a:satOff val="0"/>
            <a:lumOff val="0"/>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B808E-5617-47A6-96FE-30544F4765A2}">
      <dsp:nvSpPr>
        <dsp:cNvPr id="0" name=""/>
        <dsp:cNvSpPr/>
      </dsp:nvSpPr>
      <dsp:spPr>
        <a:xfrm>
          <a:off x="6761074"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Extinct in the wild</a:t>
          </a:r>
        </a:p>
      </dsp:txBody>
      <dsp:txXfrm>
        <a:off x="6761074" y="0"/>
        <a:ext cx="1609067" cy="340066"/>
      </dsp:txXfrm>
    </dsp:sp>
    <dsp:sp modelId="{0D95BBF7-0177-48A4-8218-B35023CB603B}">
      <dsp:nvSpPr>
        <dsp:cNvPr id="0" name=""/>
        <dsp:cNvSpPr/>
      </dsp:nvSpPr>
      <dsp:spPr>
        <a:xfrm>
          <a:off x="8450595" y="340066"/>
          <a:ext cx="1609067" cy="189302"/>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132F4B-13BC-4AAD-BCB2-759ECDBAAFDE}">
      <dsp:nvSpPr>
        <dsp:cNvPr id="0" name=""/>
        <dsp:cNvSpPr/>
      </dsp:nvSpPr>
      <dsp:spPr>
        <a:xfrm>
          <a:off x="8450595" y="411160"/>
          <a:ext cx="118207" cy="118207"/>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896F37-47A7-4B50-9836-C3FC67ACF0AC}">
      <dsp:nvSpPr>
        <dsp:cNvPr id="0" name=""/>
        <dsp:cNvSpPr/>
      </dsp:nvSpPr>
      <dsp:spPr>
        <a:xfrm>
          <a:off x="8450595"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Extinct</a:t>
          </a:r>
        </a:p>
      </dsp:txBody>
      <dsp:txXfrm>
        <a:off x="8450595" y="0"/>
        <a:ext cx="1609067" cy="3400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6865"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6865" y="394252"/>
        <a:ext cx="920508" cy="394252"/>
      </dsp:txXfrm>
    </dsp:sp>
    <dsp:sp modelId="{0BB9A52A-5F8D-4635-B518-EF1A58E3D4C8}">
      <dsp:nvSpPr>
        <dsp:cNvPr id="0" name=""/>
        <dsp:cNvSpPr/>
      </dsp:nvSpPr>
      <dsp:spPr>
        <a:xfrm>
          <a:off x="303012" y="59137"/>
          <a:ext cx="328215" cy="32821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54989"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54989" y="394252"/>
        <a:ext cx="920508" cy="394252"/>
      </dsp:txXfrm>
    </dsp:sp>
    <dsp:sp modelId="{EAE5D885-147E-459B-8677-1BF2BD589A6E}">
      <dsp:nvSpPr>
        <dsp:cNvPr id="0" name=""/>
        <dsp:cNvSpPr/>
      </dsp:nvSpPr>
      <dsp:spPr>
        <a:xfrm>
          <a:off x="1251136" y="59137"/>
          <a:ext cx="328215" cy="328215"/>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903114"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903114" y="394252"/>
        <a:ext cx="920508" cy="394252"/>
      </dsp:txXfrm>
    </dsp:sp>
    <dsp:sp modelId="{EBFFD32C-7C7A-4DA4-BF68-12BBA93A17DD}">
      <dsp:nvSpPr>
        <dsp:cNvPr id="0" name=""/>
        <dsp:cNvSpPr/>
      </dsp:nvSpPr>
      <dsp:spPr>
        <a:xfrm>
          <a:off x="2199260" y="59137"/>
          <a:ext cx="328215" cy="32821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851238"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851238" y="394252"/>
        <a:ext cx="920508" cy="394252"/>
      </dsp:txXfrm>
    </dsp:sp>
    <dsp:sp modelId="{B3264584-6ED9-4771-A845-5C8247B4FADC}">
      <dsp:nvSpPr>
        <dsp:cNvPr id="0" name=""/>
        <dsp:cNvSpPr/>
      </dsp:nvSpPr>
      <dsp:spPr>
        <a:xfrm>
          <a:off x="3147385" y="59137"/>
          <a:ext cx="328215" cy="32821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799362"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3799362" y="394252"/>
        <a:ext cx="920508" cy="394252"/>
      </dsp:txXfrm>
    </dsp:sp>
    <dsp:sp modelId="{0C0FAFDC-963D-4C71-B85D-308CC44D1C14}">
      <dsp:nvSpPr>
        <dsp:cNvPr id="0" name=""/>
        <dsp:cNvSpPr/>
      </dsp:nvSpPr>
      <dsp:spPr>
        <a:xfrm>
          <a:off x="4095509" y="59137"/>
          <a:ext cx="328215" cy="32821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747486"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4747486" y="394252"/>
        <a:ext cx="920508" cy="394252"/>
      </dsp:txXfrm>
    </dsp:sp>
    <dsp:sp modelId="{58E6C08F-438F-4550-9B13-AF6637FBE18C}">
      <dsp:nvSpPr>
        <dsp:cNvPr id="0" name=""/>
        <dsp:cNvSpPr/>
      </dsp:nvSpPr>
      <dsp:spPr>
        <a:xfrm>
          <a:off x="5043633" y="59137"/>
          <a:ext cx="328215" cy="32821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695610"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5695610" y="394252"/>
        <a:ext cx="920508" cy="394252"/>
      </dsp:txXfrm>
    </dsp:sp>
    <dsp:sp modelId="{89B577BF-5AEA-4EF6-9405-20BE637C9B3A}">
      <dsp:nvSpPr>
        <dsp:cNvPr id="0" name=""/>
        <dsp:cNvSpPr/>
      </dsp:nvSpPr>
      <dsp:spPr>
        <a:xfrm>
          <a:off x="5991757" y="59137"/>
          <a:ext cx="328215" cy="328215"/>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643734"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6643734" y="394252"/>
        <a:ext cx="920508" cy="394252"/>
      </dsp:txXfrm>
    </dsp:sp>
    <dsp:sp modelId="{AE628A9E-2003-49D4-AD61-A0706EA96461}">
      <dsp:nvSpPr>
        <dsp:cNvPr id="0" name=""/>
        <dsp:cNvSpPr/>
      </dsp:nvSpPr>
      <dsp:spPr>
        <a:xfrm>
          <a:off x="6939881" y="59137"/>
          <a:ext cx="328215" cy="328215"/>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591859"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591859" y="394252"/>
        <a:ext cx="920508" cy="394252"/>
      </dsp:txXfrm>
    </dsp:sp>
    <dsp:sp modelId="{DC75DCDA-F356-4EA8-8EB8-826420DFD6C6}">
      <dsp:nvSpPr>
        <dsp:cNvPr id="0" name=""/>
        <dsp:cNvSpPr/>
      </dsp:nvSpPr>
      <dsp:spPr>
        <a:xfrm>
          <a:off x="7888005" y="59137"/>
          <a:ext cx="328215" cy="328215"/>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539983"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539983" y="394252"/>
        <a:ext cx="920508" cy="394252"/>
      </dsp:txXfrm>
    </dsp:sp>
    <dsp:sp modelId="{71E9B3D2-401F-4B0F-8B0B-00AC9A5D6AEF}">
      <dsp:nvSpPr>
        <dsp:cNvPr id="0" name=""/>
        <dsp:cNvSpPr/>
      </dsp:nvSpPr>
      <dsp:spPr>
        <a:xfrm>
          <a:off x="8836130" y="59137"/>
          <a:ext cx="328215" cy="328215"/>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488107" y="0"/>
          <a:ext cx="920508" cy="985631"/>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Western </a:t>
          </a:r>
          <a:r>
            <a:rPr lang="en-US" sz="1000" b="1" kern="1200">
              <a:latin typeface="Arial" panose="020B0604020202020204"/>
            </a:rPr>
            <a:t>grasswren</a:t>
          </a:r>
          <a:endParaRPr lang="en-AU" sz="1000" b="1" kern="1200"/>
        </a:p>
      </dsp:txBody>
      <dsp:txXfrm>
        <a:off x="9488107" y="394252"/>
        <a:ext cx="920508" cy="394252"/>
      </dsp:txXfrm>
    </dsp:sp>
    <dsp:sp modelId="{C79186B2-4375-4D5A-A75D-9AA5F49C445C}">
      <dsp:nvSpPr>
        <dsp:cNvPr id="0" name=""/>
        <dsp:cNvSpPr/>
      </dsp:nvSpPr>
      <dsp:spPr>
        <a:xfrm>
          <a:off x="9784254" y="59137"/>
          <a:ext cx="328215" cy="328215"/>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4019063" y="720534"/>
          <a:ext cx="2377354" cy="229271"/>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2BB6-8EFB-4B92-BD8E-C8B159FAA9C6}">
      <dsp:nvSpPr>
        <dsp:cNvPr id="0" name=""/>
        <dsp:cNvSpPr/>
      </dsp:nvSpPr>
      <dsp:spPr>
        <a:xfrm>
          <a:off x="2992" y="340066"/>
          <a:ext cx="1609067" cy="18930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9601E-1E9F-4CA1-82AD-FA566F754867}">
      <dsp:nvSpPr>
        <dsp:cNvPr id="0" name=""/>
        <dsp:cNvSpPr/>
      </dsp:nvSpPr>
      <dsp:spPr>
        <a:xfrm>
          <a:off x="2992" y="411160"/>
          <a:ext cx="118207" cy="118207"/>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177B3-1138-4FB3-9F2B-854CF3859BC3}">
      <dsp:nvSpPr>
        <dsp:cNvPr id="0" name=""/>
        <dsp:cNvSpPr/>
      </dsp:nvSpPr>
      <dsp:spPr>
        <a:xfrm>
          <a:off x="2992"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l" defTabSz="355600">
            <a:lnSpc>
              <a:spcPct val="90000"/>
            </a:lnSpc>
            <a:spcBef>
              <a:spcPct val="0"/>
            </a:spcBef>
            <a:spcAft>
              <a:spcPct val="35000"/>
            </a:spcAft>
            <a:buNone/>
          </a:pPr>
          <a:r>
            <a:rPr lang="en-US" sz="800" b="1" i="0" kern="1200" dirty="0"/>
            <a:t>OS-Species otherwise in need of special protection (other specially protected)</a:t>
          </a:r>
          <a:endParaRPr lang="en-AU" sz="800" kern="1200" dirty="0"/>
        </a:p>
      </dsp:txBody>
      <dsp:txXfrm>
        <a:off x="2992" y="0"/>
        <a:ext cx="1609067" cy="340066"/>
      </dsp:txXfrm>
    </dsp:sp>
    <dsp:sp modelId="{8B4F825B-865D-42B3-9D83-1F65EDDD9205}">
      <dsp:nvSpPr>
        <dsp:cNvPr id="0" name=""/>
        <dsp:cNvSpPr/>
      </dsp:nvSpPr>
      <dsp:spPr>
        <a:xfrm>
          <a:off x="1692512" y="340066"/>
          <a:ext cx="1609067" cy="189302"/>
        </a:xfrm>
        <a:prstGeom prst="rect">
          <a:avLst/>
        </a:prstGeom>
        <a:solidFill>
          <a:schemeClr val="accent3">
            <a:hueOff val="542120"/>
            <a:satOff val="20000"/>
            <a:lumOff val="-2941"/>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22A44-7341-4B1E-8D0C-8F46C7771850}">
      <dsp:nvSpPr>
        <dsp:cNvPr id="0" name=""/>
        <dsp:cNvSpPr/>
      </dsp:nvSpPr>
      <dsp:spPr>
        <a:xfrm>
          <a:off x="1692512" y="411160"/>
          <a:ext cx="118207" cy="118207"/>
        </a:xfrm>
        <a:prstGeom prst="rect">
          <a:avLst/>
        </a:prstGeom>
        <a:solidFill>
          <a:schemeClr val="lt1">
            <a:alpha val="90000"/>
            <a:hueOff val="0"/>
            <a:satOff val="0"/>
            <a:lumOff val="0"/>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D26DFD-1E6E-4136-8E99-B7E041DCBAD3}">
      <dsp:nvSpPr>
        <dsp:cNvPr id="0" name=""/>
        <dsp:cNvSpPr/>
      </dsp:nvSpPr>
      <dsp:spPr>
        <a:xfrm>
          <a:off x="1692512"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l" defTabSz="355600">
            <a:lnSpc>
              <a:spcPct val="90000"/>
            </a:lnSpc>
            <a:spcBef>
              <a:spcPct val="0"/>
            </a:spcBef>
            <a:spcAft>
              <a:spcPct val="35000"/>
            </a:spcAft>
            <a:buNone/>
          </a:pPr>
          <a:r>
            <a:rPr lang="en-US" sz="800" b="1" i="0" kern="1200" dirty="0"/>
            <a:t>CD-Species of special conservation interest (conservation dependent)</a:t>
          </a:r>
          <a:endParaRPr lang="en-AU" sz="800" kern="1200" dirty="0"/>
        </a:p>
      </dsp:txBody>
      <dsp:txXfrm>
        <a:off x="1692512" y="0"/>
        <a:ext cx="1609067" cy="340066"/>
      </dsp:txXfrm>
    </dsp:sp>
    <dsp:sp modelId="{902F7A29-95F4-4A95-A1F1-A6B90D0ECCD7}">
      <dsp:nvSpPr>
        <dsp:cNvPr id="0" name=""/>
        <dsp:cNvSpPr/>
      </dsp:nvSpPr>
      <dsp:spPr>
        <a:xfrm>
          <a:off x="3382033" y="340066"/>
          <a:ext cx="1609067" cy="189302"/>
        </a:xfrm>
        <a:prstGeom prst="rect">
          <a:avLst/>
        </a:prstGeom>
        <a:solidFill>
          <a:schemeClr val="accent3">
            <a:hueOff val="1084240"/>
            <a:satOff val="40000"/>
            <a:lumOff val="-5882"/>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D856E-BE44-4FE4-9DD5-B4C88D247255}">
      <dsp:nvSpPr>
        <dsp:cNvPr id="0" name=""/>
        <dsp:cNvSpPr/>
      </dsp:nvSpPr>
      <dsp:spPr>
        <a:xfrm>
          <a:off x="3382033" y="411160"/>
          <a:ext cx="118207" cy="118207"/>
        </a:xfrm>
        <a:prstGeom prst="rect">
          <a:avLst/>
        </a:prstGeom>
        <a:solidFill>
          <a:schemeClr val="lt1">
            <a:alpha val="90000"/>
            <a:hueOff val="0"/>
            <a:satOff val="0"/>
            <a:lumOff val="0"/>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F896D8-00A7-40A3-A703-6F8D5182D064}">
      <dsp:nvSpPr>
        <dsp:cNvPr id="0" name=""/>
        <dsp:cNvSpPr/>
      </dsp:nvSpPr>
      <dsp:spPr>
        <a:xfrm>
          <a:off x="3382033"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l" defTabSz="355600">
            <a:lnSpc>
              <a:spcPct val="90000"/>
            </a:lnSpc>
            <a:spcBef>
              <a:spcPct val="0"/>
            </a:spcBef>
            <a:spcAft>
              <a:spcPct val="35000"/>
            </a:spcAft>
            <a:buNone/>
          </a:pPr>
          <a:r>
            <a:rPr lang="en-AU" sz="800" b="1" i="0" kern="1200" dirty="0"/>
            <a:t>VU-Vulnerable species </a:t>
          </a:r>
          <a:endParaRPr lang="en-AU" sz="800" kern="1200" dirty="0"/>
        </a:p>
      </dsp:txBody>
      <dsp:txXfrm>
        <a:off x="3382033" y="0"/>
        <a:ext cx="1609067" cy="340066"/>
      </dsp:txXfrm>
    </dsp:sp>
    <dsp:sp modelId="{C918B1EA-5EAD-45F5-B43E-66B22C45EAB7}">
      <dsp:nvSpPr>
        <dsp:cNvPr id="0" name=""/>
        <dsp:cNvSpPr/>
      </dsp:nvSpPr>
      <dsp:spPr>
        <a:xfrm>
          <a:off x="5071554" y="340066"/>
          <a:ext cx="1609067" cy="189302"/>
        </a:xfrm>
        <a:prstGeom prst="rect">
          <a:avLst/>
        </a:prstGeom>
        <a:solidFill>
          <a:schemeClr val="accent3">
            <a:hueOff val="1626359"/>
            <a:satOff val="60000"/>
            <a:lumOff val="-8824"/>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70BF7A-EABF-4E22-A891-3B268817EE44}">
      <dsp:nvSpPr>
        <dsp:cNvPr id="0" name=""/>
        <dsp:cNvSpPr/>
      </dsp:nvSpPr>
      <dsp:spPr>
        <a:xfrm>
          <a:off x="5071554" y="411160"/>
          <a:ext cx="118207" cy="118207"/>
        </a:xfrm>
        <a:prstGeom prst="rect">
          <a:avLst/>
        </a:prstGeom>
        <a:solidFill>
          <a:schemeClr val="lt1">
            <a:alpha val="90000"/>
            <a:hueOff val="0"/>
            <a:satOff val="0"/>
            <a:lumOff val="0"/>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1280B0-F00B-4396-8FEC-AF1C455EDF46}">
      <dsp:nvSpPr>
        <dsp:cNvPr id="0" name=""/>
        <dsp:cNvSpPr/>
      </dsp:nvSpPr>
      <dsp:spPr>
        <a:xfrm>
          <a:off x="5071554"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l" defTabSz="355600">
            <a:lnSpc>
              <a:spcPct val="90000"/>
            </a:lnSpc>
            <a:spcBef>
              <a:spcPct val="0"/>
            </a:spcBef>
            <a:spcAft>
              <a:spcPct val="35000"/>
            </a:spcAft>
            <a:buNone/>
          </a:pPr>
          <a:r>
            <a:rPr lang="en-AU" sz="800" b="1" i="0" kern="1200" dirty="0"/>
            <a:t>EN-Endangered species </a:t>
          </a:r>
          <a:endParaRPr lang="en-US" sz="800" kern="1200" dirty="0"/>
        </a:p>
      </dsp:txBody>
      <dsp:txXfrm>
        <a:off x="5071554" y="0"/>
        <a:ext cx="1609067" cy="340066"/>
      </dsp:txXfrm>
    </dsp:sp>
    <dsp:sp modelId="{04FF22E9-6A07-4866-B5F1-743AEA65C053}">
      <dsp:nvSpPr>
        <dsp:cNvPr id="0" name=""/>
        <dsp:cNvSpPr/>
      </dsp:nvSpPr>
      <dsp:spPr>
        <a:xfrm>
          <a:off x="6761074" y="340066"/>
          <a:ext cx="1609067" cy="189302"/>
        </a:xfrm>
        <a:prstGeom prst="rect">
          <a:avLst/>
        </a:prstGeom>
        <a:solidFill>
          <a:schemeClr val="accent3">
            <a:hueOff val="2168479"/>
            <a:satOff val="80000"/>
            <a:lumOff val="-11765"/>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A9660-55BE-4F24-A3EF-091D39B09A9E}">
      <dsp:nvSpPr>
        <dsp:cNvPr id="0" name=""/>
        <dsp:cNvSpPr/>
      </dsp:nvSpPr>
      <dsp:spPr>
        <a:xfrm>
          <a:off x="6761074" y="411160"/>
          <a:ext cx="118207" cy="118207"/>
        </a:xfrm>
        <a:prstGeom prst="rect">
          <a:avLst/>
        </a:prstGeom>
        <a:solidFill>
          <a:schemeClr val="lt1">
            <a:alpha val="90000"/>
            <a:hueOff val="0"/>
            <a:satOff val="0"/>
            <a:lumOff val="0"/>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B808E-5617-47A6-96FE-30544F4765A2}">
      <dsp:nvSpPr>
        <dsp:cNvPr id="0" name=""/>
        <dsp:cNvSpPr/>
      </dsp:nvSpPr>
      <dsp:spPr>
        <a:xfrm>
          <a:off x="6761074"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l" defTabSz="355600">
            <a:lnSpc>
              <a:spcPct val="90000"/>
            </a:lnSpc>
            <a:spcBef>
              <a:spcPct val="0"/>
            </a:spcBef>
            <a:spcAft>
              <a:spcPct val="35000"/>
            </a:spcAft>
            <a:buNone/>
          </a:pPr>
          <a:r>
            <a:rPr lang="en-AU" sz="800" b="1" i="0" kern="1200" dirty="0"/>
            <a:t>CR-Critically endangered species </a:t>
          </a:r>
          <a:endParaRPr lang="en-US" sz="800" kern="1200" dirty="0"/>
        </a:p>
      </dsp:txBody>
      <dsp:txXfrm>
        <a:off x="6761074" y="0"/>
        <a:ext cx="1609067" cy="340066"/>
      </dsp:txXfrm>
    </dsp:sp>
    <dsp:sp modelId="{0D95BBF7-0177-48A4-8218-B35023CB603B}">
      <dsp:nvSpPr>
        <dsp:cNvPr id="0" name=""/>
        <dsp:cNvSpPr/>
      </dsp:nvSpPr>
      <dsp:spPr>
        <a:xfrm>
          <a:off x="8450595" y="340066"/>
          <a:ext cx="1609067" cy="189302"/>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132F4B-13BC-4AAD-BCB2-759ECDBAAFDE}">
      <dsp:nvSpPr>
        <dsp:cNvPr id="0" name=""/>
        <dsp:cNvSpPr/>
      </dsp:nvSpPr>
      <dsp:spPr>
        <a:xfrm>
          <a:off x="8450595" y="411160"/>
          <a:ext cx="118207" cy="118207"/>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896F37-47A7-4B50-9836-C3FC67ACF0AC}">
      <dsp:nvSpPr>
        <dsp:cNvPr id="0" name=""/>
        <dsp:cNvSpPr/>
      </dsp:nvSpPr>
      <dsp:spPr>
        <a:xfrm>
          <a:off x="8450595"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l" defTabSz="355600">
            <a:lnSpc>
              <a:spcPct val="90000"/>
            </a:lnSpc>
            <a:spcBef>
              <a:spcPct val="0"/>
            </a:spcBef>
            <a:spcAft>
              <a:spcPct val="35000"/>
            </a:spcAft>
            <a:buNone/>
          </a:pPr>
          <a:r>
            <a:rPr lang="en-AU" sz="800" b="1" i="0" kern="1200" dirty="0"/>
            <a:t>EX-Extinct species</a:t>
          </a:r>
          <a:endParaRPr lang="en-US" sz="800" kern="1200" dirty="0"/>
        </a:p>
      </dsp:txBody>
      <dsp:txXfrm>
        <a:off x="8450595" y="0"/>
        <a:ext cx="1609067" cy="3400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4F858-2C76-45E6-A11D-4DA010060035}">
      <dsp:nvSpPr>
        <dsp:cNvPr id="0" name=""/>
        <dsp:cNvSpPr/>
      </dsp:nvSpPr>
      <dsp:spPr>
        <a:xfrm>
          <a:off x="3061651" y="2390"/>
          <a:ext cx="3092620" cy="230857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D9906-C8E5-4303-9486-D4F150D92CC2}">
      <dsp:nvSpPr>
        <dsp:cNvPr id="0" name=""/>
        <dsp:cNvSpPr/>
      </dsp:nvSpPr>
      <dsp:spPr>
        <a:xfrm>
          <a:off x="3061651" y="2310966"/>
          <a:ext cx="3092620" cy="9926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dirty="0"/>
            <a:t>Why are ecological surveys conducted?</a:t>
          </a:r>
          <a:endParaRPr lang="en-AU" sz="1700" kern="1200" dirty="0"/>
        </a:p>
      </dsp:txBody>
      <dsp:txXfrm>
        <a:off x="3061651" y="2310966"/>
        <a:ext cx="2177901" cy="992687"/>
      </dsp:txXfrm>
    </dsp:sp>
    <dsp:sp modelId="{4E33609F-A39B-4927-B43A-0D903D1E9A10}">
      <dsp:nvSpPr>
        <dsp:cNvPr id="0" name=""/>
        <dsp:cNvSpPr/>
      </dsp:nvSpPr>
      <dsp:spPr>
        <a:xfrm>
          <a:off x="5327038" y="2468646"/>
          <a:ext cx="1082417" cy="1082417"/>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49E15-31C9-4BB7-81A7-C86D4991C522}">
      <dsp:nvSpPr>
        <dsp:cNvPr id="0" name=""/>
        <dsp:cNvSpPr/>
      </dsp:nvSpPr>
      <dsp:spPr>
        <a:xfrm>
          <a:off x="6677617" y="2390"/>
          <a:ext cx="3092620" cy="230857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77005-F74A-491A-8977-C8D252A00E24}">
      <dsp:nvSpPr>
        <dsp:cNvPr id="0" name=""/>
        <dsp:cNvSpPr/>
      </dsp:nvSpPr>
      <dsp:spPr>
        <a:xfrm>
          <a:off x="6677617" y="2310966"/>
          <a:ext cx="3092620" cy="9926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dirty="0"/>
            <a:t>How are ecological surveys conducted?</a:t>
          </a:r>
          <a:endParaRPr lang="en-AU" sz="1700" kern="1200" dirty="0"/>
        </a:p>
      </dsp:txBody>
      <dsp:txXfrm>
        <a:off x="6677617" y="2310966"/>
        <a:ext cx="2177901" cy="992687"/>
      </dsp:txXfrm>
    </dsp:sp>
    <dsp:sp modelId="{372882C9-5091-4E19-92AE-862B3E93A1F5}">
      <dsp:nvSpPr>
        <dsp:cNvPr id="0" name=""/>
        <dsp:cNvSpPr/>
      </dsp:nvSpPr>
      <dsp:spPr>
        <a:xfrm>
          <a:off x="8943004" y="2468646"/>
          <a:ext cx="1082417" cy="1082417"/>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089B5-EA17-4C30-BD98-2FE9C169CC27}">
      <dsp:nvSpPr>
        <dsp:cNvPr id="0" name=""/>
        <dsp:cNvSpPr/>
      </dsp:nvSpPr>
      <dsp:spPr>
        <a:xfrm>
          <a:off x="10293584" y="2390"/>
          <a:ext cx="3092620" cy="230857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2B0C3-847A-402A-999A-26131AF3A0A2}">
      <dsp:nvSpPr>
        <dsp:cNvPr id="0" name=""/>
        <dsp:cNvSpPr/>
      </dsp:nvSpPr>
      <dsp:spPr>
        <a:xfrm>
          <a:off x="10293584" y="2310966"/>
          <a:ext cx="3092620" cy="99268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dirty="0"/>
            <a:t>What is the information collected from ecological surveys used for?</a:t>
          </a:r>
          <a:endParaRPr lang="en-AU" sz="1700" kern="1200" dirty="0"/>
        </a:p>
      </dsp:txBody>
      <dsp:txXfrm>
        <a:off x="10293584" y="2310966"/>
        <a:ext cx="2177901" cy="992687"/>
      </dsp:txXfrm>
    </dsp:sp>
    <dsp:sp modelId="{B32281D1-69F7-4764-8C32-B4AC3DFA0709}">
      <dsp:nvSpPr>
        <dsp:cNvPr id="0" name=""/>
        <dsp:cNvSpPr/>
      </dsp:nvSpPr>
      <dsp:spPr>
        <a:xfrm>
          <a:off x="12558971" y="2468646"/>
          <a:ext cx="1082417" cy="1082417"/>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4F858-2C76-45E6-A11D-4DA010060035}">
      <dsp:nvSpPr>
        <dsp:cNvPr id="0" name=""/>
        <dsp:cNvSpPr/>
      </dsp:nvSpPr>
      <dsp:spPr>
        <a:xfrm>
          <a:off x="5681775" y="3894"/>
          <a:ext cx="2865237" cy="21388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D9906-C8E5-4303-9486-D4F150D92CC2}">
      <dsp:nvSpPr>
        <dsp:cNvPr id="0" name=""/>
        <dsp:cNvSpPr/>
      </dsp:nvSpPr>
      <dsp:spPr>
        <a:xfrm>
          <a:off x="5681775" y="2142733"/>
          <a:ext cx="2865237" cy="9197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What did I LEARN?</a:t>
          </a:r>
          <a:endParaRPr lang="en-AU" sz="2100" kern="1200" dirty="0"/>
        </a:p>
      </dsp:txBody>
      <dsp:txXfrm>
        <a:off x="5681775" y="2142733"/>
        <a:ext cx="2017773" cy="919701"/>
      </dsp:txXfrm>
    </dsp:sp>
    <dsp:sp modelId="{4E33609F-A39B-4927-B43A-0D903D1E9A10}">
      <dsp:nvSpPr>
        <dsp:cNvPr id="0" name=""/>
        <dsp:cNvSpPr/>
      </dsp:nvSpPr>
      <dsp:spPr>
        <a:xfrm>
          <a:off x="7780601" y="2288819"/>
          <a:ext cx="1002833" cy="1002833"/>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49E15-31C9-4BB7-81A7-C86D4991C522}">
      <dsp:nvSpPr>
        <dsp:cNvPr id="0" name=""/>
        <dsp:cNvSpPr/>
      </dsp:nvSpPr>
      <dsp:spPr>
        <a:xfrm>
          <a:off x="9031880" y="3894"/>
          <a:ext cx="2865237" cy="21388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77005-F74A-491A-8977-C8D252A00E24}">
      <dsp:nvSpPr>
        <dsp:cNvPr id="0" name=""/>
        <dsp:cNvSpPr/>
      </dsp:nvSpPr>
      <dsp:spPr>
        <a:xfrm>
          <a:off x="9031880" y="2142733"/>
          <a:ext cx="2865237" cy="91970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a:t>What makes me CONCERNED?</a:t>
          </a:r>
          <a:endParaRPr lang="en-AU" sz="2100" kern="1200"/>
        </a:p>
      </dsp:txBody>
      <dsp:txXfrm>
        <a:off x="9031880" y="2142733"/>
        <a:ext cx="2017773" cy="919701"/>
      </dsp:txXfrm>
    </dsp:sp>
    <dsp:sp modelId="{372882C9-5091-4E19-92AE-862B3E93A1F5}">
      <dsp:nvSpPr>
        <dsp:cNvPr id="0" name=""/>
        <dsp:cNvSpPr/>
      </dsp:nvSpPr>
      <dsp:spPr>
        <a:xfrm>
          <a:off x="11130706" y="2288819"/>
          <a:ext cx="1002833" cy="1002833"/>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089B5-EA17-4C30-BD98-2FE9C169CC27}">
      <dsp:nvSpPr>
        <dsp:cNvPr id="0" name=""/>
        <dsp:cNvSpPr/>
      </dsp:nvSpPr>
      <dsp:spPr>
        <a:xfrm>
          <a:off x="12381985" y="3894"/>
          <a:ext cx="2865237" cy="21388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2B0C3-847A-402A-999A-26131AF3A0A2}">
      <dsp:nvSpPr>
        <dsp:cNvPr id="0" name=""/>
        <dsp:cNvSpPr/>
      </dsp:nvSpPr>
      <dsp:spPr>
        <a:xfrm>
          <a:off x="12381985" y="2142733"/>
          <a:ext cx="2865237" cy="91970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a:t>What do I want to DO?</a:t>
          </a:r>
          <a:endParaRPr lang="en-AU" sz="2100" kern="1200"/>
        </a:p>
      </dsp:txBody>
      <dsp:txXfrm>
        <a:off x="12381985" y="2142733"/>
        <a:ext cx="2017773" cy="919701"/>
      </dsp:txXfrm>
    </dsp:sp>
    <dsp:sp modelId="{B32281D1-69F7-4764-8C32-B4AC3DFA0709}">
      <dsp:nvSpPr>
        <dsp:cNvPr id="0" name=""/>
        <dsp:cNvSpPr/>
      </dsp:nvSpPr>
      <dsp:spPr>
        <a:xfrm>
          <a:off x="14480812" y="2288819"/>
          <a:ext cx="1002833" cy="1002833"/>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682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bandicoot</a:t>
          </a:r>
          <a:endParaRPr lang="en-AU" sz="1000" b="1" kern="1200" dirty="0"/>
        </a:p>
      </dsp:txBody>
      <dsp:txXfrm>
        <a:off x="6824" y="595009"/>
        <a:ext cx="914958" cy="595009"/>
      </dsp:txXfrm>
    </dsp:sp>
    <dsp:sp modelId="{0BB9A52A-5F8D-4635-B518-EF1A58E3D4C8}">
      <dsp:nvSpPr>
        <dsp:cNvPr id="0" name=""/>
        <dsp:cNvSpPr/>
      </dsp:nvSpPr>
      <dsp:spPr>
        <a:xfrm>
          <a:off x="216630" y="89251"/>
          <a:ext cx="495345" cy="4953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4923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49231" y="595009"/>
        <a:ext cx="914958" cy="595009"/>
      </dsp:txXfrm>
    </dsp:sp>
    <dsp:sp modelId="{EAE5D885-147E-459B-8677-1BF2BD589A6E}">
      <dsp:nvSpPr>
        <dsp:cNvPr id="0" name=""/>
        <dsp:cNvSpPr/>
      </dsp:nvSpPr>
      <dsp:spPr>
        <a:xfrm>
          <a:off x="1159037" y="89251"/>
          <a:ext cx="495345" cy="495345"/>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891637"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Brush-tailed mulgara</a:t>
          </a:r>
          <a:endParaRPr lang="en-AU" sz="1000" b="1" kern="1200"/>
        </a:p>
      </dsp:txBody>
      <dsp:txXfrm>
        <a:off x="1891637" y="595009"/>
        <a:ext cx="914958" cy="595009"/>
      </dsp:txXfrm>
    </dsp:sp>
    <dsp:sp modelId="{EBFFD32C-7C7A-4DA4-BF68-12BBA93A17DD}">
      <dsp:nvSpPr>
        <dsp:cNvPr id="0" name=""/>
        <dsp:cNvSpPr/>
      </dsp:nvSpPr>
      <dsp:spPr>
        <a:xfrm>
          <a:off x="2101444" y="89251"/>
          <a:ext cx="495345" cy="49534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83404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834044" y="595009"/>
        <a:ext cx="914958" cy="595009"/>
      </dsp:txXfrm>
    </dsp:sp>
    <dsp:sp modelId="{B3264584-6ED9-4771-A845-5C8247B4FADC}">
      <dsp:nvSpPr>
        <dsp:cNvPr id="0" name=""/>
        <dsp:cNvSpPr/>
      </dsp:nvSpPr>
      <dsp:spPr>
        <a:xfrm>
          <a:off x="3043850" y="89251"/>
          <a:ext cx="495345" cy="49534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77645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stick-nest rat</a:t>
          </a:r>
          <a:endParaRPr lang="en-AU" sz="1000" b="1" kern="1200"/>
        </a:p>
      </dsp:txBody>
      <dsp:txXfrm>
        <a:off x="3776451" y="595009"/>
        <a:ext cx="914958" cy="595009"/>
      </dsp:txXfrm>
    </dsp:sp>
    <dsp:sp modelId="{0C0FAFDC-963D-4C71-B85D-308CC44D1C14}">
      <dsp:nvSpPr>
        <dsp:cNvPr id="0" name=""/>
        <dsp:cNvSpPr/>
      </dsp:nvSpPr>
      <dsp:spPr>
        <a:xfrm>
          <a:off x="3986257" y="89251"/>
          <a:ext cx="495345" cy="49534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718857"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mouse</a:t>
          </a:r>
          <a:endParaRPr lang="en-AU" sz="1000" b="1" kern="1200"/>
        </a:p>
      </dsp:txBody>
      <dsp:txXfrm>
        <a:off x="4718857" y="595009"/>
        <a:ext cx="914958" cy="595009"/>
      </dsp:txXfrm>
    </dsp:sp>
    <dsp:sp modelId="{58E6C08F-438F-4550-9B13-AF6637FBE18C}">
      <dsp:nvSpPr>
        <dsp:cNvPr id="0" name=""/>
        <dsp:cNvSpPr/>
      </dsp:nvSpPr>
      <dsp:spPr>
        <a:xfrm>
          <a:off x="4928664" y="89251"/>
          <a:ext cx="495345" cy="49534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66126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mouse</a:t>
          </a:r>
          <a:endParaRPr lang="en-AU" sz="1000" b="1" kern="1200" dirty="0"/>
        </a:p>
      </dsp:txBody>
      <dsp:txXfrm>
        <a:off x="5661264" y="595009"/>
        <a:ext cx="914958" cy="595009"/>
      </dsp:txXfrm>
    </dsp:sp>
    <dsp:sp modelId="{89B577BF-5AEA-4EF6-9405-20BE637C9B3A}">
      <dsp:nvSpPr>
        <dsp:cNvPr id="0" name=""/>
        <dsp:cNvSpPr/>
      </dsp:nvSpPr>
      <dsp:spPr>
        <a:xfrm>
          <a:off x="5871071" y="89251"/>
          <a:ext cx="495345" cy="495345"/>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60367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mouse</a:t>
          </a:r>
          <a:endParaRPr lang="en-AU" sz="1000" b="1" kern="1200"/>
        </a:p>
      </dsp:txBody>
      <dsp:txXfrm>
        <a:off x="6603671" y="595009"/>
        <a:ext cx="914958" cy="595009"/>
      </dsp:txXfrm>
    </dsp:sp>
    <dsp:sp modelId="{AE628A9E-2003-49D4-AD61-A0706EA96461}">
      <dsp:nvSpPr>
        <dsp:cNvPr id="0" name=""/>
        <dsp:cNvSpPr/>
      </dsp:nvSpPr>
      <dsp:spPr>
        <a:xfrm>
          <a:off x="6813477" y="89251"/>
          <a:ext cx="495345" cy="495345"/>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546078"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546078" y="595009"/>
        <a:ext cx="914958" cy="595009"/>
      </dsp:txXfrm>
    </dsp:sp>
    <dsp:sp modelId="{DC75DCDA-F356-4EA8-8EB8-826420DFD6C6}">
      <dsp:nvSpPr>
        <dsp:cNvPr id="0" name=""/>
        <dsp:cNvSpPr/>
      </dsp:nvSpPr>
      <dsp:spPr>
        <a:xfrm>
          <a:off x="7755884" y="89251"/>
          <a:ext cx="495345" cy="495345"/>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48848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488484" y="595009"/>
        <a:ext cx="914958" cy="595009"/>
      </dsp:txXfrm>
    </dsp:sp>
    <dsp:sp modelId="{71E9B3D2-401F-4B0F-8B0B-00AC9A5D6AEF}">
      <dsp:nvSpPr>
        <dsp:cNvPr id="0" name=""/>
        <dsp:cNvSpPr/>
      </dsp:nvSpPr>
      <dsp:spPr>
        <a:xfrm>
          <a:off x="8698291" y="89251"/>
          <a:ext cx="495345" cy="495345"/>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43089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Western </a:t>
          </a:r>
          <a:r>
            <a:rPr lang="en-US" sz="1000" b="1" kern="1200" dirty="0" err="1"/>
            <a:t>grasswren</a:t>
          </a:r>
          <a:endParaRPr lang="en-AU" sz="1000" b="1" kern="1200" dirty="0"/>
        </a:p>
      </dsp:txBody>
      <dsp:txXfrm>
        <a:off x="9430891" y="595009"/>
        <a:ext cx="914958" cy="595009"/>
      </dsp:txXfrm>
    </dsp:sp>
    <dsp:sp modelId="{C79186B2-4375-4D5A-A75D-9AA5F49C445C}">
      <dsp:nvSpPr>
        <dsp:cNvPr id="0" name=""/>
        <dsp:cNvSpPr/>
      </dsp:nvSpPr>
      <dsp:spPr>
        <a:xfrm>
          <a:off x="9640698" y="89251"/>
          <a:ext cx="495345" cy="495345"/>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3994827" y="1087437"/>
          <a:ext cx="2363018" cy="346018"/>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5443E-1BD9-4C6D-A609-02E1F3B29E44}">
      <dsp:nvSpPr>
        <dsp:cNvPr id="0" name=""/>
        <dsp:cNvSpPr/>
      </dsp:nvSpPr>
      <dsp:spPr>
        <a:xfrm>
          <a:off x="1476" y="0"/>
          <a:ext cx="780319" cy="1257461"/>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476" y="502984"/>
        <a:ext cx="780319" cy="502984"/>
      </dsp:txXfrm>
    </dsp:sp>
    <dsp:sp modelId="{EBFFD32C-7C7A-4DA4-BF68-12BBA93A17DD}">
      <dsp:nvSpPr>
        <dsp:cNvPr id="0" name=""/>
        <dsp:cNvSpPr/>
      </dsp:nvSpPr>
      <dsp:spPr>
        <a:xfrm>
          <a:off x="182268" y="75447"/>
          <a:ext cx="418734" cy="4187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13CF3-85F8-47CC-AFF0-EAC648DB1517}">
      <dsp:nvSpPr>
        <dsp:cNvPr id="0" name=""/>
        <dsp:cNvSpPr/>
      </dsp:nvSpPr>
      <dsp:spPr>
        <a:xfrm>
          <a:off x="805205" y="0"/>
          <a:ext cx="780319" cy="1257461"/>
        </a:xfrm>
        <a:prstGeom prst="roundRect">
          <a:avLst>
            <a:gd name="adj" fmla="val 10000"/>
          </a:avLst>
        </a:prstGeom>
        <a:solidFill>
          <a:schemeClr val="accent5">
            <a:alpha val="90000"/>
            <a:hueOff val="0"/>
            <a:satOff val="0"/>
            <a:lumOff val="0"/>
            <a:alphaOff val="-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Banded </a:t>
          </a:r>
          <a:r>
            <a:rPr lang="en-US" sz="1000" b="1" kern="1200">
              <a:latin typeface="Arial" panose="020B0604020202020204"/>
            </a:rPr>
            <a:t>hare-wallaby</a:t>
          </a:r>
          <a:endParaRPr lang="en-AU" sz="1000" b="1" kern="1200"/>
        </a:p>
      </dsp:txBody>
      <dsp:txXfrm>
        <a:off x="805205" y="502984"/>
        <a:ext cx="780319" cy="502984"/>
      </dsp:txXfrm>
    </dsp:sp>
    <dsp:sp modelId="{4160F05D-5CA1-449A-8B39-CB052249BE73}">
      <dsp:nvSpPr>
        <dsp:cNvPr id="0" name=""/>
        <dsp:cNvSpPr/>
      </dsp:nvSpPr>
      <dsp:spPr>
        <a:xfrm>
          <a:off x="985997" y="75447"/>
          <a:ext cx="418734" cy="4187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1608933" y="0"/>
          <a:ext cx="780319" cy="1257461"/>
        </a:xfrm>
        <a:prstGeom prst="roundRect">
          <a:avLst>
            <a:gd name="adj" fmla="val 10000"/>
          </a:avLst>
        </a:prstGeom>
        <a:solidFill>
          <a:schemeClr val="accent5">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1608933" y="502984"/>
        <a:ext cx="780319" cy="502984"/>
      </dsp:txXfrm>
    </dsp:sp>
    <dsp:sp modelId="{71E9B3D2-401F-4B0F-8B0B-00AC9A5D6AEF}">
      <dsp:nvSpPr>
        <dsp:cNvPr id="0" name=""/>
        <dsp:cNvSpPr/>
      </dsp:nvSpPr>
      <dsp:spPr>
        <a:xfrm>
          <a:off x="1789726" y="75447"/>
          <a:ext cx="418734" cy="41873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2412662" y="0"/>
          <a:ext cx="780319" cy="1257461"/>
        </a:xfrm>
        <a:prstGeom prst="roundRect">
          <a:avLst>
            <a:gd name="adj" fmla="val 10000"/>
          </a:avLst>
        </a:prstGeom>
        <a:solidFill>
          <a:schemeClr val="accent5">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2412662" y="502984"/>
        <a:ext cx="780319" cy="502984"/>
      </dsp:txXfrm>
    </dsp:sp>
    <dsp:sp modelId="{EAE5D885-147E-459B-8677-1BF2BD589A6E}">
      <dsp:nvSpPr>
        <dsp:cNvPr id="0" name=""/>
        <dsp:cNvSpPr/>
      </dsp:nvSpPr>
      <dsp:spPr>
        <a:xfrm>
          <a:off x="2593454" y="75447"/>
          <a:ext cx="418734" cy="41873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3216391" y="0"/>
          <a:ext cx="780319" cy="1257461"/>
        </a:xfrm>
        <a:prstGeom prst="roundRect">
          <a:avLst>
            <a:gd name="adj" fmla="val 10000"/>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3216391" y="502984"/>
        <a:ext cx="780319" cy="502984"/>
      </dsp:txXfrm>
    </dsp:sp>
    <dsp:sp modelId="{58E6C08F-438F-4550-9B13-AF6637FBE18C}">
      <dsp:nvSpPr>
        <dsp:cNvPr id="0" name=""/>
        <dsp:cNvSpPr/>
      </dsp:nvSpPr>
      <dsp:spPr>
        <a:xfrm>
          <a:off x="3397183" y="75447"/>
          <a:ext cx="418734" cy="41873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4020119" y="0"/>
          <a:ext cx="780319" cy="1257461"/>
        </a:xfrm>
        <a:prstGeom prst="roundRect">
          <a:avLst>
            <a:gd name="adj" fmla="val 10000"/>
          </a:avLst>
        </a:prstGeom>
        <a:solidFill>
          <a:schemeClr val="accent5">
            <a:alpha val="90000"/>
            <a:hueOff val="0"/>
            <a:satOff val="0"/>
            <a:lumOff val="0"/>
            <a:alphaOff val="-1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4020119" y="502984"/>
        <a:ext cx="780319" cy="502984"/>
      </dsp:txXfrm>
    </dsp:sp>
    <dsp:sp modelId="{B3264584-6ED9-4771-A845-5C8247B4FADC}">
      <dsp:nvSpPr>
        <dsp:cNvPr id="0" name=""/>
        <dsp:cNvSpPr/>
      </dsp:nvSpPr>
      <dsp:spPr>
        <a:xfrm>
          <a:off x="4200912" y="75447"/>
          <a:ext cx="418734" cy="418734"/>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1DFF6-04E3-412D-B126-F48F40442B57}">
      <dsp:nvSpPr>
        <dsp:cNvPr id="0" name=""/>
        <dsp:cNvSpPr/>
      </dsp:nvSpPr>
      <dsp:spPr>
        <a:xfrm>
          <a:off x="4823848" y="0"/>
          <a:ext cx="780319" cy="1257461"/>
        </a:xfrm>
        <a:prstGeom prst="roundRect">
          <a:avLst>
            <a:gd name="adj" fmla="val 10000"/>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4823848" y="502984"/>
        <a:ext cx="780319" cy="502984"/>
      </dsp:txXfrm>
    </dsp:sp>
    <dsp:sp modelId="{0BB9A52A-5F8D-4635-B518-EF1A58E3D4C8}">
      <dsp:nvSpPr>
        <dsp:cNvPr id="0" name=""/>
        <dsp:cNvSpPr/>
      </dsp:nvSpPr>
      <dsp:spPr>
        <a:xfrm>
          <a:off x="5004640" y="75447"/>
          <a:ext cx="418734" cy="41873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5627577" y="0"/>
          <a:ext cx="780319" cy="1257461"/>
        </a:xfrm>
        <a:prstGeom prst="roundRect">
          <a:avLst>
            <a:gd name="adj" fmla="val 10000"/>
          </a:avLst>
        </a:prstGeom>
        <a:solidFill>
          <a:schemeClr val="accent5">
            <a:alpha val="90000"/>
            <a:hueOff val="0"/>
            <a:satOff val="0"/>
            <a:lumOff val="0"/>
            <a:alphaOff val="-2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5627577" y="502984"/>
        <a:ext cx="780319" cy="502984"/>
      </dsp:txXfrm>
    </dsp:sp>
    <dsp:sp modelId="{AE628A9E-2003-49D4-AD61-A0706EA96461}">
      <dsp:nvSpPr>
        <dsp:cNvPr id="0" name=""/>
        <dsp:cNvSpPr/>
      </dsp:nvSpPr>
      <dsp:spPr>
        <a:xfrm>
          <a:off x="5808369" y="75447"/>
          <a:ext cx="418734" cy="418734"/>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6431305" y="0"/>
          <a:ext cx="780319" cy="1257461"/>
        </a:xfrm>
        <a:prstGeom prst="roundRect">
          <a:avLst>
            <a:gd name="adj" fmla="val 10000"/>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t>Western </a:t>
          </a:r>
          <a:r>
            <a:rPr lang="en-US" sz="900" b="1" kern="1200">
              <a:latin typeface="Arial" panose="020B0604020202020204"/>
            </a:rPr>
            <a:t>grasswren</a:t>
          </a:r>
          <a:endParaRPr lang="en-AU" sz="900" b="1" kern="1200"/>
        </a:p>
      </dsp:txBody>
      <dsp:txXfrm>
        <a:off x="6431305" y="502984"/>
        <a:ext cx="780319" cy="502984"/>
      </dsp:txXfrm>
    </dsp:sp>
    <dsp:sp modelId="{C79186B2-4375-4D5A-A75D-9AA5F49C445C}">
      <dsp:nvSpPr>
        <dsp:cNvPr id="0" name=""/>
        <dsp:cNvSpPr/>
      </dsp:nvSpPr>
      <dsp:spPr>
        <a:xfrm>
          <a:off x="6612098" y="75447"/>
          <a:ext cx="418734" cy="418734"/>
        </a:xfrm>
        <a:prstGeom prst="ellipse">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7235034" y="0"/>
          <a:ext cx="780319" cy="1257461"/>
        </a:xfrm>
        <a:prstGeom prst="roundRect">
          <a:avLst>
            <a:gd name="adj" fmla="val 10000"/>
          </a:avLst>
        </a:prstGeom>
        <a:solidFill>
          <a:schemeClr val="accent5">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7235034" y="502984"/>
        <a:ext cx="780319" cy="502984"/>
      </dsp:txXfrm>
    </dsp:sp>
    <dsp:sp modelId="{0C0FAFDC-963D-4C71-B85D-308CC44D1C14}">
      <dsp:nvSpPr>
        <dsp:cNvPr id="0" name=""/>
        <dsp:cNvSpPr/>
      </dsp:nvSpPr>
      <dsp:spPr>
        <a:xfrm>
          <a:off x="7415826" y="75447"/>
          <a:ext cx="418734" cy="418734"/>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8038763" y="0"/>
          <a:ext cx="780319" cy="1257461"/>
        </a:xfrm>
        <a:prstGeom prst="roundRect">
          <a:avLst>
            <a:gd name="adj" fmla="val 10000"/>
          </a:avLst>
        </a:prstGeom>
        <a:solidFill>
          <a:schemeClr val="accent5">
            <a:alpha val="90000"/>
            <a:hueOff val="0"/>
            <a:satOff val="0"/>
            <a:lumOff val="0"/>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8038763" y="502984"/>
        <a:ext cx="780319" cy="502984"/>
      </dsp:txXfrm>
    </dsp:sp>
    <dsp:sp modelId="{DC75DCDA-F356-4EA8-8EB8-826420DFD6C6}">
      <dsp:nvSpPr>
        <dsp:cNvPr id="0" name=""/>
        <dsp:cNvSpPr/>
      </dsp:nvSpPr>
      <dsp:spPr>
        <a:xfrm>
          <a:off x="8219555" y="75447"/>
          <a:ext cx="418734" cy="418734"/>
        </a:xfrm>
        <a:prstGeom prst="ellipse">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8842491" y="0"/>
          <a:ext cx="780319" cy="1257461"/>
        </a:xfrm>
        <a:prstGeom prst="roundRect">
          <a:avLst>
            <a:gd name="adj" fmla="val 10000"/>
          </a:avLst>
        </a:prstGeom>
        <a:solidFill>
          <a:schemeClr val="accent5">
            <a:alpha val="90000"/>
            <a:hueOff val="0"/>
            <a:satOff val="0"/>
            <a:lumOff val="0"/>
            <a:alphaOff val="-3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8842491" y="502984"/>
        <a:ext cx="780319" cy="502984"/>
      </dsp:txXfrm>
    </dsp:sp>
    <dsp:sp modelId="{89B577BF-5AEA-4EF6-9405-20BE637C9B3A}">
      <dsp:nvSpPr>
        <dsp:cNvPr id="0" name=""/>
        <dsp:cNvSpPr/>
      </dsp:nvSpPr>
      <dsp:spPr>
        <a:xfrm>
          <a:off x="9023283" y="75447"/>
          <a:ext cx="418734" cy="418734"/>
        </a:xfrm>
        <a:prstGeom prst="ellipse">
          <a:avLst/>
        </a:prstGeom>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13191-82A3-40C1-A7D3-B52783AC4D21}">
      <dsp:nvSpPr>
        <dsp:cNvPr id="0" name=""/>
        <dsp:cNvSpPr/>
      </dsp:nvSpPr>
      <dsp:spPr>
        <a:xfrm>
          <a:off x="9646220" y="0"/>
          <a:ext cx="780319" cy="1257461"/>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Rufous </a:t>
          </a:r>
          <a:r>
            <a:rPr lang="en-US" sz="1000" b="1" kern="1200">
              <a:latin typeface="Arial" panose="020B0604020202020204"/>
            </a:rPr>
            <a:t>hare-wallaby</a:t>
          </a:r>
          <a:endParaRPr lang="en-AU" sz="1000" b="1" kern="1200"/>
        </a:p>
      </dsp:txBody>
      <dsp:txXfrm>
        <a:off x="9646220" y="502984"/>
        <a:ext cx="780319" cy="502984"/>
      </dsp:txXfrm>
    </dsp:sp>
    <dsp:sp modelId="{19B8F84C-2216-4107-99D8-717524AA93DE}">
      <dsp:nvSpPr>
        <dsp:cNvPr id="0" name=""/>
        <dsp:cNvSpPr/>
      </dsp:nvSpPr>
      <dsp:spPr>
        <a:xfrm>
          <a:off x="9827012" y="75447"/>
          <a:ext cx="418734" cy="418734"/>
        </a:xfrm>
        <a:prstGeom prst="ellipse">
          <a:avLst/>
        </a:prstGeom>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a:off x="417120" y="1005968"/>
          <a:ext cx="9593774" cy="188619"/>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704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7047" y="498520"/>
        <a:ext cx="944930" cy="498520"/>
      </dsp:txXfrm>
    </dsp:sp>
    <dsp:sp modelId="{0BB9A52A-5F8D-4635-B518-EF1A58E3D4C8}">
      <dsp:nvSpPr>
        <dsp:cNvPr id="0" name=""/>
        <dsp:cNvSpPr/>
      </dsp:nvSpPr>
      <dsp:spPr>
        <a:xfrm>
          <a:off x="272004" y="74778"/>
          <a:ext cx="415018" cy="41501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8032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80326" y="498520"/>
        <a:ext cx="944930" cy="498520"/>
      </dsp:txXfrm>
    </dsp:sp>
    <dsp:sp modelId="{EAE5D885-147E-459B-8677-1BF2BD589A6E}">
      <dsp:nvSpPr>
        <dsp:cNvPr id="0" name=""/>
        <dsp:cNvSpPr/>
      </dsp:nvSpPr>
      <dsp:spPr>
        <a:xfrm>
          <a:off x="1245282" y="74778"/>
          <a:ext cx="415018" cy="415018"/>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95360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953604" y="498520"/>
        <a:ext cx="944930" cy="498520"/>
      </dsp:txXfrm>
    </dsp:sp>
    <dsp:sp modelId="{EBFFD32C-7C7A-4DA4-BF68-12BBA93A17DD}">
      <dsp:nvSpPr>
        <dsp:cNvPr id="0" name=""/>
        <dsp:cNvSpPr/>
      </dsp:nvSpPr>
      <dsp:spPr>
        <a:xfrm>
          <a:off x="2218561" y="74778"/>
          <a:ext cx="415018" cy="41501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92688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926883" y="498520"/>
        <a:ext cx="944930" cy="498520"/>
      </dsp:txXfrm>
    </dsp:sp>
    <dsp:sp modelId="{B3264584-6ED9-4771-A845-5C8247B4FADC}">
      <dsp:nvSpPr>
        <dsp:cNvPr id="0" name=""/>
        <dsp:cNvSpPr/>
      </dsp:nvSpPr>
      <dsp:spPr>
        <a:xfrm>
          <a:off x="3191839" y="74778"/>
          <a:ext cx="415018" cy="41501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900162"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3900162" y="498520"/>
        <a:ext cx="944930" cy="498520"/>
      </dsp:txXfrm>
    </dsp:sp>
    <dsp:sp modelId="{0C0FAFDC-963D-4C71-B85D-308CC44D1C14}">
      <dsp:nvSpPr>
        <dsp:cNvPr id="0" name=""/>
        <dsp:cNvSpPr/>
      </dsp:nvSpPr>
      <dsp:spPr>
        <a:xfrm>
          <a:off x="4165118" y="74778"/>
          <a:ext cx="415018" cy="415018"/>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873440"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4873440" y="498520"/>
        <a:ext cx="944930" cy="498520"/>
      </dsp:txXfrm>
    </dsp:sp>
    <dsp:sp modelId="{58E6C08F-438F-4550-9B13-AF6637FBE18C}">
      <dsp:nvSpPr>
        <dsp:cNvPr id="0" name=""/>
        <dsp:cNvSpPr/>
      </dsp:nvSpPr>
      <dsp:spPr>
        <a:xfrm>
          <a:off x="5138396" y="74778"/>
          <a:ext cx="415018" cy="415018"/>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846719"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5846719" y="498520"/>
        <a:ext cx="944930" cy="498520"/>
      </dsp:txXfrm>
    </dsp:sp>
    <dsp:sp modelId="{89B577BF-5AEA-4EF6-9405-20BE637C9B3A}">
      <dsp:nvSpPr>
        <dsp:cNvPr id="0" name=""/>
        <dsp:cNvSpPr/>
      </dsp:nvSpPr>
      <dsp:spPr>
        <a:xfrm>
          <a:off x="6111675" y="74778"/>
          <a:ext cx="415018" cy="415018"/>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81999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6819997" y="498520"/>
        <a:ext cx="944930" cy="498520"/>
      </dsp:txXfrm>
    </dsp:sp>
    <dsp:sp modelId="{AE628A9E-2003-49D4-AD61-A0706EA96461}">
      <dsp:nvSpPr>
        <dsp:cNvPr id="0" name=""/>
        <dsp:cNvSpPr/>
      </dsp:nvSpPr>
      <dsp:spPr>
        <a:xfrm>
          <a:off x="7084954" y="74778"/>
          <a:ext cx="415018" cy="415018"/>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79327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793276" y="498520"/>
        <a:ext cx="944930" cy="498520"/>
      </dsp:txXfrm>
    </dsp:sp>
    <dsp:sp modelId="{DC75DCDA-F356-4EA8-8EB8-826420DFD6C6}">
      <dsp:nvSpPr>
        <dsp:cNvPr id="0" name=""/>
        <dsp:cNvSpPr/>
      </dsp:nvSpPr>
      <dsp:spPr>
        <a:xfrm>
          <a:off x="8058232" y="74778"/>
          <a:ext cx="415018" cy="415018"/>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76655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766554" y="498520"/>
        <a:ext cx="944930" cy="498520"/>
      </dsp:txXfrm>
    </dsp:sp>
    <dsp:sp modelId="{71E9B3D2-401F-4B0F-8B0B-00AC9A5D6AEF}">
      <dsp:nvSpPr>
        <dsp:cNvPr id="0" name=""/>
        <dsp:cNvSpPr/>
      </dsp:nvSpPr>
      <dsp:spPr>
        <a:xfrm>
          <a:off x="9031511" y="74778"/>
          <a:ext cx="415018" cy="415018"/>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73983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Western </a:t>
          </a:r>
          <a:r>
            <a:rPr lang="en-US" sz="1000" b="1" kern="1200">
              <a:latin typeface="Arial" panose="020B0604020202020204"/>
            </a:rPr>
            <a:t>grasswren</a:t>
          </a:r>
          <a:endParaRPr lang="en-AU" sz="1000" b="1" kern="1200"/>
        </a:p>
      </dsp:txBody>
      <dsp:txXfrm>
        <a:off x="9739833" y="498520"/>
        <a:ext cx="944930" cy="498520"/>
      </dsp:txXfrm>
    </dsp:sp>
    <dsp:sp modelId="{C79186B2-4375-4D5A-A75D-9AA5F49C445C}">
      <dsp:nvSpPr>
        <dsp:cNvPr id="0" name=""/>
        <dsp:cNvSpPr/>
      </dsp:nvSpPr>
      <dsp:spPr>
        <a:xfrm>
          <a:off x="10004789" y="74778"/>
          <a:ext cx="415018" cy="415018"/>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4125692" y="911094"/>
          <a:ext cx="2440427" cy="289907"/>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1462-AEE0-4689-9AC1-7096AE7D463C}">
      <dsp:nvSpPr>
        <dsp:cNvPr id="0" name=""/>
        <dsp:cNvSpPr/>
      </dsp:nvSpPr>
      <dsp:spPr>
        <a:xfrm>
          <a:off x="452954"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AD177-F004-4FF3-B14B-4EB5D7C6760D}">
      <dsp:nvSpPr>
        <dsp:cNvPr id="0" name=""/>
        <dsp:cNvSpPr/>
      </dsp:nvSpPr>
      <dsp:spPr>
        <a:xfrm>
          <a:off x="452954" y="1240866"/>
          <a:ext cx="1656763" cy="53179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latin typeface="Arial" panose="020B0604020202020204"/>
            </a:rPr>
            <a:t>Malgana</a:t>
          </a:r>
          <a:r>
            <a:rPr lang="en-US" sz="1000" kern="1200"/>
            <a:t> People</a:t>
          </a:r>
          <a:endParaRPr lang="en-AU" sz="1000" kern="1200"/>
        </a:p>
      </dsp:txBody>
      <dsp:txXfrm>
        <a:off x="452954" y="1240866"/>
        <a:ext cx="1166735" cy="531797"/>
      </dsp:txXfrm>
    </dsp:sp>
    <dsp:sp modelId="{FA3A6AE1-8260-435B-8ED6-30D6384A265E}">
      <dsp:nvSpPr>
        <dsp:cNvPr id="0" name=""/>
        <dsp:cNvSpPr/>
      </dsp:nvSpPr>
      <dsp:spPr>
        <a:xfrm>
          <a:off x="1666556" y="1325337"/>
          <a:ext cx="579867" cy="579867"/>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93180C-FD66-4EF9-8A18-E930014FFB93}">
      <dsp:nvSpPr>
        <dsp:cNvPr id="0" name=""/>
        <dsp:cNvSpPr/>
      </dsp:nvSpPr>
      <dsp:spPr>
        <a:xfrm>
          <a:off x="2390082"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C6F66-27D8-49D5-B06B-799F729C0AD5}">
      <dsp:nvSpPr>
        <dsp:cNvPr id="0" name=""/>
        <dsp:cNvSpPr/>
      </dsp:nvSpPr>
      <dsp:spPr>
        <a:xfrm>
          <a:off x="2390082" y="1240866"/>
          <a:ext cx="1656763" cy="531797"/>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1616 Dirk Hartog</a:t>
          </a:r>
          <a:endParaRPr lang="en-AU" sz="1000" kern="1200"/>
        </a:p>
      </dsp:txBody>
      <dsp:txXfrm>
        <a:off x="2390082" y="1240866"/>
        <a:ext cx="1166735" cy="531797"/>
      </dsp:txXfrm>
    </dsp:sp>
    <dsp:sp modelId="{056CA3CF-E113-438B-A99D-105FD0B5AC11}">
      <dsp:nvSpPr>
        <dsp:cNvPr id="0" name=""/>
        <dsp:cNvSpPr/>
      </dsp:nvSpPr>
      <dsp:spPr>
        <a:xfrm>
          <a:off x="3603685" y="1325337"/>
          <a:ext cx="579867" cy="579867"/>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94358"/>
              <a:satOff val="-8372"/>
              <a:lumOff val="-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DD4F5B-F645-4CF3-9E59-F0AB6D31DE4C}">
      <dsp:nvSpPr>
        <dsp:cNvPr id="0" name=""/>
        <dsp:cNvSpPr/>
      </dsp:nvSpPr>
      <dsp:spPr>
        <a:xfrm>
          <a:off x="4327211"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BED2C-7238-4BF9-9F2C-7E732374E0C7}">
      <dsp:nvSpPr>
        <dsp:cNvPr id="0" name=""/>
        <dsp:cNvSpPr/>
      </dsp:nvSpPr>
      <dsp:spPr>
        <a:xfrm>
          <a:off x="4327211" y="1240866"/>
          <a:ext cx="1656763" cy="531797"/>
        </a:xfrm>
        <a:prstGeom prst="rect">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AU" sz="1000" kern="1200"/>
            <a:t>1697 Willem de </a:t>
          </a:r>
          <a:r>
            <a:rPr lang="en-AU" sz="1000" kern="1200" err="1"/>
            <a:t>Vlamingh</a:t>
          </a:r>
          <a:endParaRPr lang="en-AU" sz="1000" kern="1200"/>
        </a:p>
      </dsp:txBody>
      <dsp:txXfrm>
        <a:off x="4327211" y="1240866"/>
        <a:ext cx="1166735" cy="531797"/>
      </dsp:txXfrm>
    </dsp:sp>
    <dsp:sp modelId="{757B1CEF-57E5-49FE-A02C-3F1F1ABECEA0}">
      <dsp:nvSpPr>
        <dsp:cNvPr id="0" name=""/>
        <dsp:cNvSpPr/>
      </dsp:nvSpPr>
      <dsp:spPr>
        <a:xfrm>
          <a:off x="5540813" y="1325337"/>
          <a:ext cx="579867" cy="579867"/>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188717"/>
              <a:satOff val="-16744"/>
              <a:lumOff val="-1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E85C47-4DCF-452A-B540-236975C72A70}">
      <dsp:nvSpPr>
        <dsp:cNvPr id="0" name=""/>
        <dsp:cNvSpPr/>
      </dsp:nvSpPr>
      <dsp:spPr>
        <a:xfrm>
          <a:off x="6264339"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29884-72DE-4EC2-AE37-A16022DE9B6D}">
      <dsp:nvSpPr>
        <dsp:cNvPr id="0" name=""/>
        <dsp:cNvSpPr/>
      </dsp:nvSpPr>
      <dsp:spPr>
        <a:xfrm>
          <a:off x="6264339" y="1240866"/>
          <a:ext cx="1656763" cy="531797"/>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fr-FR" sz="1000" kern="1200"/>
            <a:t>1772 Louis </a:t>
          </a:r>
          <a:r>
            <a:rPr lang="fr-FR" sz="1000" kern="1200" err="1"/>
            <a:t>Aleno</a:t>
          </a:r>
          <a:r>
            <a:rPr lang="fr-FR" sz="1000" kern="1200"/>
            <a:t> de St </a:t>
          </a:r>
          <a:r>
            <a:rPr lang="fr-FR" sz="1000" kern="1200" err="1"/>
            <a:t>Aloüarn</a:t>
          </a:r>
          <a:endParaRPr lang="en-AU" sz="1000" kern="1200"/>
        </a:p>
      </dsp:txBody>
      <dsp:txXfrm>
        <a:off x="6264339" y="1240866"/>
        <a:ext cx="1166735" cy="531797"/>
      </dsp:txXfrm>
    </dsp:sp>
    <dsp:sp modelId="{A8D0BD7A-6107-401D-A1F4-A11CAD41430A}">
      <dsp:nvSpPr>
        <dsp:cNvPr id="0" name=""/>
        <dsp:cNvSpPr/>
      </dsp:nvSpPr>
      <dsp:spPr>
        <a:xfrm>
          <a:off x="7477941" y="1325337"/>
          <a:ext cx="579867" cy="579867"/>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A41E18-6F45-410D-83DA-8D980A6E190E}">
      <dsp:nvSpPr>
        <dsp:cNvPr id="0" name=""/>
        <dsp:cNvSpPr/>
      </dsp:nvSpPr>
      <dsp:spPr>
        <a:xfrm>
          <a:off x="8201467"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A8DABF-2F51-496A-9D1E-826A5DB8F3B7}">
      <dsp:nvSpPr>
        <dsp:cNvPr id="0" name=""/>
        <dsp:cNvSpPr/>
      </dsp:nvSpPr>
      <dsp:spPr>
        <a:xfrm>
          <a:off x="8201467" y="1240866"/>
          <a:ext cx="1656763" cy="531797"/>
        </a:xfrm>
        <a:prstGeom prst="rect">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1801 </a:t>
          </a:r>
          <a:r>
            <a:rPr lang="en-AU" sz="1000" kern="1200"/>
            <a:t>Emmanuel Hamelin</a:t>
          </a:r>
        </a:p>
      </dsp:txBody>
      <dsp:txXfrm>
        <a:off x="8201467" y="1240866"/>
        <a:ext cx="1166735" cy="531797"/>
      </dsp:txXfrm>
    </dsp:sp>
    <dsp:sp modelId="{F7C9CE6F-DB0C-4643-BD48-2AB33E72146F}">
      <dsp:nvSpPr>
        <dsp:cNvPr id="0" name=""/>
        <dsp:cNvSpPr/>
      </dsp:nvSpPr>
      <dsp:spPr>
        <a:xfrm>
          <a:off x="9415070" y="1325337"/>
          <a:ext cx="579867" cy="579867"/>
        </a:xfrm>
        <a:prstGeom prst="ellipse">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377434"/>
              <a:satOff val="-33487"/>
              <a:lumOff val="-3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67440C-3C29-4E7D-AEDB-EC367E8BD622}">
      <dsp:nvSpPr>
        <dsp:cNvPr id="0" name=""/>
        <dsp:cNvSpPr/>
      </dsp:nvSpPr>
      <dsp:spPr>
        <a:xfrm>
          <a:off x="452954"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E42555-DDE7-4835-86E6-62FB6BA797C0}">
      <dsp:nvSpPr>
        <dsp:cNvPr id="0" name=""/>
        <dsp:cNvSpPr/>
      </dsp:nvSpPr>
      <dsp:spPr>
        <a:xfrm>
          <a:off x="452954" y="3429140"/>
          <a:ext cx="1656763" cy="531797"/>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1818 Rose and L</a:t>
          </a:r>
          <a:r>
            <a:rPr lang="en-AU" sz="1000" kern="1200" err="1"/>
            <a:t>ouis</a:t>
          </a:r>
          <a:r>
            <a:rPr lang="en-AU" sz="1000" kern="1200"/>
            <a:t> de Freycinet</a:t>
          </a:r>
        </a:p>
      </dsp:txBody>
      <dsp:txXfrm>
        <a:off x="452954" y="3429140"/>
        <a:ext cx="1166735" cy="531797"/>
      </dsp:txXfrm>
    </dsp:sp>
    <dsp:sp modelId="{476596B3-37FD-43F0-ACDD-F8C7E3343642}">
      <dsp:nvSpPr>
        <dsp:cNvPr id="0" name=""/>
        <dsp:cNvSpPr/>
      </dsp:nvSpPr>
      <dsp:spPr>
        <a:xfrm>
          <a:off x="1666556" y="3513612"/>
          <a:ext cx="579867" cy="579867"/>
        </a:xfrm>
        <a:prstGeom prst="ellipse">
          <a:avLst/>
        </a:prstGeom>
        <a:blipFill>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471792"/>
              <a:satOff val="-41859"/>
              <a:lumOff val="-4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AFD49B-6101-4C7E-BE60-378F005674EF}">
      <dsp:nvSpPr>
        <dsp:cNvPr id="0" name=""/>
        <dsp:cNvSpPr/>
      </dsp:nvSpPr>
      <dsp:spPr>
        <a:xfrm>
          <a:off x="2390082"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12F605-5756-458E-B249-A79E737BE9AB}">
      <dsp:nvSpPr>
        <dsp:cNvPr id="0" name=""/>
        <dsp:cNvSpPr/>
      </dsp:nvSpPr>
      <dsp:spPr>
        <a:xfrm>
          <a:off x="2390082" y="3429140"/>
          <a:ext cx="1656763" cy="531797"/>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1869 </a:t>
          </a:r>
          <a:r>
            <a:rPr lang="en-AU" sz="1000" kern="1200"/>
            <a:t>Francis Louis von Bibra</a:t>
          </a:r>
        </a:p>
      </dsp:txBody>
      <dsp:txXfrm>
        <a:off x="2390082" y="3429140"/>
        <a:ext cx="1166735" cy="531797"/>
      </dsp:txXfrm>
    </dsp:sp>
    <dsp:sp modelId="{BC841DDF-E793-4FEC-A3AB-825139F7C685}">
      <dsp:nvSpPr>
        <dsp:cNvPr id="0" name=""/>
        <dsp:cNvSpPr/>
      </dsp:nvSpPr>
      <dsp:spPr>
        <a:xfrm>
          <a:off x="3603685" y="3513612"/>
          <a:ext cx="579867" cy="579867"/>
        </a:xfrm>
        <a:prstGeom prst="ellipse">
          <a:avLst/>
        </a:prstGeom>
        <a:blipFill>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DD0DD8-3E79-4089-8054-B278499DA47F}">
      <dsp:nvSpPr>
        <dsp:cNvPr id="0" name=""/>
        <dsp:cNvSpPr/>
      </dsp:nvSpPr>
      <dsp:spPr>
        <a:xfrm>
          <a:off x="4327211"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C96125-AE14-4DB5-BA2B-F9C18429D482}">
      <dsp:nvSpPr>
        <dsp:cNvPr id="0" name=""/>
        <dsp:cNvSpPr/>
      </dsp:nvSpPr>
      <dsp:spPr>
        <a:xfrm>
          <a:off x="4327211" y="3429140"/>
          <a:ext cx="1656763" cy="531797"/>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1907 </a:t>
          </a:r>
          <a:r>
            <a:rPr lang="en-AU" sz="1000" b="0" i="0" kern="1200"/>
            <a:t>John and James </a:t>
          </a:r>
          <a:r>
            <a:rPr lang="en-AU" sz="1000" b="0" i="0" kern="1200" err="1"/>
            <a:t>Withnell</a:t>
          </a:r>
          <a:endParaRPr lang="en-AU" sz="1000" kern="1200"/>
        </a:p>
      </dsp:txBody>
      <dsp:txXfrm>
        <a:off x="4327211" y="3429140"/>
        <a:ext cx="1166735" cy="531797"/>
      </dsp:txXfrm>
    </dsp:sp>
    <dsp:sp modelId="{AA783DB0-284D-44DA-B330-65FEF40C9F83}">
      <dsp:nvSpPr>
        <dsp:cNvPr id="0" name=""/>
        <dsp:cNvSpPr/>
      </dsp:nvSpPr>
      <dsp:spPr>
        <a:xfrm>
          <a:off x="5540813" y="3513612"/>
          <a:ext cx="579867" cy="579867"/>
        </a:xfrm>
        <a:prstGeom prst="ellipse">
          <a:avLst/>
        </a:prstGeom>
        <a:blipFill>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660509"/>
              <a:satOff val="-58602"/>
              <a:lumOff val="-5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CF385D-B883-464A-9EEE-9F0F3BD1B7E3}">
      <dsp:nvSpPr>
        <dsp:cNvPr id="0" name=""/>
        <dsp:cNvSpPr/>
      </dsp:nvSpPr>
      <dsp:spPr>
        <a:xfrm>
          <a:off x="6264339"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8338C-1EFF-474E-B983-E2ED0E2D62B9}">
      <dsp:nvSpPr>
        <dsp:cNvPr id="0" name=""/>
        <dsp:cNvSpPr/>
      </dsp:nvSpPr>
      <dsp:spPr>
        <a:xfrm>
          <a:off x="6264339" y="3429140"/>
          <a:ext cx="1656763" cy="531797"/>
        </a:xfrm>
        <a:prstGeom prst="rect">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1969 </a:t>
          </a:r>
          <a:r>
            <a:rPr lang="en-AU" sz="1000" kern="1200"/>
            <a:t>Sir Thomas Wardle</a:t>
          </a:r>
        </a:p>
      </dsp:txBody>
      <dsp:txXfrm>
        <a:off x="6264339" y="3429140"/>
        <a:ext cx="1166735" cy="531797"/>
      </dsp:txXfrm>
    </dsp:sp>
    <dsp:sp modelId="{C92522BD-7F7A-49DA-9862-87DC04E6C5BF}">
      <dsp:nvSpPr>
        <dsp:cNvPr id="0" name=""/>
        <dsp:cNvSpPr/>
      </dsp:nvSpPr>
      <dsp:spPr>
        <a:xfrm>
          <a:off x="7477941" y="3513612"/>
          <a:ext cx="579867" cy="579867"/>
        </a:xfrm>
        <a:prstGeom prst="ellipse">
          <a:avLst/>
        </a:prstGeom>
        <a:blipFill>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754868"/>
              <a:satOff val="-66974"/>
              <a:lumOff val="-6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437AE9-D6AF-4A29-818E-7B17E984E8E8}">
      <dsp:nvSpPr>
        <dsp:cNvPr id="0" name=""/>
        <dsp:cNvSpPr/>
      </dsp:nvSpPr>
      <dsp:spPr>
        <a:xfrm>
          <a:off x="8201467"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D874AC-9466-40DF-A186-DC2C8B8269B0}">
      <dsp:nvSpPr>
        <dsp:cNvPr id="0" name=""/>
        <dsp:cNvSpPr/>
      </dsp:nvSpPr>
      <dsp:spPr>
        <a:xfrm>
          <a:off x="8201467" y="3429140"/>
          <a:ext cx="1656763" cy="53179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AU" sz="1000" b="0" i="0" kern="1200" dirty="0"/>
            <a:t>Now:</a:t>
          </a:r>
        </a:p>
        <a:p>
          <a:pPr marL="0" lvl="0" indent="0" algn="l" defTabSz="444500">
            <a:lnSpc>
              <a:spcPct val="90000"/>
            </a:lnSpc>
            <a:spcBef>
              <a:spcPct val="0"/>
            </a:spcBef>
            <a:spcAft>
              <a:spcPct val="35000"/>
            </a:spcAft>
            <a:buNone/>
          </a:pPr>
          <a:r>
            <a:rPr lang="en-AU" sz="1000" b="0" i="0" kern="1200" dirty="0"/>
            <a:t>Scientist Kelly-</a:t>
          </a:r>
          <a:r>
            <a:rPr lang="en-AU" sz="1000" b="0" i="0" kern="1200" dirty="0">
              <a:hlinkClick xmlns:r="http://schemas.openxmlformats.org/officeDocument/2006/relationships" r:id="rId10"/>
            </a:rPr>
            <a:t>view</a:t>
          </a:r>
          <a:endParaRPr lang="en-AU" sz="1000" b="0" i="0" kern="1200" dirty="0"/>
        </a:p>
        <a:p>
          <a:pPr marL="0" lvl="0" indent="0" algn="l" defTabSz="444500">
            <a:lnSpc>
              <a:spcPct val="90000"/>
            </a:lnSpc>
            <a:spcBef>
              <a:spcPct val="0"/>
            </a:spcBef>
            <a:spcAft>
              <a:spcPct val="35000"/>
            </a:spcAft>
            <a:buNone/>
          </a:pPr>
          <a:r>
            <a:rPr lang="en-AU" sz="1000" b="0" i="0" kern="1200" dirty="0"/>
            <a:t>Ranger Ryan-</a:t>
          </a:r>
          <a:r>
            <a:rPr lang="en-AU" sz="1000" b="0" i="0" kern="1200" dirty="0">
              <a:hlinkClick xmlns:r="http://schemas.openxmlformats.org/officeDocument/2006/relationships" r:id="rId11"/>
            </a:rPr>
            <a:t>view</a:t>
          </a:r>
          <a:endParaRPr lang="en-AU" sz="1000" kern="1200" dirty="0"/>
        </a:p>
      </dsp:txBody>
      <dsp:txXfrm>
        <a:off x="8201467" y="3429140"/>
        <a:ext cx="1166735" cy="531797"/>
      </dsp:txXfrm>
    </dsp:sp>
    <dsp:sp modelId="{50538F4A-D1DE-4CE1-9818-5BB371E0AD0D}">
      <dsp:nvSpPr>
        <dsp:cNvPr id="0" name=""/>
        <dsp:cNvSpPr/>
      </dsp:nvSpPr>
      <dsp:spPr>
        <a:xfrm>
          <a:off x="9415070" y="3513612"/>
          <a:ext cx="579867" cy="579867"/>
        </a:xfrm>
        <a:prstGeom prst="ellipse">
          <a:avLst/>
        </a:prstGeom>
        <a:blipFill>
          <a:blip xmlns:r="http://schemas.openxmlformats.org/officeDocument/2006/relationships" r:embed="rId12"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20D2E-D4DD-4442-A9DE-F655188483F7}">
      <dsp:nvSpPr>
        <dsp:cNvPr id="0" name=""/>
        <dsp:cNvSpPr/>
      </dsp:nvSpPr>
      <dsp:spPr>
        <a:xfrm rot="4396374">
          <a:off x="50361" y="853627"/>
          <a:ext cx="3118158" cy="2174526"/>
        </a:xfrm>
        <a:prstGeom prst="swooshArrow">
          <a:avLst>
            <a:gd name="adj1" fmla="val 16310"/>
            <a:gd name="adj2" fmla="val 313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8DB13F-B9FC-44F3-B36D-6BA514AF1229}">
      <dsp:nvSpPr>
        <dsp:cNvPr id="0" name=""/>
        <dsp:cNvSpPr/>
      </dsp:nvSpPr>
      <dsp:spPr>
        <a:xfrm>
          <a:off x="1351538" y="1234368"/>
          <a:ext cx="78743" cy="78743"/>
        </a:xfrm>
        <a:prstGeom prst="ellipse">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B4C729-C51A-4E07-ACCF-7F01412C4053}">
      <dsp:nvSpPr>
        <dsp:cNvPr id="0" name=""/>
        <dsp:cNvSpPr/>
      </dsp:nvSpPr>
      <dsp:spPr>
        <a:xfrm>
          <a:off x="2037327" y="1902964"/>
          <a:ext cx="78743" cy="78743"/>
        </a:xfrm>
        <a:prstGeom prst="ellipse">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8D6AC-EB6B-4690-85F6-8F7F3391CECF}">
      <dsp:nvSpPr>
        <dsp:cNvPr id="0" name=""/>
        <dsp:cNvSpPr/>
      </dsp:nvSpPr>
      <dsp:spPr>
        <a:xfrm>
          <a:off x="-158670" y="134852"/>
          <a:ext cx="1470115"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marL="0" lvl="0" indent="0" algn="ctr" defTabSz="444500">
            <a:lnSpc>
              <a:spcPct val="90000"/>
            </a:lnSpc>
            <a:spcBef>
              <a:spcPct val="0"/>
            </a:spcBef>
            <a:spcAft>
              <a:spcPct val="35000"/>
            </a:spcAft>
            <a:buNone/>
          </a:pPr>
          <a:r>
            <a:rPr lang="en-US" sz="1000" kern="1200"/>
            <a:t>Aboriginal History</a:t>
          </a:r>
          <a:endParaRPr lang="en-AU" sz="1000" kern="1200"/>
        </a:p>
      </dsp:txBody>
      <dsp:txXfrm>
        <a:off x="-158670" y="134852"/>
        <a:ext cx="1470115" cy="577932"/>
      </dsp:txXfrm>
    </dsp:sp>
    <dsp:sp modelId="{CE48AD95-8980-4077-A4E4-185ADA8FC52B}">
      <dsp:nvSpPr>
        <dsp:cNvPr id="0" name=""/>
        <dsp:cNvSpPr/>
      </dsp:nvSpPr>
      <dsp:spPr>
        <a:xfrm>
          <a:off x="1470898" y="984774"/>
          <a:ext cx="2661055"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1616 Dirk Hartog Visited</a:t>
          </a:r>
          <a:endParaRPr lang="en-AU" sz="1000" kern="1200"/>
        </a:p>
      </dsp:txBody>
      <dsp:txXfrm>
        <a:off x="1470898" y="984774"/>
        <a:ext cx="2661055" cy="577932"/>
      </dsp:txXfrm>
    </dsp:sp>
    <dsp:sp modelId="{029D11CC-D6D6-4FD1-A28E-2019B73309DE}">
      <dsp:nvSpPr>
        <dsp:cNvPr id="0" name=""/>
        <dsp:cNvSpPr/>
      </dsp:nvSpPr>
      <dsp:spPr>
        <a:xfrm>
          <a:off x="-158670" y="1653369"/>
          <a:ext cx="1986642"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r" defTabSz="444500">
            <a:lnSpc>
              <a:spcPct val="90000"/>
            </a:lnSpc>
            <a:spcBef>
              <a:spcPct val="0"/>
            </a:spcBef>
            <a:spcAft>
              <a:spcPct val="35000"/>
            </a:spcAft>
            <a:buNone/>
          </a:pPr>
          <a:r>
            <a:rPr lang="en-US" sz="1000" kern="1200"/>
            <a:t>1869-2009</a:t>
          </a:r>
        </a:p>
        <a:p>
          <a:pPr marL="0" lvl="0" indent="0" algn="r" defTabSz="444500">
            <a:lnSpc>
              <a:spcPct val="90000"/>
            </a:lnSpc>
            <a:spcBef>
              <a:spcPct val="0"/>
            </a:spcBef>
            <a:spcAft>
              <a:spcPct val="35000"/>
            </a:spcAft>
            <a:buNone/>
          </a:pPr>
          <a:r>
            <a:rPr lang="en-US" sz="1000" kern="1200"/>
            <a:t>Sheep Station</a:t>
          </a:r>
          <a:endParaRPr lang="en-AU" sz="1000" kern="1200"/>
        </a:p>
      </dsp:txBody>
      <dsp:txXfrm>
        <a:off x="-158670" y="1653369"/>
        <a:ext cx="1986642" cy="577932"/>
      </dsp:txXfrm>
    </dsp:sp>
    <dsp:sp modelId="{7545D807-5E42-4986-8D50-3C16C4C617A0}">
      <dsp:nvSpPr>
        <dsp:cNvPr id="0" name=""/>
        <dsp:cNvSpPr/>
      </dsp:nvSpPr>
      <dsp:spPr>
        <a:xfrm>
          <a:off x="1827971" y="3168996"/>
          <a:ext cx="1986642"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0" lvl="0" indent="0" algn="ctr" defTabSz="444500">
            <a:lnSpc>
              <a:spcPct val="90000"/>
            </a:lnSpc>
            <a:spcBef>
              <a:spcPct val="0"/>
            </a:spcBef>
            <a:spcAft>
              <a:spcPct val="35000"/>
            </a:spcAft>
            <a:buNone/>
          </a:pPr>
          <a:r>
            <a:rPr lang="en-US" sz="1000" i="1" kern="1200"/>
            <a:t>Return to 1616</a:t>
          </a:r>
          <a:r>
            <a:rPr lang="en-US" sz="1000" kern="1200"/>
            <a:t> Ecological Restoration Project</a:t>
          </a:r>
          <a:endParaRPr lang="en-AU" sz="1000" kern="1200"/>
        </a:p>
      </dsp:txBody>
      <dsp:txXfrm>
        <a:off x="1827971" y="3168996"/>
        <a:ext cx="1986642" cy="57793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704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7047" y="498520"/>
        <a:ext cx="944930" cy="498520"/>
      </dsp:txXfrm>
    </dsp:sp>
    <dsp:sp modelId="{0BB9A52A-5F8D-4635-B518-EF1A58E3D4C8}">
      <dsp:nvSpPr>
        <dsp:cNvPr id="0" name=""/>
        <dsp:cNvSpPr/>
      </dsp:nvSpPr>
      <dsp:spPr>
        <a:xfrm>
          <a:off x="272004" y="74778"/>
          <a:ext cx="415018" cy="41501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8032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80326" y="498520"/>
        <a:ext cx="944930" cy="498520"/>
      </dsp:txXfrm>
    </dsp:sp>
    <dsp:sp modelId="{EAE5D885-147E-459B-8677-1BF2BD589A6E}">
      <dsp:nvSpPr>
        <dsp:cNvPr id="0" name=""/>
        <dsp:cNvSpPr/>
      </dsp:nvSpPr>
      <dsp:spPr>
        <a:xfrm>
          <a:off x="1245282" y="74778"/>
          <a:ext cx="415018" cy="415018"/>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95360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953604" y="498520"/>
        <a:ext cx="944930" cy="498520"/>
      </dsp:txXfrm>
    </dsp:sp>
    <dsp:sp modelId="{EBFFD32C-7C7A-4DA4-BF68-12BBA93A17DD}">
      <dsp:nvSpPr>
        <dsp:cNvPr id="0" name=""/>
        <dsp:cNvSpPr/>
      </dsp:nvSpPr>
      <dsp:spPr>
        <a:xfrm>
          <a:off x="2218561" y="74778"/>
          <a:ext cx="415018" cy="41501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92688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926883" y="498520"/>
        <a:ext cx="944930" cy="498520"/>
      </dsp:txXfrm>
    </dsp:sp>
    <dsp:sp modelId="{B3264584-6ED9-4771-A845-5C8247B4FADC}">
      <dsp:nvSpPr>
        <dsp:cNvPr id="0" name=""/>
        <dsp:cNvSpPr/>
      </dsp:nvSpPr>
      <dsp:spPr>
        <a:xfrm>
          <a:off x="3191839" y="74778"/>
          <a:ext cx="415018" cy="41501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900162"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3900162" y="498520"/>
        <a:ext cx="944930" cy="498520"/>
      </dsp:txXfrm>
    </dsp:sp>
    <dsp:sp modelId="{0C0FAFDC-963D-4C71-B85D-308CC44D1C14}">
      <dsp:nvSpPr>
        <dsp:cNvPr id="0" name=""/>
        <dsp:cNvSpPr/>
      </dsp:nvSpPr>
      <dsp:spPr>
        <a:xfrm>
          <a:off x="4165118" y="74778"/>
          <a:ext cx="415018" cy="415018"/>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873440"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4873440" y="498520"/>
        <a:ext cx="944930" cy="498520"/>
      </dsp:txXfrm>
    </dsp:sp>
    <dsp:sp modelId="{58E6C08F-438F-4550-9B13-AF6637FBE18C}">
      <dsp:nvSpPr>
        <dsp:cNvPr id="0" name=""/>
        <dsp:cNvSpPr/>
      </dsp:nvSpPr>
      <dsp:spPr>
        <a:xfrm>
          <a:off x="5138396" y="74778"/>
          <a:ext cx="415018" cy="415018"/>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846719"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5846719" y="498520"/>
        <a:ext cx="944930" cy="498520"/>
      </dsp:txXfrm>
    </dsp:sp>
    <dsp:sp modelId="{89B577BF-5AEA-4EF6-9405-20BE637C9B3A}">
      <dsp:nvSpPr>
        <dsp:cNvPr id="0" name=""/>
        <dsp:cNvSpPr/>
      </dsp:nvSpPr>
      <dsp:spPr>
        <a:xfrm>
          <a:off x="6111675" y="74778"/>
          <a:ext cx="415018" cy="415018"/>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81999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6819997" y="498520"/>
        <a:ext cx="944930" cy="498520"/>
      </dsp:txXfrm>
    </dsp:sp>
    <dsp:sp modelId="{AE628A9E-2003-49D4-AD61-A0706EA96461}">
      <dsp:nvSpPr>
        <dsp:cNvPr id="0" name=""/>
        <dsp:cNvSpPr/>
      </dsp:nvSpPr>
      <dsp:spPr>
        <a:xfrm>
          <a:off x="7084954" y="74778"/>
          <a:ext cx="415018" cy="415018"/>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79327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793276" y="498520"/>
        <a:ext cx="944930" cy="498520"/>
      </dsp:txXfrm>
    </dsp:sp>
    <dsp:sp modelId="{DC75DCDA-F356-4EA8-8EB8-826420DFD6C6}">
      <dsp:nvSpPr>
        <dsp:cNvPr id="0" name=""/>
        <dsp:cNvSpPr/>
      </dsp:nvSpPr>
      <dsp:spPr>
        <a:xfrm>
          <a:off x="8058232" y="74778"/>
          <a:ext cx="415018" cy="415018"/>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76655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766554" y="498520"/>
        <a:ext cx="944930" cy="498520"/>
      </dsp:txXfrm>
    </dsp:sp>
    <dsp:sp modelId="{71E9B3D2-401F-4B0F-8B0B-00AC9A5D6AEF}">
      <dsp:nvSpPr>
        <dsp:cNvPr id="0" name=""/>
        <dsp:cNvSpPr/>
      </dsp:nvSpPr>
      <dsp:spPr>
        <a:xfrm>
          <a:off x="9031511" y="74778"/>
          <a:ext cx="415018" cy="415018"/>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73983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Western </a:t>
          </a:r>
          <a:r>
            <a:rPr lang="en-US" sz="1000" b="1" kern="1200">
              <a:latin typeface="Arial" panose="020B0604020202020204"/>
            </a:rPr>
            <a:t>grasswren</a:t>
          </a:r>
          <a:endParaRPr lang="en-AU" sz="1000" b="1" kern="1200"/>
        </a:p>
      </dsp:txBody>
      <dsp:txXfrm>
        <a:off x="9739833" y="498520"/>
        <a:ext cx="944930" cy="498520"/>
      </dsp:txXfrm>
    </dsp:sp>
    <dsp:sp modelId="{C79186B2-4375-4D5A-A75D-9AA5F49C445C}">
      <dsp:nvSpPr>
        <dsp:cNvPr id="0" name=""/>
        <dsp:cNvSpPr/>
      </dsp:nvSpPr>
      <dsp:spPr>
        <a:xfrm>
          <a:off x="10004789" y="74778"/>
          <a:ext cx="415018" cy="415018"/>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4125692" y="911094"/>
          <a:ext cx="2440427" cy="289907"/>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80A2D-953E-49E8-93DC-61F54258C233}">
      <dsp:nvSpPr>
        <dsp:cNvPr id="0" name=""/>
        <dsp:cNvSpPr/>
      </dsp:nvSpPr>
      <dsp:spPr>
        <a:xfrm>
          <a:off x="121" y="0"/>
          <a:ext cx="1614232" cy="42924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i="1" kern="1200">
              <a:latin typeface="Arial"/>
              <a:cs typeface="Arial"/>
            </a:rPr>
            <a:t>Return to 1616</a:t>
          </a:r>
          <a:r>
            <a:rPr lang="en-US" sz="1200" b="1" kern="1200">
              <a:latin typeface="Arial"/>
              <a:cs typeface="Arial"/>
            </a:rPr>
            <a:t> Background Information</a:t>
          </a:r>
          <a:br>
            <a:rPr lang="en-US" sz="1200" kern="1200">
              <a:latin typeface="Arial"/>
              <a:cs typeface="Arial"/>
            </a:rPr>
          </a:br>
          <a:r>
            <a:rPr lang="en-US" sz="1200" kern="1200">
              <a:latin typeface="Arial"/>
              <a:cs typeface="Arial"/>
            </a:rPr>
            <a:t>Learn about the incredible project to restore biodiversity of Dirk Hartog Island to its natural state.</a:t>
          </a:r>
          <a:endParaRPr lang="en-AU" sz="1200" kern="1200">
            <a:latin typeface="Arial"/>
            <a:cs typeface="Arial"/>
          </a:endParaRPr>
        </a:p>
      </dsp:txBody>
      <dsp:txXfrm>
        <a:off x="121" y="1716978"/>
        <a:ext cx="1614232" cy="1716978"/>
      </dsp:txXfrm>
    </dsp:sp>
    <dsp:sp modelId="{BC2CC902-DD80-48A7-98EF-F319BB36F5B7}">
      <dsp:nvSpPr>
        <dsp:cNvPr id="0" name=""/>
        <dsp:cNvSpPr/>
      </dsp:nvSpPr>
      <dsp:spPr>
        <a:xfrm>
          <a:off x="92545" y="257546"/>
          <a:ext cx="1429384" cy="142938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F7AA22-75FF-477C-8FAD-339090D5B1AA}">
      <dsp:nvSpPr>
        <dsp:cNvPr id="0" name=""/>
        <dsp:cNvSpPr/>
      </dsp:nvSpPr>
      <dsp:spPr>
        <a:xfrm>
          <a:off x="1662780" y="0"/>
          <a:ext cx="1614232" cy="4292446"/>
        </a:xfrm>
        <a:prstGeom prst="roundRect">
          <a:avLst>
            <a:gd name="adj" fmla="val 1000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a:cs typeface="Arial"/>
            </a:rPr>
            <a:t>Virtual Tour</a:t>
          </a:r>
          <a:br>
            <a:rPr lang="en-US" sz="1200" b="1" kern="1200">
              <a:latin typeface="Arial"/>
              <a:cs typeface="Arial"/>
            </a:rPr>
          </a:br>
          <a:r>
            <a:rPr lang="en-US" sz="1200" b="0" kern="1200">
              <a:latin typeface="Arial"/>
              <a:cs typeface="Arial"/>
            </a:rPr>
            <a:t>Interact with 360-degree images within Google Earth to explore the island and the </a:t>
          </a:r>
          <a:r>
            <a:rPr lang="en-US" sz="1200" b="0" i="1" kern="1200">
              <a:latin typeface="Arial"/>
              <a:cs typeface="Arial"/>
            </a:rPr>
            <a:t>Return to 1616</a:t>
          </a:r>
          <a:r>
            <a:rPr lang="en-US" sz="1200" b="0" kern="1200">
              <a:latin typeface="Arial"/>
              <a:cs typeface="Arial"/>
            </a:rPr>
            <a:t> project.</a:t>
          </a:r>
          <a:endParaRPr lang="en-AU" sz="1200" b="0" kern="1200">
            <a:latin typeface="Arial"/>
            <a:cs typeface="Arial"/>
          </a:endParaRPr>
        </a:p>
      </dsp:txBody>
      <dsp:txXfrm>
        <a:off x="1662780" y="1716978"/>
        <a:ext cx="1614232" cy="1716978"/>
      </dsp:txXfrm>
    </dsp:sp>
    <dsp:sp modelId="{1595A2FC-133B-478B-805E-27347571CA2B}">
      <dsp:nvSpPr>
        <dsp:cNvPr id="0" name=""/>
        <dsp:cNvSpPr/>
      </dsp:nvSpPr>
      <dsp:spPr>
        <a:xfrm>
          <a:off x="1755204" y="257546"/>
          <a:ext cx="1429384" cy="142938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C7F802-8C2C-43BC-8FB5-11238E4175C9}">
      <dsp:nvSpPr>
        <dsp:cNvPr id="0" name=""/>
        <dsp:cNvSpPr/>
      </dsp:nvSpPr>
      <dsp:spPr>
        <a:xfrm>
          <a:off x="3325439" y="0"/>
          <a:ext cx="1614232" cy="4292446"/>
        </a:xfrm>
        <a:prstGeom prst="roundRect">
          <a:avLst>
            <a:gd name="adj" fmla="val 10000"/>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Inquiry Projects</a:t>
          </a:r>
        </a:p>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Use ‘Information Fluency’ to guide your research or ‘Solution Fluency’ to guide you to real-world action!</a:t>
          </a:r>
        </a:p>
      </dsp:txBody>
      <dsp:txXfrm>
        <a:off x="3325439" y="1716978"/>
        <a:ext cx="1614232" cy="1716978"/>
      </dsp:txXfrm>
    </dsp:sp>
    <dsp:sp modelId="{3AD0F5CF-B4B1-4907-8FAD-46C6B52137A1}">
      <dsp:nvSpPr>
        <dsp:cNvPr id="0" name=""/>
        <dsp:cNvSpPr/>
      </dsp:nvSpPr>
      <dsp:spPr>
        <a:xfrm>
          <a:off x="3417863" y="257546"/>
          <a:ext cx="1429384" cy="142938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C4578-8099-491D-BA82-21E99E529E33}">
      <dsp:nvSpPr>
        <dsp:cNvPr id="0" name=""/>
        <dsp:cNvSpPr/>
      </dsp:nvSpPr>
      <dsp:spPr>
        <a:xfrm>
          <a:off x="4988098" y="0"/>
          <a:ext cx="1614232" cy="4292446"/>
        </a:xfrm>
        <a:prstGeom prst="roundRect">
          <a:avLst>
            <a:gd name="adj" fmla="val 10000"/>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Student Activities</a:t>
          </a:r>
        </a:p>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Browse activities to complement your current programs and curriculum. These can be used as ‘one-off’ activities or as a series.</a:t>
          </a:r>
          <a:endParaRPr lang="en-AU" sz="1200" kern="1200">
            <a:latin typeface="Arial" panose="020B0604020202020204" pitchFamily="34" charset="0"/>
            <a:cs typeface="Arial" panose="020B0604020202020204" pitchFamily="34" charset="0"/>
          </a:endParaRPr>
        </a:p>
      </dsp:txBody>
      <dsp:txXfrm>
        <a:off x="4988098" y="1716978"/>
        <a:ext cx="1614232" cy="1716978"/>
      </dsp:txXfrm>
    </dsp:sp>
    <dsp:sp modelId="{C66D34F4-B4A1-4F25-8BBB-492D1D0B4AE9}">
      <dsp:nvSpPr>
        <dsp:cNvPr id="0" name=""/>
        <dsp:cNvSpPr/>
      </dsp:nvSpPr>
      <dsp:spPr>
        <a:xfrm>
          <a:off x="5080522" y="257546"/>
          <a:ext cx="1429384" cy="142938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C2FF1-2724-421E-977D-C4E2D71C46A5}">
      <dsp:nvSpPr>
        <dsp:cNvPr id="0" name=""/>
        <dsp:cNvSpPr/>
      </dsp:nvSpPr>
      <dsp:spPr>
        <a:xfrm>
          <a:off x="6650758" y="0"/>
          <a:ext cx="1614232" cy="4292446"/>
        </a:xfrm>
        <a:prstGeom prst="roundRect">
          <a:avLst>
            <a:gd name="adj" fmla="val 1000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panose="020B0604020202020204" pitchFamily="34" charset="0"/>
              <a:cs typeface="Arial" panose="020B0604020202020204" pitchFamily="34" charset="0"/>
            </a:rPr>
            <a:t>Information Hub</a:t>
          </a:r>
        </a:p>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Search here for information you need when you need it. Find the information that best suits your inquiry and use it for real-world action. Share the information with others.</a:t>
          </a:r>
        </a:p>
      </dsp:txBody>
      <dsp:txXfrm>
        <a:off x="6650758" y="1716978"/>
        <a:ext cx="1614232" cy="1716978"/>
      </dsp:txXfrm>
    </dsp:sp>
    <dsp:sp modelId="{5A6A6C3E-3624-42FE-8E50-D8E081D53BD5}">
      <dsp:nvSpPr>
        <dsp:cNvPr id="0" name=""/>
        <dsp:cNvSpPr/>
      </dsp:nvSpPr>
      <dsp:spPr>
        <a:xfrm>
          <a:off x="6743182" y="257546"/>
          <a:ext cx="1429384" cy="1429384"/>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35663C-02ED-4438-92FB-EF9D4EF6DA8E}">
      <dsp:nvSpPr>
        <dsp:cNvPr id="0" name=""/>
        <dsp:cNvSpPr/>
      </dsp:nvSpPr>
      <dsp:spPr>
        <a:xfrm>
          <a:off x="8313417" y="0"/>
          <a:ext cx="1614232" cy="4292446"/>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panose="020B0604020202020204" pitchFamily="34" charset="0"/>
              <a:cs typeface="Arial" panose="020B0604020202020204" pitchFamily="34" charset="0"/>
            </a:rPr>
            <a:t>Teacher Section</a:t>
          </a:r>
        </a:p>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This section includes curriculum links and other supporting materials for busy teachers.</a:t>
          </a:r>
        </a:p>
      </dsp:txBody>
      <dsp:txXfrm>
        <a:off x="8313417" y="1716978"/>
        <a:ext cx="1614232" cy="1716978"/>
      </dsp:txXfrm>
    </dsp:sp>
    <dsp:sp modelId="{564528D2-C767-4357-9FDE-65F419485C2F}">
      <dsp:nvSpPr>
        <dsp:cNvPr id="0" name=""/>
        <dsp:cNvSpPr/>
      </dsp:nvSpPr>
      <dsp:spPr>
        <a:xfrm>
          <a:off x="8405841" y="257546"/>
          <a:ext cx="1429384" cy="1429384"/>
        </a:xfrm>
        <a:prstGeom prst="ellipse">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D61A1-4128-4D74-8897-A7761CC9A8E6}">
      <dsp:nvSpPr>
        <dsp:cNvPr id="0" name=""/>
        <dsp:cNvSpPr/>
      </dsp:nvSpPr>
      <dsp:spPr>
        <a:xfrm>
          <a:off x="397110" y="3433956"/>
          <a:ext cx="9133549" cy="643866"/>
        </a:xfrm>
        <a:prstGeom prs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2BA46-E652-4FD6-8215-80D87D5DA77B}">
      <dsp:nvSpPr>
        <dsp:cNvPr id="0" name=""/>
        <dsp:cNvSpPr/>
      </dsp:nvSpPr>
      <dsp:spPr>
        <a:xfrm>
          <a:off x="142021" y="1601609"/>
          <a:ext cx="3332732" cy="10414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5428"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Western </a:t>
          </a:r>
          <a:r>
            <a:rPr lang="en-US" sz="1200" kern="1200" dirty="0" err="1"/>
            <a:t>Grasswren</a:t>
          </a:r>
          <a:r>
            <a:rPr lang="en-US" sz="1200" kern="1200" dirty="0"/>
            <a:t> (Insectivore and Seed Eater):</a:t>
          </a:r>
          <a:endParaRPr lang="en-AU" sz="1200" kern="1200" dirty="0"/>
        </a:p>
        <a:p>
          <a:pPr marL="57150" lvl="1" indent="-57150" algn="l" defTabSz="400050">
            <a:lnSpc>
              <a:spcPct val="90000"/>
            </a:lnSpc>
            <a:spcBef>
              <a:spcPct val="0"/>
            </a:spcBef>
            <a:spcAft>
              <a:spcPct val="15000"/>
            </a:spcAft>
            <a:buChar char="•"/>
          </a:pPr>
          <a:r>
            <a:rPr lang="en-US" sz="900" kern="1200" dirty="0"/>
            <a:t>Consumes a variety of invertebrates (termites, bugs, beetles, ants, centipedes, grasshoppers, caterpillars, spiders).</a:t>
          </a:r>
        </a:p>
        <a:p>
          <a:pPr marL="57150" lvl="1" indent="-57150" algn="l" defTabSz="400050">
            <a:lnSpc>
              <a:spcPct val="90000"/>
            </a:lnSpc>
            <a:spcBef>
              <a:spcPct val="0"/>
            </a:spcBef>
            <a:spcAft>
              <a:spcPct val="15000"/>
            </a:spcAft>
            <a:buChar char="•"/>
          </a:pPr>
          <a:r>
            <a:rPr lang="en-US" sz="900" kern="1200" dirty="0"/>
            <a:t>Also feeds on seeds of grasses and various dicotyledons, as well as small berries.</a:t>
          </a:r>
        </a:p>
      </dsp:txBody>
      <dsp:txXfrm>
        <a:off x="142021" y="1601609"/>
        <a:ext cx="3332732" cy="1041479"/>
      </dsp:txXfrm>
    </dsp:sp>
    <dsp:sp modelId="{C5CC6237-B6AC-43B0-AF8B-2ADA83E3977F}">
      <dsp:nvSpPr>
        <dsp:cNvPr id="0" name=""/>
        <dsp:cNvSpPr/>
      </dsp:nvSpPr>
      <dsp:spPr>
        <a:xfrm>
          <a:off x="3157" y="1451173"/>
          <a:ext cx="729035" cy="1093553"/>
        </a:xfrm>
        <a:prstGeom prst="rect">
          <a:avLst/>
        </a:prstGeom>
        <a:blipFill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92ECE4-4209-4F26-B4F1-B63F7630FD49}">
      <dsp:nvSpPr>
        <dsp:cNvPr id="0" name=""/>
        <dsp:cNvSpPr/>
      </dsp:nvSpPr>
      <dsp:spPr>
        <a:xfrm>
          <a:off x="3993831" y="1601609"/>
          <a:ext cx="3332732" cy="10414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5428"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Greater Stick-nest Rat (Herbivore):</a:t>
          </a:r>
        </a:p>
        <a:p>
          <a:pPr marL="57150" lvl="1" indent="-57150" algn="l" defTabSz="400050">
            <a:lnSpc>
              <a:spcPct val="90000"/>
            </a:lnSpc>
            <a:spcBef>
              <a:spcPct val="0"/>
            </a:spcBef>
            <a:spcAft>
              <a:spcPct val="15000"/>
            </a:spcAft>
            <a:buChar char="•"/>
          </a:pPr>
          <a:r>
            <a:rPr lang="en-US" sz="900" kern="1200" dirty="0"/>
            <a:t>Feeds on leaves and shoots of succulent and semi-succulent shrubs.</a:t>
          </a:r>
        </a:p>
        <a:p>
          <a:pPr marL="57150" lvl="1" indent="-57150" algn="l" defTabSz="400050">
            <a:lnSpc>
              <a:spcPct val="90000"/>
            </a:lnSpc>
            <a:spcBef>
              <a:spcPct val="0"/>
            </a:spcBef>
            <a:spcAft>
              <a:spcPct val="15000"/>
            </a:spcAft>
            <a:buChar char="•"/>
          </a:pPr>
          <a:r>
            <a:rPr lang="en-US" sz="900" kern="1200" dirty="0"/>
            <a:t>Plays a role in the ecosystem by shaping vegetation and creating habitat.</a:t>
          </a:r>
        </a:p>
      </dsp:txBody>
      <dsp:txXfrm>
        <a:off x="3993831" y="1601609"/>
        <a:ext cx="3332732" cy="1041479"/>
      </dsp:txXfrm>
    </dsp:sp>
    <dsp:sp modelId="{709A3EF4-60CC-4681-976A-87FDC4CBBF71}">
      <dsp:nvSpPr>
        <dsp:cNvPr id="0" name=""/>
        <dsp:cNvSpPr/>
      </dsp:nvSpPr>
      <dsp:spPr>
        <a:xfrm>
          <a:off x="3854967" y="1451173"/>
          <a:ext cx="729035" cy="1093553"/>
        </a:xfrm>
        <a:prstGeom prst="rect">
          <a:avLst/>
        </a:prstGeom>
        <a:blipFill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531DA3-D569-485D-9B49-8121F73B1BBD}">
      <dsp:nvSpPr>
        <dsp:cNvPr id="0" name=""/>
        <dsp:cNvSpPr/>
      </dsp:nvSpPr>
      <dsp:spPr>
        <a:xfrm>
          <a:off x="142021" y="2912716"/>
          <a:ext cx="3332732" cy="10414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5428"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Banded Hare-wallaby (Browsing Herbivore):</a:t>
          </a:r>
        </a:p>
        <a:p>
          <a:pPr marL="57150" lvl="1" indent="-57150" algn="l" defTabSz="400050">
            <a:lnSpc>
              <a:spcPct val="90000"/>
            </a:lnSpc>
            <a:spcBef>
              <a:spcPct val="0"/>
            </a:spcBef>
            <a:spcAft>
              <a:spcPct val="15000"/>
            </a:spcAft>
            <a:buChar char="•"/>
          </a:pPr>
          <a:r>
            <a:rPr lang="en-US" sz="900" kern="1200" dirty="0"/>
            <a:t>Broad and varied diet, including grasses, shrubs, and other dicotyledonous plants.</a:t>
          </a:r>
        </a:p>
        <a:p>
          <a:pPr marL="57150" lvl="1" indent="-57150" algn="l" defTabSz="400050">
            <a:lnSpc>
              <a:spcPct val="90000"/>
            </a:lnSpc>
            <a:spcBef>
              <a:spcPct val="0"/>
            </a:spcBef>
            <a:spcAft>
              <a:spcPct val="15000"/>
            </a:spcAft>
            <a:buChar char="•"/>
          </a:pPr>
          <a:r>
            <a:rPr lang="en-US" sz="900" kern="1200" dirty="0"/>
            <a:t>Prefers species like</a:t>
          </a:r>
          <a:r>
            <a:rPr lang="en-US" sz="900" i="1" kern="1200" dirty="0"/>
            <a:t> </a:t>
          </a:r>
          <a:r>
            <a:rPr lang="en-US" sz="900" i="1" kern="1200" dirty="0">
              <a:latin typeface="Arial" panose="020B0604020202020204"/>
            </a:rPr>
            <a:t>Acacia</a:t>
          </a:r>
          <a:r>
            <a:rPr lang="en-US" sz="900" i="1" kern="1200" dirty="0"/>
            <a:t> </a:t>
          </a:r>
          <a:r>
            <a:rPr lang="en-US" sz="900" i="1" kern="1200" dirty="0" err="1"/>
            <a:t>ligulata</a:t>
          </a:r>
          <a:r>
            <a:rPr lang="en-US" sz="900" i="1" kern="1200" dirty="0"/>
            <a:t>, A. </a:t>
          </a:r>
          <a:r>
            <a:rPr lang="en-US" sz="900" i="1" kern="1200" dirty="0" err="1"/>
            <a:t>ramulosa</a:t>
          </a:r>
          <a:r>
            <a:rPr lang="en-US" sz="900" i="1" kern="1200" dirty="0"/>
            <a:t>, A. </a:t>
          </a:r>
          <a:r>
            <a:rPr lang="en-US" sz="900" i="1" kern="1200" dirty="0" err="1"/>
            <a:t>sclerosperma</a:t>
          </a:r>
          <a:r>
            <a:rPr lang="en-US" sz="900" i="1" kern="1200" dirty="0"/>
            <a:t>, and A. </a:t>
          </a:r>
          <a:r>
            <a:rPr lang="en-US" sz="900" i="1" kern="1200" dirty="0" err="1"/>
            <a:t>tetragonophylla</a:t>
          </a:r>
          <a:r>
            <a:rPr lang="en-US" sz="900" kern="1200" dirty="0"/>
            <a:t>.</a:t>
          </a:r>
        </a:p>
      </dsp:txBody>
      <dsp:txXfrm>
        <a:off x="142021" y="2912716"/>
        <a:ext cx="3332732" cy="1041479"/>
      </dsp:txXfrm>
    </dsp:sp>
    <dsp:sp modelId="{9E4DD2D7-C771-4987-8EC6-D62D7E1F92C1}">
      <dsp:nvSpPr>
        <dsp:cNvPr id="0" name=""/>
        <dsp:cNvSpPr/>
      </dsp:nvSpPr>
      <dsp:spPr>
        <a:xfrm>
          <a:off x="3157" y="2762280"/>
          <a:ext cx="729035" cy="109355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78674B-FF68-4800-81CB-B0B2D0F6C5D2}">
      <dsp:nvSpPr>
        <dsp:cNvPr id="0" name=""/>
        <dsp:cNvSpPr/>
      </dsp:nvSpPr>
      <dsp:spPr>
        <a:xfrm>
          <a:off x="3993831" y="2912716"/>
          <a:ext cx="3332732" cy="10414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5428"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Rufous Hare-wallaby (Flexible Herbivore):</a:t>
          </a:r>
        </a:p>
        <a:p>
          <a:pPr marL="57150" lvl="1" indent="-57150" algn="l" defTabSz="400050">
            <a:lnSpc>
              <a:spcPct val="90000"/>
            </a:lnSpc>
            <a:spcBef>
              <a:spcPct val="0"/>
            </a:spcBef>
            <a:spcAft>
              <a:spcPct val="15000"/>
            </a:spcAft>
            <a:buChar char="•"/>
          </a:pPr>
          <a:r>
            <a:rPr lang="en-US" sz="900" kern="1200" dirty="0"/>
            <a:t>Consumes perennial grasses, grass seeds, and seeds of sedges.</a:t>
          </a:r>
        </a:p>
        <a:p>
          <a:pPr marL="57150" lvl="1" indent="-57150" algn="l" defTabSz="400050">
            <a:lnSpc>
              <a:spcPct val="90000"/>
            </a:lnSpc>
            <a:spcBef>
              <a:spcPct val="0"/>
            </a:spcBef>
            <a:spcAft>
              <a:spcPct val="15000"/>
            </a:spcAft>
            <a:buChar char="•"/>
          </a:pPr>
          <a:r>
            <a:rPr lang="en-US" sz="900" kern="1200" dirty="0"/>
            <a:t>May also eat insects during dry periods.</a:t>
          </a:r>
        </a:p>
        <a:p>
          <a:pPr marL="57150" lvl="1" indent="-57150" algn="l" defTabSz="400050">
            <a:lnSpc>
              <a:spcPct val="90000"/>
            </a:lnSpc>
            <a:spcBef>
              <a:spcPct val="0"/>
            </a:spcBef>
            <a:spcAft>
              <a:spcPct val="15000"/>
            </a:spcAft>
            <a:buChar char="•"/>
          </a:pPr>
          <a:r>
            <a:rPr lang="en-US" sz="900" kern="1200" dirty="0"/>
            <a:t>Adapts to available food sources.</a:t>
          </a:r>
        </a:p>
      </dsp:txBody>
      <dsp:txXfrm>
        <a:off x="3993831" y="2912716"/>
        <a:ext cx="3332732" cy="1041479"/>
      </dsp:txXfrm>
    </dsp:sp>
    <dsp:sp modelId="{7958F89C-0F55-43D5-8FC9-ED99E30B123D}">
      <dsp:nvSpPr>
        <dsp:cNvPr id="0" name=""/>
        <dsp:cNvSpPr/>
      </dsp:nvSpPr>
      <dsp:spPr>
        <a:xfrm>
          <a:off x="3854967" y="2762280"/>
          <a:ext cx="729035" cy="1093553"/>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DD2207-B4C8-4881-9A65-958663BCFA76}">
      <dsp:nvSpPr>
        <dsp:cNvPr id="0" name=""/>
        <dsp:cNvSpPr/>
      </dsp:nvSpPr>
      <dsp:spPr>
        <a:xfrm>
          <a:off x="142021" y="4223822"/>
          <a:ext cx="3332732" cy="10414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5428" tIns="45720" rIns="45720" bIns="45720" numCol="1" spcCol="1270" anchor="t" anchorCtr="0">
          <a:noAutofit/>
        </a:bodyPr>
        <a:lstStyle/>
        <a:p>
          <a:pPr marL="0" lvl="0" indent="0" algn="l" defTabSz="533400" rtl="0">
            <a:lnSpc>
              <a:spcPct val="90000"/>
            </a:lnSpc>
            <a:spcBef>
              <a:spcPct val="0"/>
            </a:spcBef>
            <a:spcAft>
              <a:spcPct val="35000"/>
            </a:spcAft>
            <a:buNone/>
          </a:pPr>
          <a:r>
            <a:rPr lang="en-US" sz="1200" kern="1200" dirty="0"/>
            <a:t>Shark Bay Mouse (Vegetarian</a:t>
          </a:r>
          <a:r>
            <a:rPr lang="en-US" sz="1200" kern="1200" dirty="0">
              <a:latin typeface="Arial" panose="020B0604020202020204"/>
            </a:rPr>
            <a:t> / </a:t>
          </a:r>
          <a:r>
            <a:rPr lang="en-US" sz="1200" kern="1200" dirty="0"/>
            <a:t>Omnivore):</a:t>
          </a:r>
        </a:p>
        <a:p>
          <a:pPr marL="57150" lvl="1" indent="-57150" algn="l" defTabSz="400050">
            <a:lnSpc>
              <a:spcPct val="90000"/>
            </a:lnSpc>
            <a:spcBef>
              <a:spcPct val="0"/>
            </a:spcBef>
            <a:spcAft>
              <a:spcPct val="15000"/>
            </a:spcAft>
            <a:buChar char="•"/>
          </a:pPr>
          <a:r>
            <a:rPr lang="en-US" sz="900" kern="1200" dirty="0"/>
            <a:t>Stomach and scat content includes plant materials (petals, flowers, leaf fragments) and invertebrate fragments (spiders).</a:t>
          </a:r>
        </a:p>
        <a:p>
          <a:pPr marL="57150" lvl="1" indent="-57150" algn="l" defTabSz="400050">
            <a:lnSpc>
              <a:spcPct val="90000"/>
            </a:lnSpc>
            <a:spcBef>
              <a:spcPct val="0"/>
            </a:spcBef>
            <a:spcAft>
              <a:spcPct val="15000"/>
            </a:spcAft>
            <a:buChar char="•"/>
          </a:pPr>
          <a:r>
            <a:rPr lang="en-US" sz="900" kern="1200" dirty="0"/>
            <a:t>Plays a role in nutrient cycling.</a:t>
          </a:r>
        </a:p>
      </dsp:txBody>
      <dsp:txXfrm>
        <a:off x="142021" y="4223822"/>
        <a:ext cx="3332732" cy="1041479"/>
      </dsp:txXfrm>
    </dsp:sp>
    <dsp:sp modelId="{7D46CBF2-CCC0-4AEE-A263-9C2E954E5020}">
      <dsp:nvSpPr>
        <dsp:cNvPr id="0" name=""/>
        <dsp:cNvSpPr/>
      </dsp:nvSpPr>
      <dsp:spPr>
        <a:xfrm>
          <a:off x="3157" y="4073386"/>
          <a:ext cx="729035" cy="109355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9CD246-E6DA-4A1C-A541-1E117AB391B0}">
      <dsp:nvSpPr>
        <dsp:cNvPr id="0" name=""/>
        <dsp:cNvSpPr/>
      </dsp:nvSpPr>
      <dsp:spPr>
        <a:xfrm>
          <a:off x="3993831" y="4223822"/>
          <a:ext cx="3332732" cy="10414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5428"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Mulgara (Generalist Predator):</a:t>
          </a:r>
        </a:p>
        <a:p>
          <a:pPr marL="57150" lvl="1" indent="-57150" algn="l" defTabSz="400050">
            <a:lnSpc>
              <a:spcPct val="90000"/>
            </a:lnSpc>
            <a:spcBef>
              <a:spcPct val="0"/>
            </a:spcBef>
            <a:spcAft>
              <a:spcPct val="15000"/>
            </a:spcAft>
            <a:buChar char="•"/>
          </a:pPr>
          <a:r>
            <a:rPr lang="en-US" sz="900" kern="1200" dirty="0"/>
            <a:t>Eats a wide range of prey items that fit in its mouth.</a:t>
          </a:r>
        </a:p>
        <a:p>
          <a:pPr marL="57150" lvl="1" indent="-57150" algn="l" defTabSz="400050">
            <a:lnSpc>
              <a:spcPct val="90000"/>
            </a:lnSpc>
            <a:spcBef>
              <a:spcPct val="0"/>
            </a:spcBef>
            <a:spcAft>
              <a:spcPct val="15000"/>
            </a:spcAft>
            <a:buChar char="•"/>
          </a:pPr>
          <a:r>
            <a:rPr lang="en-US" sz="900" kern="1200" dirty="0"/>
            <a:t>Includes invertebrates and small </a:t>
          </a:r>
          <a:r>
            <a:rPr lang="en-US" sz="900" kern="1200" dirty="0">
              <a:latin typeface="Arial" panose="020B0604020202020204"/>
            </a:rPr>
            <a:t>vertebrate</a:t>
          </a:r>
          <a:r>
            <a:rPr lang="en-US" sz="900" kern="1200" dirty="0"/>
            <a:t> animals.</a:t>
          </a:r>
        </a:p>
        <a:p>
          <a:pPr marL="57150" lvl="1" indent="-57150" algn="l" defTabSz="400050">
            <a:lnSpc>
              <a:spcPct val="90000"/>
            </a:lnSpc>
            <a:spcBef>
              <a:spcPct val="0"/>
            </a:spcBef>
            <a:spcAft>
              <a:spcPct val="15000"/>
            </a:spcAft>
            <a:buChar char="•"/>
          </a:pPr>
          <a:r>
            <a:rPr lang="en-US" sz="900" kern="1200" dirty="0"/>
            <a:t>Influences prey populations.</a:t>
          </a:r>
        </a:p>
      </dsp:txBody>
      <dsp:txXfrm>
        <a:off x="3993831" y="4223822"/>
        <a:ext cx="3332732" cy="1041479"/>
      </dsp:txXfrm>
    </dsp:sp>
    <dsp:sp modelId="{93FB448A-02E8-4CE3-9135-480F5C7564CA}">
      <dsp:nvSpPr>
        <dsp:cNvPr id="0" name=""/>
        <dsp:cNvSpPr/>
      </dsp:nvSpPr>
      <dsp:spPr>
        <a:xfrm>
          <a:off x="3854967" y="4073386"/>
          <a:ext cx="729035" cy="1093553"/>
        </a:xfrm>
        <a:prstGeom prst="rect">
          <a:avLst/>
        </a:prstGeom>
        <a:blipFill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126783-BDF0-4D2A-9883-25836F54CFB8}">
      <dsp:nvSpPr>
        <dsp:cNvPr id="0" name=""/>
        <dsp:cNvSpPr/>
      </dsp:nvSpPr>
      <dsp:spPr>
        <a:xfrm>
          <a:off x="2067926" y="5534929"/>
          <a:ext cx="3332732" cy="10414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5428"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Dibbler (Generalist Omnivore):</a:t>
          </a:r>
        </a:p>
        <a:p>
          <a:pPr marL="57150" lvl="1" indent="-57150" algn="l" defTabSz="400050">
            <a:lnSpc>
              <a:spcPct val="90000"/>
            </a:lnSpc>
            <a:spcBef>
              <a:spcPct val="0"/>
            </a:spcBef>
            <a:spcAft>
              <a:spcPct val="15000"/>
            </a:spcAft>
            <a:buChar char="•"/>
          </a:pPr>
          <a:r>
            <a:rPr lang="en-US" sz="900" kern="1200" dirty="0"/>
            <a:t>Consumes arthropods (75%) and plant matter (25%).</a:t>
          </a:r>
        </a:p>
        <a:p>
          <a:pPr marL="57150" lvl="1" indent="-57150" algn="l" defTabSz="400050" rtl="0">
            <a:lnSpc>
              <a:spcPct val="90000"/>
            </a:lnSpc>
            <a:spcBef>
              <a:spcPct val="0"/>
            </a:spcBef>
            <a:spcAft>
              <a:spcPct val="15000"/>
            </a:spcAft>
            <a:buChar char="•"/>
          </a:pPr>
          <a:r>
            <a:rPr lang="en-US" sz="900" kern="1200" dirty="0">
              <a:latin typeface="Arial" panose="020B0604020202020204"/>
            </a:rPr>
            <a:t>Eats </a:t>
          </a:r>
          <a:r>
            <a:rPr lang="en-US" sz="900" kern="1200" dirty="0"/>
            <a:t>flowers, invertebrates, berries, and succulents.</a:t>
          </a:r>
        </a:p>
      </dsp:txBody>
      <dsp:txXfrm>
        <a:off x="2067926" y="5534929"/>
        <a:ext cx="3332732" cy="1041479"/>
      </dsp:txXfrm>
    </dsp:sp>
    <dsp:sp modelId="{A087F752-E2E4-4FE4-B165-7E8104B3D051}">
      <dsp:nvSpPr>
        <dsp:cNvPr id="0" name=""/>
        <dsp:cNvSpPr/>
      </dsp:nvSpPr>
      <dsp:spPr>
        <a:xfrm>
          <a:off x="1929062" y="5384493"/>
          <a:ext cx="729035" cy="1093553"/>
        </a:xfrm>
        <a:prstGeom prst="rect">
          <a:avLst/>
        </a:prstGeom>
        <a:blipFill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4995-4038-41EF-81F0-77B172F67E27}">
      <dsp:nvSpPr>
        <dsp:cNvPr id="0" name=""/>
        <dsp:cNvSpPr/>
      </dsp:nvSpPr>
      <dsp:spPr>
        <a:xfrm>
          <a:off x="86409" y="46021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Berries:</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These juicy fruits are an essential food source for various animals on the island.</a:t>
          </a:r>
        </a:p>
        <a:p>
          <a:pPr marL="57150" lvl="1" indent="-57150" algn="l" defTabSz="222250">
            <a:lnSpc>
              <a:spcPct val="90000"/>
            </a:lnSpc>
            <a:spcBef>
              <a:spcPct val="0"/>
            </a:spcBef>
            <a:spcAft>
              <a:spcPct val="15000"/>
            </a:spcAft>
            <a:buFont typeface="+mj-lt"/>
            <a:buAutoNum type="arabicPeriod"/>
          </a:pPr>
          <a:r>
            <a:rPr lang="en-US" sz="500" b="0" i="0" kern="1200" dirty="0"/>
            <a:t>Consider which species might rely on berries for energy.</a:t>
          </a:r>
        </a:p>
      </dsp:txBody>
      <dsp:txXfrm>
        <a:off x="86409" y="460212"/>
        <a:ext cx="2001898" cy="625593"/>
      </dsp:txXfrm>
    </dsp:sp>
    <dsp:sp modelId="{86967AED-81AF-40AF-98CC-F3FA0BC56A7E}">
      <dsp:nvSpPr>
        <dsp:cNvPr id="0" name=""/>
        <dsp:cNvSpPr/>
      </dsp:nvSpPr>
      <dsp:spPr>
        <a:xfrm>
          <a:off x="2996" y="369849"/>
          <a:ext cx="437915" cy="65687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B56B4E-CAA8-4F27-A1B3-090FC0D9A258}">
      <dsp:nvSpPr>
        <dsp:cNvPr id="0" name=""/>
        <dsp:cNvSpPr/>
      </dsp:nvSpPr>
      <dsp:spPr>
        <a:xfrm>
          <a:off x="2300498" y="46021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Bushes:</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Bushes provide shelter, nesting sites, and food for both herbivores and insectivores.</a:t>
          </a:r>
        </a:p>
        <a:p>
          <a:pPr marL="57150" lvl="1" indent="-57150" algn="l" defTabSz="222250">
            <a:lnSpc>
              <a:spcPct val="90000"/>
            </a:lnSpc>
            <a:spcBef>
              <a:spcPct val="0"/>
            </a:spcBef>
            <a:spcAft>
              <a:spcPct val="15000"/>
            </a:spcAft>
            <a:buFont typeface="+mj-lt"/>
            <a:buAutoNum type="arabicPeriod"/>
          </a:pPr>
          <a:r>
            <a:rPr lang="en-US" sz="500" b="0" i="0" kern="1200" dirty="0"/>
            <a:t>Think about which animals interact with the bushy vegetation.</a:t>
          </a:r>
        </a:p>
      </dsp:txBody>
      <dsp:txXfrm>
        <a:off x="2300498" y="460212"/>
        <a:ext cx="2001898" cy="625593"/>
      </dsp:txXfrm>
    </dsp:sp>
    <dsp:sp modelId="{B74FEC8E-A709-4305-8004-4FBFFBFEE604}">
      <dsp:nvSpPr>
        <dsp:cNvPr id="0" name=""/>
        <dsp:cNvSpPr/>
      </dsp:nvSpPr>
      <dsp:spPr>
        <a:xfrm>
          <a:off x="2217086" y="369849"/>
          <a:ext cx="437915" cy="65687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96B31-F22A-46E4-84BA-47FB07A8D4CD}">
      <dsp:nvSpPr>
        <dsp:cNvPr id="0" name=""/>
        <dsp:cNvSpPr/>
      </dsp:nvSpPr>
      <dsp:spPr>
        <a:xfrm>
          <a:off x="4514588" y="46021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Flowers:</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a:latin typeface="Arial" panose="020B0604020202020204"/>
            </a:rPr>
            <a:t>Flowers</a:t>
          </a:r>
          <a:r>
            <a:rPr lang="en-US" sz="500" b="0" i="0" kern="1200" dirty="0"/>
            <a:t> attract pollinators like bees, butterflies, and birds.</a:t>
          </a:r>
        </a:p>
        <a:p>
          <a:pPr marL="57150" lvl="1" indent="-57150" algn="l" defTabSz="222250">
            <a:lnSpc>
              <a:spcPct val="90000"/>
            </a:lnSpc>
            <a:spcBef>
              <a:spcPct val="0"/>
            </a:spcBef>
            <a:spcAft>
              <a:spcPct val="15000"/>
            </a:spcAft>
            <a:buFont typeface="+mj-lt"/>
            <a:buAutoNum type="arabicPeriod"/>
          </a:pPr>
          <a:r>
            <a:rPr lang="en-US" sz="500" b="0" i="0" kern="1200" dirty="0"/>
            <a:t>Explore the connections between flowering plants and their visitors.</a:t>
          </a:r>
        </a:p>
      </dsp:txBody>
      <dsp:txXfrm>
        <a:off x="4514588" y="460212"/>
        <a:ext cx="2001898" cy="625593"/>
      </dsp:txXfrm>
    </dsp:sp>
    <dsp:sp modelId="{A5278DCF-8E9C-4049-B8BA-4C28FE459AE1}">
      <dsp:nvSpPr>
        <dsp:cNvPr id="0" name=""/>
        <dsp:cNvSpPr/>
      </dsp:nvSpPr>
      <dsp:spPr>
        <a:xfrm>
          <a:off x="4431175" y="369849"/>
          <a:ext cx="437915" cy="65687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2F8CDE-5AE6-4F30-BAAB-4BFDA4A9DEE5}">
      <dsp:nvSpPr>
        <dsp:cNvPr id="0" name=""/>
        <dsp:cNvSpPr/>
      </dsp:nvSpPr>
      <dsp:spPr>
        <a:xfrm>
          <a:off x="6728677" y="46021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Fungi:</a:t>
          </a:r>
          <a:endParaRPr lang="en-AU" sz="700" b="0" i="0" kern="1200" dirty="0"/>
        </a:p>
        <a:p>
          <a:pPr marL="57150" lvl="1" indent="-57150" algn="l" defTabSz="222250" rtl="0">
            <a:lnSpc>
              <a:spcPct val="90000"/>
            </a:lnSpc>
            <a:spcBef>
              <a:spcPct val="0"/>
            </a:spcBef>
            <a:spcAft>
              <a:spcPct val="15000"/>
            </a:spcAft>
            <a:buFont typeface="+mj-lt"/>
            <a:buAutoNum type="arabicPeriod"/>
          </a:pPr>
          <a:r>
            <a:rPr lang="en-US" sz="500" b="0" i="0" kern="1200" dirty="0">
              <a:latin typeface="Arial" panose="020B0604020202020204"/>
            </a:rPr>
            <a:t>Some mammals consume fungi and spread spores in their scats.</a:t>
          </a:r>
        </a:p>
        <a:p>
          <a:pPr marL="57150" lvl="1" indent="-57150" algn="l" defTabSz="222250">
            <a:lnSpc>
              <a:spcPct val="90000"/>
            </a:lnSpc>
            <a:spcBef>
              <a:spcPct val="0"/>
            </a:spcBef>
            <a:spcAft>
              <a:spcPct val="15000"/>
            </a:spcAft>
            <a:buChar char="•"/>
          </a:pPr>
          <a:r>
            <a:rPr lang="en-US" sz="500" b="0" i="0" kern="1200" dirty="0">
              <a:latin typeface="Arial" panose="020B0604020202020204"/>
            </a:rPr>
            <a:t>Decomposers</a:t>
          </a:r>
          <a:r>
            <a:rPr lang="en-US" sz="500" b="0" i="0" kern="1200" dirty="0"/>
            <a:t> play a crucial role in nutrient cycling.</a:t>
          </a:r>
          <a:endParaRPr lang="en-US" sz="500" kern="1200" dirty="0"/>
        </a:p>
        <a:p>
          <a:pPr marL="57150" lvl="1" indent="-57150" algn="l" defTabSz="222250">
            <a:lnSpc>
              <a:spcPct val="90000"/>
            </a:lnSpc>
            <a:spcBef>
              <a:spcPct val="0"/>
            </a:spcBef>
            <a:spcAft>
              <a:spcPct val="15000"/>
            </a:spcAft>
            <a:buFont typeface="+mj-lt"/>
            <a:buAutoNum type="arabicPeriod"/>
          </a:pPr>
          <a:r>
            <a:rPr lang="en-US" sz="500" b="0" i="0" kern="1200" dirty="0"/>
            <a:t>Consider how fungi break down organic matter and impact other organisms.</a:t>
          </a:r>
        </a:p>
      </dsp:txBody>
      <dsp:txXfrm>
        <a:off x="6728677" y="460212"/>
        <a:ext cx="2001898" cy="625593"/>
      </dsp:txXfrm>
    </dsp:sp>
    <dsp:sp modelId="{FBAC4CEF-B222-4632-91FD-541132CC317B}">
      <dsp:nvSpPr>
        <dsp:cNvPr id="0" name=""/>
        <dsp:cNvSpPr/>
      </dsp:nvSpPr>
      <dsp:spPr>
        <a:xfrm>
          <a:off x="6645265" y="369849"/>
          <a:ext cx="437915" cy="656873"/>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16FBF-B48B-43F7-8ACE-5FDF98E47939}">
      <dsp:nvSpPr>
        <dsp:cNvPr id="0" name=""/>
        <dsp:cNvSpPr/>
      </dsp:nvSpPr>
      <dsp:spPr>
        <a:xfrm>
          <a:off x="86409" y="1247765"/>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Grasses:</a:t>
          </a:r>
          <a:endParaRPr lang="en-AU" sz="700" b="0" i="0" kern="1200" dirty="0"/>
        </a:p>
        <a:p>
          <a:pPr marL="57150" lvl="1" indent="-57150" algn="l" defTabSz="222250" rtl="0">
            <a:lnSpc>
              <a:spcPct val="90000"/>
            </a:lnSpc>
            <a:spcBef>
              <a:spcPct val="0"/>
            </a:spcBef>
            <a:spcAft>
              <a:spcPct val="15000"/>
            </a:spcAft>
            <a:buFont typeface="+mj-lt"/>
            <a:buAutoNum type="arabicPeriod"/>
          </a:pPr>
          <a:r>
            <a:rPr lang="en-US" sz="500" b="0" i="0" kern="1200" dirty="0">
              <a:latin typeface="Arial" panose="020B0604020202020204"/>
            </a:rPr>
            <a:t>Spinifex and other  grasses are</a:t>
          </a:r>
          <a:r>
            <a:rPr lang="en-US" sz="500" b="0" i="0" kern="1200" dirty="0"/>
            <a:t> producers, forming the base of the food web.</a:t>
          </a:r>
        </a:p>
        <a:p>
          <a:pPr marL="57150" lvl="1" indent="-57150" algn="l" defTabSz="222250" rtl="0">
            <a:lnSpc>
              <a:spcPct val="90000"/>
            </a:lnSpc>
            <a:spcBef>
              <a:spcPct val="0"/>
            </a:spcBef>
            <a:spcAft>
              <a:spcPct val="15000"/>
            </a:spcAft>
            <a:buFont typeface="+mj-lt"/>
            <a:buAutoNum type="arabicPeriod"/>
          </a:pPr>
          <a:r>
            <a:rPr lang="en-US" sz="500" b="0" i="0" kern="1200" dirty="0">
              <a:latin typeface="Arial" panose="020B0604020202020204"/>
            </a:rPr>
            <a:t>Grasses are important food for many herbivores and omnivores</a:t>
          </a:r>
          <a:r>
            <a:rPr lang="en-US" sz="500" b="0" i="0" kern="1200" dirty="0"/>
            <a:t>.</a:t>
          </a:r>
        </a:p>
      </dsp:txBody>
      <dsp:txXfrm>
        <a:off x="86409" y="1247765"/>
        <a:ext cx="2001898" cy="625593"/>
      </dsp:txXfrm>
    </dsp:sp>
    <dsp:sp modelId="{743BF444-260A-427B-8631-F2293540C87F}">
      <dsp:nvSpPr>
        <dsp:cNvPr id="0" name=""/>
        <dsp:cNvSpPr/>
      </dsp:nvSpPr>
      <dsp:spPr>
        <a:xfrm>
          <a:off x="2996" y="1157401"/>
          <a:ext cx="437915" cy="65687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DDAE2C-4378-4132-9D70-D0312AD247EF}">
      <dsp:nvSpPr>
        <dsp:cNvPr id="0" name=""/>
        <dsp:cNvSpPr/>
      </dsp:nvSpPr>
      <dsp:spPr>
        <a:xfrm>
          <a:off x="2300498" y="1247765"/>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Invertebrates:</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Insects, spiders, and other invertebrates are abundant on the island.</a:t>
          </a:r>
        </a:p>
        <a:p>
          <a:pPr marL="57150" lvl="1" indent="-57150" algn="l" defTabSz="222250">
            <a:lnSpc>
              <a:spcPct val="90000"/>
            </a:lnSpc>
            <a:spcBef>
              <a:spcPct val="0"/>
            </a:spcBef>
            <a:spcAft>
              <a:spcPct val="15000"/>
            </a:spcAft>
            <a:buFont typeface="+mj-lt"/>
            <a:buAutoNum type="arabicPeriod"/>
          </a:pPr>
          <a:r>
            <a:rPr lang="en-US" sz="500" b="0" i="0" kern="1200" dirty="0"/>
            <a:t>Explore predator-prey relationships involving these small creatures.</a:t>
          </a:r>
        </a:p>
      </dsp:txBody>
      <dsp:txXfrm>
        <a:off x="2300498" y="1247765"/>
        <a:ext cx="2001898" cy="625593"/>
      </dsp:txXfrm>
    </dsp:sp>
    <dsp:sp modelId="{FBD20891-0CCF-44EE-B140-B9C3BC553EDD}">
      <dsp:nvSpPr>
        <dsp:cNvPr id="0" name=""/>
        <dsp:cNvSpPr/>
      </dsp:nvSpPr>
      <dsp:spPr>
        <a:xfrm>
          <a:off x="2217086" y="1157401"/>
          <a:ext cx="437915" cy="656873"/>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1DFABF-4F09-4DDB-A397-8910C6982CE2}">
      <dsp:nvSpPr>
        <dsp:cNvPr id="0" name=""/>
        <dsp:cNvSpPr/>
      </dsp:nvSpPr>
      <dsp:spPr>
        <a:xfrm>
          <a:off x="4514588" y="1247765"/>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Seeds:</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Seeds from various plants contribute to the diet of seed-eating animals.</a:t>
          </a:r>
        </a:p>
        <a:p>
          <a:pPr marL="57150" lvl="1" indent="-57150" algn="l" defTabSz="222250">
            <a:lnSpc>
              <a:spcPct val="90000"/>
            </a:lnSpc>
            <a:spcBef>
              <a:spcPct val="0"/>
            </a:spcBef>
            <a:spcAft>
              <a:spcPct val="15000"/>
            </a:spcAft>
            <a:buFont typeface="+mj-lt"/>
            <a:buAutoNum type="arabicPeriod"/>
          </a:pPr>
          <a:r>
            <a:rPr lang="en-US" sz="500" b="0" i="0" kern="1200" dirty="0"/>
            <a:t>Investigate which species rely on seeds for survival.</a:t>
          </a:r>
        </a:p>
      </dsp:txBody>
      <dsp:txXfrm>
        <a:off x="4514588" y="1247765"/>
        <a:ext cx="2001898" cy="625593"/>
      </dsp:txXfrm>
    </dsp:sp>
    <dsp:sp modelId="{649B1E3D-D3DC-46F6-B900-829DBF73E358}">
      <dsp:nvSpPr>
        <dsp:cNvPr id="0" name=""/>
        <dsp:cNvSpPr/>
      </dsp:nvSpPr>
      <dsp:spPr>
        <a:xfrm>
          <a:off x="4431175" y="1157401"/>
          <a:ext cx="437915" cy="656873"/>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7A1C2-70B0-4CC2-8157-373809D1ED72}">
      <dsp:nvSpPr>
        <dsp:cNvPr id="0" name=""/>
        <dsp:cNvSpPr/>
      </dsp:nvSpPr>
      <dsp:spPr>
        <a:xfrm>
          <a:off x="6728677" y="1247765"/>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Small Vertebrate Animals:</a:t>
          </a:r>
          <a:endParaRPr lang="en-AU" sz="700" b="0" i="0" kern="1200" dirty="0"/>
        </a:p>
        <a:p>
          <a:pPr marL="57150" lvl="1" indent="-57150" algn="l" defTabSz="222250" rtl="0">
            <a:lnSpc>
              <a:spcPct val="90000"/>
            </a:lnSpc>
            <a:spcBef>
              <a:spcPct val="0"/>
            </a:spcBef>
            <a:spcAft>
              <a:spcPct val="15000"/>
            </a:spcAft>
            <a:buFont typeface="+mj-lt"/>
            <a:buAutoNum type="arabicPeriod"/>
          </a:pPr>
          <a:r>
            <a:rPr lang="en-US" sz="500" b="0" i="0" kern="1200" dirty="0"/>
            <a:t>These include small mammals, reptiles, </a:t>
          </a:r>
          <a:r>
            <a:rPr lang="en-US" sz="500" b="0" i="0" kern="1200" dirty="0">
              <a:latin typeface="Arial" panose="020B0604020202020204"/>
            </a:rPr>
            <a:t>frogs </a:t>
          </a:r>
          <a:r>
            <a:rPr lang="en-US" sz="500" b="0" i="0" kern="1200" dirty="0"/>
            <a:t>and birds.</a:t>
          </a:r>
        </a:p>
        <a:p>
          <a:pPr marL="57150" lvl="1" indent="-57150" algn="l" defTabSz="222250" rtl="0">
            <a:lnSpc>
              <a:spcPct val="90000"/>
            </a:lnSpc>
            <a:spcBef>
              <a:spcPct val="0"/>
            </a:spcBef>
            <a:spcAft>
              <a:spcPct val="15000"/>
            </a:spcAft>
            <a:buChar char="•"/>
          </a:pPr>
          <a:r>
            <a:rPr lang="en-US" sz="500" b="0" i="0" kern="1200" dirty="0">
              <a:latin typeface="Arial" panose="020B0604020202020204"/>
            </a:rPr>
            <a:t>Some are insectivores and others are omnivores or herbivores.</a:t>
          </a:r>
        </a:p>
        <a:p>
          <a:pPr marL="57150" lvl="1" indent="-57150" algn="l" defTabSz="222250">
            <a:lnSpc>
              <a:spcPct val="90000"/>
            </a:lnSpc>
            <a:spcBef>
              <a:spcPct val="0"/>
            </a:spcBef>
            <a:spcAft>
              <a:spcPct val="15000"/>
            </a:spcAft>
            <a:buFont typeface="+mj-lt"/>
            <a:buAutoNum type="arabicPeriod"/>
          </a:pPr>
          <a:r>
            <a:rPr lang="en-US" sz="500" b="0" i="0" kern="1200" dirty="0"/>
            <a:t>Think about who preys on these vertebrates and how they fit into the web.</a:t>
          </a:r>
        </a:p>
      </dsp:txBody>
      <dsp:txXfrm>
        <a:off x="6728677" y="1247765"/>
        <a:ext cx="2001898" cy="625593"/>
      </dsp:txXfrm>
    </dsp:sp>
    <dsp:sp modelId="{4728363D-1F80-43FA-9CAF-587B3FCDEB17}">
      <dsp:nvSpPr>
        <dsp:cNvPr id="0" name=""/>
        <dsp:cNvSpPr/>
      </dsp:nvSpPr>
      <dsp:spPr>
        <a:xfrm>
          <a:off x="6645265" y="1157401"/>
          <a:ext cx="437915" cy="656873"/>
        </a:xfrm>
        <a:prstGeom prst="rect">
          <a:avLst/>
        </a:prstGeom>
        <a:blipFill rotWithShape="1">
          <a:blip xmlns:r="http://schemas.openxmlformats.org/officeDocument/2006/relationships" r:embed="rId8">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659E7D-6DDA-4B45-8441-F2836BF6062D}">
      <dsp:nvSpPr>
        <dsp:cNvPr id="0" name=""/>
        <dsp:cNvSpPr/>
      </dsp:nvSpPr>
      <dsp:spPr>
        <a:xfrm>
          <a:off x="86409" y="2035317"/>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Succulent Shrubs:</a:t>
          </a:r>
          <a:endParaRPr lang="en-AU" sz="700" b="0" i="0" kern="1200" dirty="0"/>
        </a:p>
        <a:p>
          <a:pPr marL="57150" lvl="1" indent="-57150" algn="l" defTabSz="222250" rtl="0">
            <a:lnSpc>
              <a:spcPct val="90000"/>
            </a:lnSpc>
            <a:spcBef>
              <a:spcPct val="0"/>
            </a:spcBef>
            <a:spcAft>
              <a:spcPct val="15000"/>
            </a:spcAft>
            <a:buFont typeface="+mj-lt"/>
            <a:buAutoNum type="arabicPeriod"/>
          </a:pPr>
          <a:r>
            <a:rPr lang="en-US" sz="500" b="0" i="0" kern="1200" dirty="0">
              <a:latin typeface="Arial" panose="020B0604020202020204"/>
            </a:rPr>
            <a:t>Succulent shrubs</a:t>
          </a:r>
          <a:r>
            <a:rPr lang="en-US" sz="500" b="0" i="0" kern="1200" dirty="0"/>
            <a:t> store water and provide sustenance for herbivores.</a:t>
          </a:r>
        </a:p>
        <a:p>
          <a:pPr marL="57150" lvl="1" indent="-57150" algn="l" defTabSz="222250">
            <a:lnSpc>
              <a:spcPct val="90000"/>
            </a:lnSpc>
            <a:spcBef>
              <a:spcPct val="0"/>
            </a:spcBef>
            <a:spcAft>
              <a:spcPct val="15000"/>
            </a:spcAft>
            <a:buFont typeface="+mj-lt"/>
            <a:buAutoNum type="arabicPeriod"/>
          </a:pPr>
          <a:r>
            <a:rPr lang="en-US" sz="500" b="0" i="0" kern="1200" dirty="0"/>
            <a:t>Consider which animals feed on succulent leaves and stems.</a:t>
          </a:r>
        </a:p>
      </dsp:txBody>
      <dsp:txXfrm>
        <a:off x="86409" y="2035317"/>
        <a:ext cx="2001898" cy="625593"/>
      </dsp:txXfrm>
    </dsp:sp>
    <dsp:sp modelId="{1DB29850-7E0C-4E9D-9632-D46CF076D050}">
      <dsp:nvSpPr>
        <dsp:cNvPr id="0" name=""/>
        <dsp:cNvSpPr/>
      </dsp:nvSpPr>
      <dsp:spPr>
        <a:xfrm>
          <a:off x="2996" y="1944954"/>
          <a:ext cx="437915" cy="656873"/>
        </a:xfrm>
        <a:prstGeom prst="rect">
          <a:avLst/>
        </a:prstGeom>
        <a:blipFill rotWithShape="1">
          <a:blip xmlns:r="http://schemas.openxmlformats.org/officeDocument/2006/relationships" r:embed="rId9">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A9D308-C6C1-4C86-BBB8-221B8BA498CC}">
      <dsp:nvSpPr>
        <dsp:cNvPr id="0" name=""/>
        <dsp:cNvSpPr/>
      </dsp:nvSpPr>
      <dsp:spPr>
        <a:xfrm>
          <a:off x="2300498" y="2035317"/>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Gould’s Goanna:</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large monitor lizard that hunts smaller animals.</a:t>
          </a:r>
        </a:p>
        <a:p>
          <a:pPr marL="57150" lvl="1" indent="-57150" algn="l" defTabSz="222250">
            <a:lnSpc>
              <a:spcPct val="90000"/>
            </a:lnSpc>
            <a:spcBef>
              <a:spcPct val="0"/>
            </a:spcBef>
            <a:spcAft>
              <a:spcPct val="15000"/>
            </a:spcAft>
            <a:buFont typeface="+mj-lt"/>
            <a:buAutoNum type="arabicPeriod"/>
          </a:pPr>
          <a:r>
            <a:rPr lang="en-US" sz="500" b="0" i="0" kern="1200" dirty="0"/>
            <a:t>Explore its role as a predator in the ecosystem.</a:t>
          </a:r>
        </a:p>
      </dsp:txBody>
      <dsp:txXfrm>
        <a:off x="2300498" y="2035317"/>
        <a:ext cx="2001898" cy="625593"/>
      </dsp:txXfrm>
    </dsp:sp>
    <dsp:sp modelId="{58D651B8-3E6F-45CD-B117-44A7C9982CB5}">
      <dsp:nvSpPr>
        <dsp:cNvPr id="0" name=""/>
        <dsp:cNvSpPr/>
      </dsp:nvSpPr>
      <dsp:spPr>
        <a:xfrm>
          <a:off x="2217086" y="1944954"/>
          <a:ext cx="437915" cy="656873"/>
        </a:xfrm>
        <a:prstGeom prst="rect">
          <a:avLst/>
        </a:prstGeom>
        <a:blipFill rotWithShape="1">
          <a:blip xmlns:r="http://schemas.openxmlformats.org/officeDocument/2006/relationships" r:embed="rId10">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5EF075-4CC6-4D17-A481-B6988B03BA5D}">
      <dsp:nvSpPr>
        <dsp:cNvPr id="0" name=""/>
        <dsp:cNvSpPr/>
      </dsp:nvSpPr>
      <dsp:spPr>
        <a:xfrm>
          <a:off x="4514588" y="2035317"/>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Brush-tailed Mulgara:</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nocturnal predator that feeds on small invertebrates (like insects) and occasionally small vertebrates.</a:t>
          </a:r>
        </a:p>
        <a:p>
          <a:pPr marL="57150" lvl="1" indent="-57150" algn="l" defTabSz="222250">
            <a:lnSpc>
              <a:spcPct val="90000"/>
            </a:lnSpc>
            <a:spcBef>
              <a:spcPct val="0"/>
            </a:spcBef>
            <a:spcAft>
              <a:spcPct val="15000"/>
            </a:spcAft>
            <a:buFont typeface="+mj-lt"/>
            <a:buAutoNum type="arabicPeriod"/>
          </a:pPr>
          <a:r>
            <a:rPr lang="en-US" sz="500" b="0" i="0" kern="1200" dirty="0"/>
            <a:t>Connects to other species as both predator and prey.</a:t>
          </a:r>
        </a:p>
      </dsp:txBody>
      <dsp:txXfrm>
        <a:off x="4514588" y="2035317"/>
        <a:ext cx="2001898" cy="625593"/>
      </dsp:txXfrm>
    </dsp:sp>
    <dsp:sp modelId="{A78F4EA4-2828-4C20-AC17-AD86743268BD}">
      <dsp:nvSpPr>
        <dsp:cNvPr id="0" name=""/>
        <dsp:cNvSpPr/>
      </dsp:nvSpPr>
      <dsp:spPr>
        <a:xfrm>
          <a:off x="4431175" y="1944954"/>
          <a:ext cx="437915" cy="656873"/>
        </a:xfrm>
        <a:prstGeom prst="rect">
          <a:avLst/>
        </a:prstGeom>
        <a:blipFill rotWithShape="1">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87E57C-38C4-47C0-AC6F-6A37698F778B}">
      <dsp:nvSpPr>
        <dsp:cNvPr id="0" name=""/>
        <dsp:cNvSpPr/>
      </dsp:nvSpPr>
      <dsp:spPr>
        <a:xfrm>
          <a:off x="6728677" y="2035317"/>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Banded Hare-wallaby:</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browsing herbivore that consumes grasses, shrubs, and other dicotyledonous plants.</a:t>
          </a:r>
        </a:p>
        <a:p>
          <a:pPr marL="57150" lvl="1" indent="-57150" algn="l" defTabSz="222250">
            <a:lnSpc>
              <a:spcPct val="90000"/>
            </a:lnSpc>
            <a:spcBef>
              <a:spcPct val="0"/>
            </a:spcBef>
            <a:spcAft>
              <a:spcPct val="15000"/>
            </a:spcAft>
            <a:buFont typeface="+mj-lt"/>
            <a:buAutoNum type="arabicPeriod"/>
          </a:pPr>
          <a:r>
            <a:rPr lang="en-US" sz="500" b="0" i="0" kern="1200" dirty="0"/>
            <a:t>Provides energy to predators in the ecosystem.</a:t>
          </a:r>
        </a:p>
      </dsp:txBody>
      <dsp:txXfrm>
        <a:off x="6728677" y="2035317"/>
        <a:ext cx="2001898" cy="625593"/>
      </dsp:txXfrm>
    </dsp:sp>
    <dsp:sp modelId="{73A11797-3B73-4518-AB50-F7DA50821516}">
      <dsp:nvSpPr>
        <dsp:cNvPr id="0" name=""/>
        <dsp:cNvSpPr/>
      </dsp:nvSpPr>
      <dsp:spPr>
        <a:xfrm>
          <a:off x="6645265" y="1944954"/>
          <a:ext cx="437915" cy="656873"/>
        </a:xfrm>
        <a:prstGeom prst="rect">
          <a:avLst/>
        </a:prstGeom>
        <a:blipFill rotWithShape="1">
          <a:blip xmlns:r="http://schemas.openxmlformats.org/officeDocument/2006/relationships" r:embed="rId12">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A99D2-36E9-46EB-AC3A-378AFDFC77A1}">
      <dsp:nvSpPr>
        <dsp:cNvPr id="0" name=""/>
        <dsp:cNvSpPr/>
      </dsp:nvSpPr>
      <dsp:spPr>
        <a:xfrm>
          <a:off x="86409" y="2822870"/>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err="1"/>
            <a:t>Boodie</a:t>
          </a:r>
          <a:r>
            <a:rPr lang="en-AU" sz="700" b="1" i="0" kern="1200" dirty="0"/>
            <a:t> (Burrowing Bettong):</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herbivorous marsupial that feeds on grasses, seeds, and plant material.</a:t>
          </a:r>
        </a:p>
        <a:p>
          <a:pPr marL="57150" lvl="1" indent="-57150" algn="l" defTabSz="222250">
            <a:lnSpc>
              <a:spcPct val="90000"/>
            </a:lnSpc>
            <a:spcBef>
              <a:spcPct val="0"/>
            </a:spcBef>
            <a:spcAft>
              <a:spcPct val="15000"/>
            </a:spcAft>
            <a:buFont typeface="+mj-lt"/>
            <a:buAutoNum type="arabicPeriod"/>
          </a:pPr>
          <a:r>
            <a:rPr lang="en-US" sz="500" b="0" i="0" kern="1200" dirty="0"/>
            <a:t>Interacts with other herbivores and influences vegetation dynamics.</a:t>
          </a:r>
        </a:p>
      </dsp:txBody>
      <dsp:txXfrm>
        <a:off x="86409" y="2822870"/>
        <a:ext cx="2001898" cy="625593"/>
      </dsp:txXfrm>
    </dsp:sp>
    <dsp:sp modelId="{59D21348-6C91-4D51-B816-A5DB56D4BE5E}">
      <dsp:nvSpPr>
        <dsp:cNvPr id="0" name=""/>
        <dsp:cNvSpPr/>
      </dsp:nvSpPr>
      <dsp:spPr>
        <a:xfrm>
          <a:off x="2996" y="2732506"/>
          <a:ext cx="437915" cy="656873"/>
        </a:xfrm>
        <a:prstGeom prst="rect">
          <a:avLst/>
        </a:prstGeom>
        <a:blipFill rotWithShape="1">
          <a:blip xmlns:r="http://schemas.openxmlformats.org/officeDocument/2006/relationships" r:embed="rId13"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1A8204-4C1B-4DA9-BB87-2D04F18BDDE9}">
      <dsp:nvSpPr>
        <dsp:cNvPr id="0" name=""/>
        <dsp:cNvSpPr/>
      </dsp:nvSpPr>
      <dsp:spPr>
        <a:xfrm>
          <a:off x="2300498" y="2822870"/>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err="1"/>
            <a:t>Chuditch</a:t>
          </a:r>
          <a:r>
            <a:rPr lang="en-AU" sz="700" b="1" i="0" kern="1200" dirty="0"/>
            <a:t> (Western Quoll):</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carnivorous marsupial that preys on small mammals, birds, and insects.</a:t>
          </a:r>
        </a:p>
        <a:p>
          <a:pPr marL="57150" lvl="1" indent="-57150" algn="l" defTabSz="222250">
            <a:lnSpc>
              <a:spcPct val="90000"/>
            </a:lnSpc>
            <a:spcBef>
              <a:spcPct val="0"/>
            </a:spcBef>
            <a:spcAft>
              <a:spcPct val="15000"/>
            </a:spcAft>
            <a:buFont typeface="+mj-lt"/>
            <a:buAutoNum type="arabicPeriod"/>
          </a:pPr>
          <a:r>
            <a:rPr lang="en-US" sz="500" b="0" i="0" kern="1200" dirty="0"/>
            <a:t>Plays a role in controlling prey populations.</a:t>
          </a:r>
        </a:p>
      </dsp:txBody>
      <dsp:txXfrm>
        <a:off x="2300498" y="2822870"/>
        <a:ext cx="2001898" cy="625593"/>
      </dsp:txXfrm>
    </dsp:sp>
    <dsp:sp modelId="{8D2D0BFB-5C78-404C-8AE5-C2C4BD2C56A2}">
      <dsp:nvSpPr>
        <dsp:cNvPr id="0" name=""/>
        <dsp:cNvSpPr/>
      </dsp:nvSpPr>
      <dsp:spPr>
        <a:xfrm>
          <a:off x="2217086" y="2732506"/>
          <a:ext cx="437915" cy="656873"/>
        </a:xfrm>
        <a:prstGeom prst="rect">
          <a:avLst/>
        </a:prstGeom>
        <a:blipFill rotWithShape="1">
          <a:blip xmlns:r="http://schemas.openxmlformats.org/officeDocument/2006/relationships" r:embed="rId14"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4F07F-AF04-435F-95EF-9F9DA486A9D7}">
      <dsp:nvSpPr>
        <dsp:cNvPr id="0" name=""/>
        <dsp:cNvSpPr/>
      </dsp:nvSpPr>
      <dsp:spPr>
        <a:xfrm>
          <a:off x="4514588" y="2822870"/>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Desert Mouse:</a:t>
          </a:r>
          <a:endParaRPr lang="en-AU" sz="700" b="0" i="0" kern="1200" dirty="0"/>
        </a:p>
        <a:p>
          <a:pPr marL="57150" lvl="1" indent="-57150" algn="l" defTabSz="222250" rtl="0">
            <a:lnSpc>
              <a:spcPct val="90000"/>
            </a:lnSpc>
            <a:spcBef>
              <a:spcPct val="0"/>
            </a:spcBef>
            <a:spcAft>
              <a:spcPct val="15000"/>
            </a:spcAft>
            <a:buFont typeface="+mj-lt"/>
            <a:buAutoNum type="arabicPeriod"/>
          </a:pPr>
          <a:r>
            <a:rPr lang="en-US" sz="500" b="0" i="0" kern="1200" dirty="0"/>
            <a:t>An omnivorous species that consumes </a:t>
          </a:r>
          <a:r>
            <a:rPr lang="en-US" sz="500" b="0" i="0" kern="1200" dirty="0">
              <a:solidFill>
                <a:srgbClr val="000000"/>
              </a:solidFill>
              <a:latin typeface="Calibri"/>
              <a:cs typeface="Calibri"/>
            </a:rPr>
            <a:t>insects,</a:t>
          </a:r>
          <a:r>
            <a:rPr lang="en-US" sz="500" b="0" i="0" kern="1200" dirty="0">
              <a:latin typeface="Arial" panose="020B0604020202020204"/>
            </a:rPr>
            <a:t> </a:t>
          </a:r>
          <a:r>
            <a:rPr lang="en-US" sz="500" b="0" i="0" kern="1200" dirty="0"/>
            <a:t>seeds and </a:t>
          </a:r>
          <a:r>
            <a:rPr lang="en-US" sz="500" b="0" i="0" kern="1200" dirty="0">
              <a:latin typeface="Arial" panose="020B0604020202020204"/>
            </a:rPr>
            <a:t>other </a:t>
          </a:r>
          <a:r>
            <a:rPr lang="en-US" sz="500" b="0" i="0" kern="1200" dirty="0"/>
            <a:t>plant matter.</a:t>
          </a:r>
        </a:p>
        <a:p>
          <a:pPr marL="57150" lvl="1" indent="-57150" algn="l" defTabSz="222250" rtl="0">
            <a:lnSpc>
              <a:spcPct val="90000"/>
            </a:lnSpc>
            <a:spcBef>
              <a:spcPct val="0"/>
            </a:spcBef>
            <a:spcAft>
              <a:spcPct val="15000"/>
            </a:spcAft>
            <a:buFont typeface="+mj-lt"/>
            <a:buAutoNum type="arabicPeriod"/>
          </a:pPr>
          <a:r>
            <a:rPr lang="en-US" sz="500" b="0" i="0" kern="1200" dirty="0">
              <a:latin typeface="Arial" panose="020B0604020202020204"/>
            </a:rPr>
            <a:t>Consider where it sits in the food web.  </a:t>
          </a:r>
        </a:p>
        <a:p>
          <a:pPr marL="57150" lvl="1" indent="-57150" algn="l" defTabSz="222250">
            <a:lnSpc>
              <a:spcPct val="90000"/>
            </a:lnSpc>
            <a:spcBef>
              <a:spcPct val="0"/>
            </a:spcBef>
            <a:spcAft>
              <a:spcPct val="15000"/>
            </a:spcAft>
            <a:buChar char="•"/>
          </a:pPr>
          <a:r>
            <a:rPr lang="en-US" sz="500" b="0" i="0" kern="1200" dirty="0">
              <a:latin typeface="Arial" panose="020B0604020202020204"/>
            </a:rPr>
            <a:t>How would you describe its trophic level?</a:t>
          </a:r>
          <a:endParaRPr lang="en-US" sz="500" kern="1200" dirty="0"/>
        </a:p>
      </dsp:txBody>
      <dsp:txXfrm>
        <a:off x="4514588" y="2822870"/>
        <a:ext cx="2001898" cy="625593"/>
      </dsp:txXfrm>
    </dsp:sp>
    <dsp:sp modelId="{4F45CB84-0993-4CE6-BCE7-DF1E49FDC988}">
      <dsp:nvSpPr>
        <dsp:cNvPr id="0" name=""/>
        <dsp:cNvSpPr/>
      </dsp:nvSpPr>
      <dsp:spPr>
        <a:xfrm>
          <a:off x="4431175" y="2732506"/>
          <a:ext cx="437915" cy="656873"/>
        </a:xfrm>
        <a:prstGeom prst="rect">
          <a:avLst/>
        </a:prstGeom>
        <a:blipFill rotWithShape="1">
          <a:blip xmlns:r="http://schemas.openxmlformats.org/officeDocument/2006/relationships" r:embed="rId15"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A0C561-620A-4498-B748-C0B9509BF45B}">
      <dsp:nvSpPr>
        <dsp:cNvPr id="0" name=""/>
        <dsp:cNvSpPr/>
      </dsp:nvSpPr>
      <dsp:spPr>
        <a:xfrm>
          <a:off x="6728677" y="2822870"/>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rtl="0">
            <a:lnSpc>
              <a:spcPct val="90000"/>
            </a:lnSpc>
            <a:spcBef>
              <a:spcPct val="0"/>
            </a:spcBef>
            <a:spcAft>
              <a:spcPct val="35000"/>
            </a:spcAft>
            <a:buFont typeface="+mj-lt"/>
            <a:buNone/>
          </a:pPr>
          <a:r>
            <a:rPr lang="en-AU" sz="700" b="1" i="0" kern="1200" dirty="0"/>
            <a:t>Dibbler:</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An omnivore that primarily eats arthropods (insects, spiders) and also consumes plant matter.</a:t>
          </a:r>
        </a:p>
        <a:p>
          <a:pPr marL="57150" lvl="1" indent="-57150" algn="l" defTabSz="222250">
            <a:lnSpc>
              <a:spcPct val="90000"/>
            </a:lnSpc>
            <a:spcBef>
              <a:spcPct val="0"/>
            </a:spcBef>
            <a:spcAft>
              <a:spcPct val="15000"/>
            </a:spcAft>
            <a:buFont typeface="+mj-lt"/>
            <a:buAutoNum type="arabicPeriod"/>
          </a:pPr>
          <a:r>
            <a:rPr lang="en-US" sz="500" b="0" i="0" kern="1200" dirty="0"/>
            <a:t>Links to various parts of the food web.</a:t>
          </a:r>
        </a:p>
      </dsp:txBody>
      <dsp:txXfrm>
        <a:off x="6728677" y="2822870"/>
        <a:ext cx="2001898" cy="625593"/>
      </dsp:txXfrm>
    </dsp:sp>
    <dsp:sp modelId="{81BA1A7E-9626-4441-B42E-370C940613EB}">
      <dsp:nvSpPr>
        <dsp:cNvPr id="0" name=""/>
        <dsp:cNvSpPr/>
      </dsp:nvSpPr>
      <dsp:spPr>
        <a:xfrm>
          <a:off x="6645265" y="2732506"/>
          <a:ext cx="437915" cy="656873"/>
        </a:xfrm>
        <a:prstGeom prst="rect">
          <a:avLst/>
        </a:prstGeom>
        <a:blipFill rotWithShape="1">
          <a:blip xmlns:r="http://schemas.openxmlformats.org/officeDocument/2006/relationships" r:embed="rId16"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295AA8-97A5-4A24-BA7A-D47CF3CF7F6F}">
      <dsp:nvSpPr>
        <dsp:cNvPr id="0" name=""/>
        <dsp:cNvSpPr/>
      </dsp:nvSpPr>
      <dsp:spPr>
        <a:xfrm>
          <a:off x="86409" y="361042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Shark Bay Bandicoot:</a:t>
          </a:r>
          <a:endParaRPr lang="en-AU" sz="700" b="0" i="0" kern="1200" dirty="0"/>
        </a:p>
        <a:p>
          <a:pPr marL="57150" lvl="1" indent="-57150" algn="l" defTabSz="222250" rtl="0">
            <a:lnSpc>
              <a:spcPct val="90000"/>
            </a:lnSpc>
            <a:spcBef>
              <a:spcPct val="0"/>
            </a:spcBef>
            <a:spcAft>
              <a:spcPct val="15000"/>
            </a:spcAft>
            <a:buFont typeface="+mj-lt"/>
            <a:buAutoNum type="arabicPeriod"/>
          </a:pPr>
          <a:r>
            <a:rPr lang="en-US" sz="500" b="0" i="0" kern="1200" dirty="0"/>
            <a:t>A small marsupial that forages for insects, seeds and </a:t>
          </a:r>
          <a:r>
            <a:rPr lang="en-US" sz="500" b="0" i="0" kern="1200" dirty="0">
              <a:latin typeface="Arial" panose="020B0604020202020204"/>
            </a:rPr>
            <a:t>other plant</a:t>
          </a:r>
          <a:r>
            <a:rPr lang="en-US" sz="500" b="0" i="0" kern="1200" dirty="0"/>
            <a:t> material.</a:t>
          </a:r>
        </a:p>
        <a:p>
          <a:pPr marL="57150" lvl="1" indent="-57150" algn="l" defTabSz="222250" rtl="0">
            <a:lnSpc>
              <a:spcPct val="90000"/>
            </a:lnSpc>
            <a:spcBef>
              <a:spcPct val="0"/>
            </a:spcBef>
            <a:spcAft>
              <a:spcPct val="15000"/>
            </a:spcAft>
            <a:buFont typeface="+mj-lt"/>
            <a:buAutoNum type="arabicPeriod"/>
          </a:pPr>
          <a:r>
            <a:rPr lang="en-AU" sz="500" b="0" i="0" kern="1200" dirty="0">
              <a:latin typeface="Arial" panose="020B0604020202020204"/>
            </a:rPr>
            <a:t>Influences</a:t>
          </a:r>
          <a:r>
            <a:rPr lang="en-AU" sz="500" b="0" i="0" kern="1200" dirty="0"/>
            <a:t> vegetation structure and nutrient cycling.</a:t>
          </a:r>
        </a:p>
      </dsp:txBody>
      <dsp:txXfrm>
        <a:off x="86409" y="3610422"/>
        <a:ext cx="2001898" cy="625593"/>
      </dsp:txXfrm>
    </dsp:sp>
    <dsp:sp modelId="{D9EBA61F-1942-45BB-AD6D-58B37741FBE6}">
      <dsp:nvSpPr>
        <dsp:cNvPr id="0" name=""/>
        <dsp:cNvSpPr/>
      </dsp:nvSpPr>
      <dsp:spPr>
        <a:xfrm>
          <a:off x="2996" y="3520059"/>
          <a:ext cx="437915" cy="656873"/>
        </a:xfrm>
        <a:prstGeom prst="rect">
          <a:avLst/>
        </a:prstGeom>
        <a:blipFill rotWithShape="1">
          <a:blip xmlns:r="http://schemas.openxmlformats.org/officeDocument/2006/relationships" r:embed="rId17">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F33EA7-A5CA-4A70-AA55-60D2178738A2}">
      <dsp:nvSpPr>
        <dsp:cNvPr id="0" name=""/>
        <dsp:cNvSpPr/>
      </dsp:nvSpPr>
      <dsp:spPr>
        <a:xfrm>
          <a:off x="2300498" y="361042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Heath Mouse:</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herbivore that feeds on grasses and other vegetation.</a:t>
          </a:r>
        </a:p>
        <a:p>
          <a:pPr marL="57150" lvl="1" indent="-57150" algn="l" defTabSz="222250">
            <a:lnSpc>
              <a:spcPct val="90000"/>
            </a:lnSpc>
            <a:spcBef>
              <a:spcPct val="0"/>
            </a:spcBef>
            <a:spcAft>
              <a:spcPct val="15000"/>
            </a:spcAft>
            <a:buFont typeface="+mj-lt"/>
            <a:buAutoNum type="arabicPeriod"/>
          </a:pPr>
          <a:r>
            <a:rPr lang="en-US" sz="500" b="0" i="0" kern="1200" dirty="0"/>
            <a:t>Forms part of the primary consumer level.</a:t>
          </a:r>
        </a:p>
      </dsp:txBody>
      <dsp:txXfrm>
        <a:off x="2300498" y="3610422"/>
        <a:ext cx="2001898" cy="625593"/>
      </dsp:txXfrm>
    </dsp:sp>
    <dsp:sp modelId="{244FC29F-4078-477B-AA31-BC95B97AA29F}">
      <dsp:nvSpPr>
        <dsp:cNvPr id="0" name=""/>
        <dsp:cNvSpPr/>
      </dsp:nvSpPr>
      <dsp:spPr>
        <a:xfrm>
          <a:off x="2217086" y="3520059"/>
          <a:ext cx="437915" cy="656873"/>
        </a:xfrm>
        <a:prstGeom prst="rect">
          <a:avLst/>
        </a:prstGeom>
        <a:blipFill rotWithShape="1">
          <a:blip xmlns:r="http://schemas.openxmlformats.org/officeDocument/2006/relationships" r:embed="rId18" cstate="print">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47D3C-1BE1-4056-8884-CF072BE9DB5E}">
      <dsp:nvSpPr>
        <dsp:cNvPr id="0" name=""/>
        <dsp:cNvSpPr/>
      </dsp:nvSpPr>
      <dsp:spPr>
        <a:xfrm>
          <a:off x="4514588" y="361042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Western </a:t>
          </a:r>
          <a:r>
            <a:rPr lang="en-AU" sz="700" b="1" i="0" kern="1200" dirty="0" err="1"/>
            <a:t>Grasswren</a:t>
          </a:r>
          <a:r>
            <a:rPr lang="en-AU" sz="700" b="1" i="0" kern="1200" dirty="0"/>
            <a:t>:</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An insectivorous bird that gleans food from litter and sand.</a:t>
          </a:r>
        </a:p>
        <a:p>
          <a:pPr marL="57150" lvl="1" indent="-57150" algn="l" defTabSz="222250">
            <a:lnSpc>
              <a:spcPct val="90000"/>
            </a:lnSpc>
            <a:spcBef>
              <a:spcPct val="0"/>
            </a:spcBef>
            <a:spcAft>
              <a:spcPct val="15000"/>
            </a:spcAft>
            <a:buFont typeface="+mj-lt"/>
            <a:buAutoNum type="arabicPeriod"/>
          </a:pPr>
          <a:r>
            <a:rPr lang="en-US" sz="500" b="0" i="0" kern="1200" dirty="0"/>
            <a:t>Consumes invertebrates (like ants, beetles, spiders) and seeds.</a:t>
          </a:r>
        </a:p>
      </dsp:txBody>
      <dsp:txXfrm>
        <a:off x="4514588" y="3610422"/>
        <a:ext cx="2001898" cy="625593"/>
      </dsp:txXfrm>
    </dsp:sp>
    <dsp:sp modelId="{E72E258D-04D7-4813-91C1-6F97A0B52D89}">
      <dsp:nvSpPr>
        <dsp:cNvPr id="0" name=""/>
        <dsp:cNvSpPr/>
      </dsp:nvSpPr>
      <dsp:spPr>
        <a:xfrm>
          <a:off x="4431175" y="3520059"/>
          <a:ext cx="437915" cy="656873"/>
        </a:xfrm>
        <a:prstGeom prst="rect">
          <a:avLst/>
        </a:prstGeom>
        <a:blipFill rotWithShape="1">
          <a:blip xmlns:r="http://schemas.openxmlformats.org/officeDocument/2006/relationships" r:embed="rId19"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02BDA5-4B12-4B73-8721-C13C74A54A45}">
      <dsp:nvSpPr>
        <dsp:cNvPr id="0" name=""/>
        <dsp:cNvSpPr/>
      </dsp:nvSpPr>
      <dsp:spPr>
        <a:xfrm>
          <a:off x="6728677" y="3610422"/>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Greater Stick-nest Rat:</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Herbivorous, feeding on leaves and shoots of succulent and semi-succulent shrubs.</a:t>
          </a:r>
        </a:p>
        <a:p>
          <a:pPr marL="57150" lvl="1" indent="-57150" algn="l" defTabSz="222250">
            <a:lnSpc>
              <a:spcPct val="90000"/>
            </a:lnSpc>
            <a:spcBef>
              <a:spcPct val="0"/>
            </a:spcBef>
            <a:spcAft>
              <a:spcPct val="15000"/>
            </a:spcAft>
            <a:buFont typeface="+mj-lt"/>
            <a:buAutoNum type="arabicPeriod"/>
          </a:pPr>
          <a:r>
            <a:rPr lang="en-AU" sz="500" b="0" i="0" kern="1200" dirty="0"/>
            <a:t>Shapes vegetation and provides habitat.</a:t>
          </a:r>
        </a:p>
      </dsp:txBody>
      <dsp:txXfrm>
        <a:off x="6728677" y="3610422"/>
        <a:ext cx="2001898" cy="625593"/>
      </dsp:txXfrm>
    </dsp:sp>
    <dsp:sp modelId="{0E27DE67-DFA8-4FF4-A904-966067E4DEBD}">
      <dsp:nvSpPr>
        <dsp:cNvPr id="0" name=""/>
        <dsp:cNvSpPr/>
      </dsp:nvSpPr>
      <dsp:spPr>
        <a:xfrm>
          <a:off x="6645265" y="3520059"/>
          <a:ext cx="437915" cy="656873"/>
        </a:xfrm>
        <a:prstGeom prst="rect">
          <a:avLst/>
        </a:prstGeom>
        <a:blipFill rotWithShape="1">
          <a:blip xmlns:r="http://schemas.openxmlformats.org/officeDocument/2006/relationships" r:embed="rId20"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DEC343-45A1-4443-8513-2B8277B433CB}">
      <dsp:nvSpPr>
        <dsp:cNvPr id="0" name=""/>
        <dsp:cNvSpPr/>
      </dsp:nvSpPr>
      <dsp:spPr>
        <a:xfrm>
          <a:off x="1193453" y="4397975"/>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Woylie (Brush-tailed Bettong):</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nocturnal herbivore that eats grasses, seeds, and plant material.</a:t>
          </a:r>
        </a:p>
        <a:p>
          <a:pPr marL="57150" lvl="1" indent="-57150" algn="l" defTabSz="222250">
            <a:lnSpc>
              <a:spcPct val="90000"/>
            </a:lnSpc>
            <a:spcBef>
              <a:spcPct val="0"/>
            </a:spcBef>
            <a:spcAft>
              <a:spcPct val="15000"/>
            </a:spcAft>
            <a:buFont typeface="+mj-lt"/>
            <a:buAutoNum type="arabicPeriod"/>
          </a:pPr>
          <a:r>
            <a:rPr lang="en-US" sz="500" b="0" i="0" kern="1200" dirty="0"/>
            <a:t>Connects to other herbivores and influences plant communities.</a:t>
          </a:r>
        </a:p>
      </dsp:txBody>
      <dsp:txXfrm>
        <a:off x="1193453" y="4397975"/>
        <a:ext cx="2001898" cy="625593"/>
      </dsp:txXfrm>
    </dsp:sp>
    <dsp:sp modelId="{E9DE1602-A9A5-4538-8706-C763E52BC3EC}">
      <dsp:nvSpPr>
        <dsp:cNvPr id="0" name=""/>
        <dsp:cNvSpPr/>
      </dsp:nvSpPr>
      <dsp:spPr>
        <a:xfrm>
          <a:off x="1110041" y="4307611"/>
          <a:ext cx="437915" cy="656873"/>
        </a:xfrm>
        <a:prstGeom prst="rect">
          <a:avLst/>
        </a:prstGeom>
        <a:blipFill rotWithShape="1">
          <a:blip xmlns:r="http://schemas.openxmlformats.org/officeDocument/2006/relationships" r:embed="rId21"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1E0288-9C9F-4B14-A734-ED64E6815AE8}">
      <dsp:nvSpPr>
        <dsp:cNvPr id="0" name=""/>
        <dsp:cNvSpPr/>
      </dsp:nvSpPr>
      <dsp:spPr>
        <a:xfrm>
          <a:off x="3407543" y="4397975"/>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Shark Bay Mouse:</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vegetarian omnivore that includes plant materials (petals, leaves) and invertebrate fragments (spiders) in its diet.</a:t>
          </a:r>
        </a:p>
        <a:p>
          <a:pPr marL="57150" lvl="1" indent="-57150" algn="l" defTabSz="222250">
            <a:lnSpc>
              <a:spcPct val="90000"/>
            </a:lnSpc>
            <a:spcBef>
              <a:spcPct val="0"/>
            </a:spcBef>
            <a:spcAft>
              <a:spcPct val="15000"/>
            </a:spcAft>
            <a:buFont typeface="+mj-lt"/>
            <a:buAutoNum type="arabicPeriod"/>
          </a:pPr>
          <a:r>
            <a:rPr lang="en-US" sz="500" b="0" i="0" kern="1200" dirty="0"/>
            <a:t>Plays a role in nutrient cycling.</a:t>
          </a:r>
        </a:p>
      </dsp:txBody>
      <dsp:txXfrm>
        <a:off x="3407543" y="4397975"/>
        <a:ext cx="2001898" cy="625593"/>
      </dsp:txXfrm>
    </dsp:sp>
    <dsp:sp modelId="{4C0AA24D-0C95-493E-BCCE-061C6788E452}">
      <dsp:nvSpPr>
        <dsp:cNvPr id="0" name=""/>
        <dsp:cNvSpPr/>
      </dsp:nvSpPr>
      <dsp:spPr>
        <a:xfrm>
          <a:off x="3324130" y="4307611"/>
          <a:ext cx="437915" cy="656873"/>
        </a:xfrm>
        <a:prstGeom prst="rect">
          <a:avLst/>
        </a:prstGeom>
        <a:blipFill rotWithShape="1">
          <a:blip xmlns:r="http://schemas.openxmlformats.org/officeDocument/2006/relationships" r:embed="rId2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67219-B28E-4A82-992A-5EBB1FE85C62}">
      <dsp:nvSpPr>
        <dsp:cNvPr id="0" name=""/>
        <dsp:cNvSpPr/>
      </dsp:nvSpPr>
      <dsp:spPr>
        <a:xfrm>
          <a:off x="5621632" y="4397975"/>
          <a:ext cx="2001898" cy="625593"/>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23735" tIns="26670" rIns="26670" bIns="26670" numCol="1" spcCol="1270" anchor="t" anchorCtr="0">
          <a:noAutofit/>
        </a:bodyPr>
        <a:lstStyle/>
        <a:p>
          <a:pPr marL="0" lvl="0" indent="0" algn="l" defTabSz="311150">
            <a:lnSpc>
              <a:spcPct val="90000"/>
            </a:lnSpc>
            <a:spcBef>
              <a:spcPct val="0"/>
            </a:spcBef>
            <a:spcAft>
              <a:spcPct val="35000"/>
            </a:spcAft>
            <a:buFont typeface="+mj-lt"/>
            <a:buNone/>
          </a:pPr>
          <a:r>
            <a:rPr lang="en-AU" sz="700" b="1" i="0" kern="1200" dirty="0"/>
            <a:t>Rufous Hare-wallaby:</a:t>
          </a:r>
          <a:endParaRPr lang="en-AU" sz="700" b="0" i="0" kern="1200" dirty="0"/>
        </a:p>
        <a:p>
          <a:pPr marL="57150" lvl="1" indent="-57150" algn="l" defTabSz="222250">
            <a:lnSpc>
              <a:spcPct val="90000"/>
            </a:lnSpc>
            <a:spcBef>
              <a:spcPct val="0"/>
            </a:spcBef>
            <a:spcAft>
              <a:spcPct val="15000"/>
            </a:spcAft>
            <a:buFont typeface="+mj-lt"/>
            <a:buAutoNum type="arabicPeriod"/>
          </a:pPr>
          <a:r>
            <a:rPr lang="en-US" sz="500" b="0" i="0" kern="1200" dirty="0"/>
            <a:t>A flexible herbivore that consumes perennial grasses, grass seeds, and seeds of sedges.</a:t>
          </a:r>
        </a:p>
        <a:p>
          <a:pPr marL="57150" lvl="1" indent="-57150" algn="l" defTabSz="222250">
            <a:lnSpc>
              <a:spcPct val="90000"/>
            </a:lnSpc>
            <a:spcBef>
              <a:spcPct val="0"/>
            </a:spcBef>
            <a:spcAft>
              <a:spcPct val="15000"/>
            </a:spcAft>
            <a:buFont typeface="+mj-lt"/>
            <a:buAutoNum type="arabicPeriod"/>
          </a:pPr>
          <a:r>
            <a:rPr lang="en-US" sz="500" b="0" i="0" kern="1200" dirty="0"/>
            <a:t>Adapts to available food sources.</a:t>
          </a:r>
        </a:p>
      </dsp:txBody>
      <dsp:txXfrm>
        <a:off x="5621632" y="4397975"/>
        <a:ext cx="2001898" cy="625593"/>
      </dsp:txXfrm>
    </dsp:sp>
    <dsp:sp modelId="{338685D8-0DCB-4429-BCF4-32421351C25E}">
      <dsp:nvSpPr>
        <dsp:cNvPr id="0" name=""/>
        <dsp:cNvSpPr/>
      </dsp:nvSpPr>
      <dsp:spPr>
        <a:xfrm>
          <a:off x="5538220" y="4307611"/>
          <a:ext cx="437915" cy="656873"/>
        </a:xfrm>
        <a:prstGeom prst="rect">
          <a:avLst/>
        </a:prstGeom>
        <a:blipFill rotWithShape="1">
          <a:blip xmlns:r="http://schemas.openxmlformats.org/officeDocument/2006/relationships" r:embed="rId2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664E7-DA67-4A11-9B3D-D080A9AF132A}">
      <dsp:nvSpPr>
        <dsp:cNvPr id="0" name=""/>
        <dsp:cNvSpPr/>
      </dsp:nvSpPr>
      <dsp:spPr>
        <a:xfrm>
          <a:off x="873480" y="261031"/>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Sandhill Frog:</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burrowing amphibian that lives in sand hills.</a:t>
          </a:r>
        </a:p>
        <a:p>
          <a:pPr marL="57150" lvl="1" indent="-57150" algn="l" defTabSz="266700">
            <a:lnSpc>
              <a:spcPct val="90000"/>
            </a:lnSpc>
            <a:spcBef>
              <a:spcPct val="0"/>
            </a:spcBef>
            <a:spcAft>
              <a:spcPct val="15000"/>
            </a:spcAft>
            <a:buFont typeface="+mj-lt"/>
            <a:buAutoNum type="arabicPeriod"/>
          </a:pPr>
          <a:r>
            <a:rPr lang="en-US" sz="600" b="0" i="0" kern="1200" dirty="0"/>
            <a:t>Consider its role in the ecosystem and interactions with other species.</a:t>
          </a:r>
        </a:p>
      </dsp:txBody>
      <dsp:txXfrm>
        <a:off x="873480" y="261031"/>
        <a:ext cx="2180186" cy="681308"/>
      </dsp:txXfrm>
    </dsp:sp>
    <dsp:sp modelId="{80AFACF5-1C9F-4BCA-9463-7D6F7B2BA2A3}">
      <dsp:nvSpPr>
        <dsp:cNvPr id="0" name=""/>
        <dsp:cNvSpPr/>
      </dsp:nvSpPr>
      <dsp:spPr>
        <a:xfrm>
          <a:off x="782639" y="162620"/>
          <a:ext cx="476915" cy="71537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D6CB8F-1509-472B-9039-E218AA105FC2}">
      <dsp:nvSpPr>
        <dsp:cNvPr id="0" name=""/>
        <dsp:cNvSpPr/>
      </dsp:nvSpPr>
      <dsp:spPr>
        <a:xfrm>
          <a:off x="3285927" y="261031"/>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Loggerhead Turtle:</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An endangered species that nests on the island’s beaches.</a:t>
          </a:r>
        </a:p>
        <a:p>
          <a:pPr marL="57150" lvl="1" indent="-57150" algn="l" defTabSz="266700">
            <a:lnSpc>
              <a:spcPct val="90000"/>
            </a:lnSpc>
            <a:spcBef>
              <a:spcPct val="0"/>
            </a:spcBef>
            <a:spcAft>
              <a:spcPct val="15000"/>
            </a:spcAft>
            <a:buFont typeface="+mj-lt"/>
            <a:buAutoNum type="arabicPeriod"/>
          </a:pPr>
          <a:r>
            <a:rPr lang="en-US" sz="600" b="0" i="0" kern="1200" dirty="0"/>
            <a:t>Explore its position in the marine food web.</a:t>
          </a:r>
        </a:p>
      </dsp:txBody>
      <dsp:txXfrm>
        <a:off x="3285927" y="261031"/>
        <a:ext cx="2180186" cy="681308"/>
      </dsp:txXfrm>
    </dsp:sp>
    <dsp:sp modelId="{AD196A48-EE95-45F9-B81C-77A00EC1D797}">
      <dsp:nvSpPr>
        <dsp:cNvPr id="0" name=""/>
        <dsp:cNvSpPr/>
      </dsp:nvSpPr>
      <dsp:spPr>
        <a:xfrm>
          <a:off x="3195086" y="162620"/>
          <a:ext cx="476915" cy="71537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94A8D3-69F8-45F2-8A6C-CA1129306E0F}">
      <dsp:nvSpPr>
        <dsp:cNvPr id="0" name=""/>
        <dsp:cNvSpPr/>
      </dsp:nvSpPr>
      <dsp:spPr>
        <a:xfrm>
          <a:off x="5698374" y="261031"/>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Golden Ghost Crab:</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scavenger that feeds on detritus and small organisms.</a:t>
          </a:r>
        </a:p>
        <a:p>
          <a:pPr marL="57150" lvl="1" indent="-57150" algn="l" defTabSz="266700">
            <a:lnSpc>
              <a:spcPct val="90000"/>
            </a:lnSpc>
            <a:spcBef>
              <a:spcPct val="0"/>
            </a:spcBef>
            <a:spcAft>
              <a:spcPct val="15000"/>
            </a:spcAft>
            <a:buFont typeface="+mj-lt"/>
            <a:buAutoNum type="arabicPeriod"/>
          </a:pPr>
          <a:r>
            <a:rPr lang="en-US" sz="600" b="0" i="0" kern="1200" dirty="0"/>
            <a:t>Connects to both terrestrial and marine ecosystems.</a:t>
          </a:r>
        </a:p>
      </dsp:txBody>
      <dsp:txXfrm>
        <a:off x="5698374" y="261031"/>
        <a:ext cx="2180186" cy="681308"/>
      </dsp:txXfrm>
    </dsp:sp>
    <dsp:sp modelId="{288CFDBE-8BFF-4B8C-A4AB-2AF9C0852711}">
      <dsp:nvSpPr>
        <dsp:cNvPr id="0" name=""/>
        <dsp:cNvSpPr/>
      </dsp:nvSpPr>
      <dsp:spPr>
        <a:xfrm>
          <a:off x="5607533" y="162620"/>
          <a:ext cx="476915" cy="71537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18E9A-2125-4BB0-BFD5-1CCAC4599B4F}">
      <dsp:nvSpPr>
        <dsp:cNvPr id="0" name=""/>
        <dsp:cNvSpPr/>
      </dsp:nvSpPr>
      <dsp:spPr>
        <a:xfrm>
          <a:off x="873480" y="1118723"/>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Gwardar (Western Brown Snake):</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venomous snake that preys on small mammals and reptiles.</a:t>
          </a:r>
        </a:p>
        <a:p>
          <a:pPr marL="57150" lvl="1" indent="-57150" algn="l" defTabSz="266700">
            <a:lnSpc>
              <a:spcPct val="90000"/>
            </a:lnSpc>
            <a:spcBef>
              <a:spcPct val="0"/>
            </a:spcBef>
            <a:spcAft>
              <a:spcPct val="15000"/>
            </a:spcAft>
            <a:buFont typeface="+mj-lt"/>
            <a:buAutoNum type="arabicPeriod"/>
          </a:pPr>
          <a:r>
            <a:rPr lang="en-US" sz="600" b="0" i="0" kern="1200" dirty="0"/>
            <a:t>Investigate its impact on prey populations.</a:t>
          </a:r>
        </a:p>
      </dsp:txBody>
      <dsp:txXfrm>
        <a:off x="873480" y="1118723"/>
        <a:ext cx="2180186" cy="681308"/>
      </dsp:txXfrm>
    </dsp:sp>
    <dsp:sp modelId="{9B4DE878-677D-4ABF-A10C-E470E74DBF6A}">
      <dsp:nvSpPr>
        <dsp:cNvPr id="0" name=""/>
        <dsp:cNvSpPr/>
      </dsp:nvSpPr>
      <dsp:spPr>
        <a:xfrm>
          <a:off x="782639" y="1020311"/>
          <a:ext cx="476915" cy="715373"/>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759013-2278-4263-BB9C-C891575CE8E6}">
      <dsp:nvSpPr>
        <dsp:cNvPr id="0" name=""/>
        <dsp:cNvSpPr/>
      </dsp:nvSpPr>
      <dsp:spPr>
        <a:xfrm>
          <a:off x="3285927" y="1118723"/>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US" sz="800" b="1" i="0" kern="1200" dirty="0"/>
            <a:t>Dirk Hartog Island Black and White Fairy-Wren:</a:t>
          </a:r>
          <a:endParaRPr lang="en-US"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small bird that forages for insects and seeds.</a:t>
          </a:r>
        </a:p>
        <a:p>
          <a:pPr marL="57150" lvl="1" indent="-57150" algn="l" defTabSz="266700">
            <a:lnSpc>
              <a:spcPct val="90000"/>
            </a:lnSpc>
            <a:spcBef>
              <a:spcPct val="0"/>
            </a:spcBef>
            <a:spcAft>
              <a:spcPct val="15000"/>
            </a:spcAft>
            <a:buFont typeface="+mj-lt"/>
            <a:buAutoNum type="arabicPeriod"/>
          </a:pPr>
          <a:r>
            <a:rPr lang="en-US" sz="600" b="0" i="0" kern="1200" dirty="0"/>
            <a:t>Consider its interactions with other birds and insects.</a:t>
          </a:r>
        </a:p>
      </dsp:txBody>
      <dsp:txXfrm>
        <a:off x="3285927" y="1118723"/>
        <a:ext cx="2180186" cy="681308"/>
      </dsp:txXfrm>
    </dsp:sp>
    <dsp:sp modelId="{38B4CF64-B6F4-4ECD-8779-06A7EA2DC99D}">
      <dsp:nvSpPr>
        <dsp:cNvPr id="0" name=""/>
        <dsp:cNvSpPr/>
      </dsp:nvSpPr>
      <dsp:spPr>
        <a:xfrm>
          <a:off x="3195086" y="1020311"/>
          <a:ext cx="476915" cy="71537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6517A7-FE6B-4CB7-97BF-DCF3F191B0EE}">
      <dsp:nvSpPr>
        <dsp:cNvPr id="0" name=""/>
        <dsp:cNvSpPr/>
      </dsp:nvSpPr>
      <dsp:spPr>
        <a:xfrm>
          <a:off x="5698374" y="1118723"/>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Knob-Tailed Gecko:</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nocturnal reptile that hunts insects.</a:t>
          </a:r>
        </a:p>
        <a:p>
          <a:pPr marL="57150" lvl="1" indent="-57150" algn="l" defTabSz="266700">
            <a:lnSpc>
              <a:spcPct val="90000"/>
            </a:lnSpc>
            <a:spcBef>
              <a:spcPct val="0"/>
            </a:spcBef>
            <a:spcAft>
              <a:spcPct val="15000"/>
            </a:spcAft>
            <a:buFont typeface="+mj-lt"/>
            <a:buAutoNum type="arabicPeriod"/>
          </a:pPr>
          <a:r>
            <a:rPr lang="en-US" sz="600" b="0" i="0" kern="1200" dirty="0"/>
            <a:t>Connects to the invertebrate population.</a:t>
          </a:r>
        </a:p>
      </dsp:txBody>
      <dsp:txXfrm>
        <a:off x="5698374" y="1118723"/>
        <a:ext cx="2180186" cy="681308"/>
      </dsp:txXfrm>
    </dsp:sp>
    <dsp:sp modelId="{46D169FB-9FA6-4607-9356-C50B51897EFC}">
      <dsp:nvSpPr>
        <dsp:cNvPr id="0" name=""/>
        <dsp:cNvSpPr/>
      </dsp:nvSpPr>
      <dsp:spPr>
        <a:xfrm>
          <a:off x="5607533" y="1020311"/>
          <a:ext cx="476915" cy="715373"/>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9A8CD0-A6E3-49B8-9CDF-BD2EB797208B}">
      <dsp:nvSpPr>
        <dsp:cNvPr id="0" name=""/>
        <dsp:cNvSpPr/>
      </dsp:nvSpPr>
      <dsp:spPr>
        <a:xfrm>
          <a:off x="873480" y="1976414"/>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Dugong:</a:t>
          </a:r>
          <a:endParaRPr lang="en-AU" sz="800" b="0" i="0" kern="1200" dirty="0"/>
        </a:p>
        <a:p>
          <a:pPr marL="57150" lvl="1" indent="-57150" algn="l" defTabSz="266700" rtl="0">
            <a:lnSpc>
              <a:spcPct val="90000"/>
            </a:lnSpc>
            <a:spcBef>
              <a:spcPct val="0"/>
            </a:spcBef>
            <a:spcAft>
              <a:spcPct val="15000"/>
            </a:spcAft>
            <a:buFont typeface="+mj-lt"/>
            <a:buAutoNum type="arabicPeriod"/>
          </a:pPr>
          <a:r>
            <a:rPr lang="en-US" sz="600" b="0" i="0" kern="1200" dirty="0">
              <a:latin typeface="Arial" panose="020B0604020202020204"/>
            </a:rPr>
            <a:t>One of the</a:t>
          </a:r>
          <a:r>
            <a:rPr lang="en-US" sz="600" b="0" i="0" kern="1200" dirty="0"/>
            <a:t> world’s only marine mammal </a:t>
          </a:r>
          <a:r>
            <a:rPr lang="en-US" sz="600" b="0" i="0" kern="1200" dirty="0">
              <a:latin typeface="Arial" panose="020B0604020202020204"/>
            </a:rPr>
            <a:t>herbivores</a:t>
          </a:r>
          <a:r>
            <a:rPr lang="en-US" sz="600" b="0" i="0" kern="1200" dirty="0"/>
            <a:t>.</a:t>
          </a:r>
        </a:p>
        <a:p>
          <a:pPr marL="57150" lvl="1" indent="-57150" algn="l" defTabSz="266700">
            <a:lnSpc>
              <a:spcPct val="90000"/>
            </a:lnSpc>
            <a:spcBef>
              <a:spcPct val="0"/>
            </a:spcBef>
            <a:spcAft>
              <a:spcPct val="15000"/>
            </a:spcAft>
            <a:buFont typeface="+mj-lt"/>
            <a:buAutoNum type="arabicPeriod"/>
          </a:pPr>
          <a:r>
            <a:rPr lang="en-US" sz="600" b="0" i="0" kern="1200" dirty="0"/>
            <a:t>Feeds on seagrass meadows in Shark Bay.</a:t>
          </a:r>
        </a:p>
      </dsp:txBody>
      <dsp:txXfrm>
        <a:off x="873480" y="1976414"/>
        <a:ext cx="2180186" cy="681308"/>
      </dsp:txXfrm>
    </dsp:sp>
    <dsp:sp modelId="{3BDE174D-09C1-41B3-94DC-A02713D7B1E5}">
      <dsp:nvSpPr>
        <dsp:cNvPr id="0" name=""/>
        <dsp:cNvSpPr/>
      </dsp:nvSpPr>
      <dsp:spPr>
        <a:xfrm>
          <a:off x="782639" y="1878003"/>
          <a:ext cx="476915" cy="715373"/>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AAEE3-4677-4E0B-85BB-27B0291C9B9B}">
      <dsp:nvSpPr>
        <dsp:cNvPr id="0" name=""/>
        <dsp:cNvSpPr/>
      </dsp:nvSpPr>
      <dsp:spPr>
        <a:xfrm>
          <a:off x="3285927" y="1976414"/>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Barn Owl:</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nocturnal predator that hunts small mammals and birds.</a:t>
          </a:r>
        </a:p>
        <a:p>
          <a:pPr marL="57150" lvl="1" indent="-57150" algn="l" defTabSz="266700" rtl="0">
            <a:lnSpc>
              <a:spcPct val="90000"/>
            </a:lnSpc>
            <a:spcBef>
              <a:spcPct val="0"/>
            </a:spcBef>
            <a:spcAft>
              <a:spcPct val="15000"/>
            </a:spcAft>
            <a:buFont typeface="+mj-lt"/>
            <a:buAutoNum type="arabicPeriod"/>
          </a:pPr>
          <a:r>
            <a:rPr lang="en-US" sz="600" b="0" i="0" kern="1200" dirty="0"/>
            <a:t>Investigate its</a:t>
          </a:r>
          <a:r>
            <a:rPr lang="en-US" sz="600" b="0" i="0" kern="1200" dirty="0">
              <a:latin typeface="Arial" panose="020B0604020202020204"/>
            </a:rPr>
            <a:t> interaction with </a:t>
          </a:r>
          <a:r>
            <a:rPr lang="en-US" sz="600" b="0" i="0" kern="1200" dirty="0"/>
            <a:t>rodent populations.</a:t>
          </a:r>
        </a:p>
      </dsp:txBody>
      <dsp:txXfrm>
        <a:off x="3285927" y="1976414"/>
        <a:ext cx="2180186" cy="681308"/>
      </dsp:txXfrm>
    </dsp:sp>
    <dsp:sp modelId="{BF03E0A2-2FBA-46A4-AB4F-2096F77B3D4F}">
      <dsp:nvSpPr>
        <dsp:cNvPr id="0" name=""/>
        <dsp:cNvSpPr/>
      </dsp:nvSpPr>
      <dsp:spPr>
        <a:xfrm>
          <a:off x="3195086" y="1878003"/>
          <a:ext cx="476915" cy="715373"/>
        </a:xfrm>
        <a:prstGeom prst="rect">
          <a:avLst/>
        </a:prstGeom>
        <a:blipFill rotWithShape="1">
          <a:blip xmlns:r="http://schemas.openxmlformats.org/officeDocument/2006/relationships" r:embed="rId8">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1F9938-9A6A-4788-8794-77F6D1994A92}">
      <dsp:nvSpPr>
        <dsp:cNvPr id="0" name=""/>
        <dsp:cNvSpPr/>
      </dsp:nvSpPr>
      <dsp:spPr>
        <a:xfrm>
          <a:off x="5698374" y="1976414"/>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Humpback Whale:</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Migrates along the coast of Western Australia.</a:t>
          </a:r>
        </a:p>
        <a:p>
          <a:pPr marL="57150" lvl="1" indent="-57150" algn="l" defTabSz="266700">
            <a:lnSpc>
              <a:spcPct val="90000"/>
            </a:lnSpc>
            <a:spcBef>
              <a:spcPct val="0"/>
            </a:spcBef>
            <a:spcAft>
              <a:spcPct val="15000"/>
            </a:spcAft>
            <a:buFont typeface="+mj-lt"/>
            <a:buAutoNum type="arabicPeriod"/>
          </a:pPr>
          <a:r>
            <a:rPr lang="en-US" sz="600" b="0" i="0" kern="1200" dirty="0"/>
            <a:t>Consider its interactions with krill and other marine organisms.</a:t>
          </a:r>
        </a:p>
      </dsp:txBody>
      <dsp:txXfrm>
        <a:off x="5698374" y="1976414"/>
        <a:ext cx="2180186" cy="681308"/>
      </dsp:txXfrm>
    </dsp:sp>
    <dsp:sp modelId="{8E1C82FB-035D-47E4-BDEC-986BB7D9B19A}">
      <dsp:nvSpPr>
        <dsp:cNvPr id="0" name=""/>
        <dsp:cNvSpPr/>
      </dsp:nvSpPr>
      <dsp:spPr>
        <a:xfrm>
          <a:off x="5607533" y="1878003"/>
          <a:ext cx="476915" cy="715373"/>
        </a:xfrm>
        <a:prstGeom prst="rect">
          <a:avLst/>
        </a:prstGeom>
        <a:blipFill rotWithShape="1">
          <a:blip xmlns:r="http://schemas.openxmlformats.org/officeDocument/2006/relationships" r:embed="rId9">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11442-3A88-4C56-871A-8BA554C260B9}">
      <dsp:nvSpPr>
        <dsp:cNvPr id="0" name=""/>
        <dsp:cNvSpPr/>
      </dsp:nvSpPr>
      <dsp:spPr>
        <a:xfrm>
          <a:off x="873480" y="2834106"/>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Eastern Osprey:</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fish-eating bird of prey.</a:t>
          </a:r>
        </a:p>
        <a:p>
          <a:pPr marL="57150" lvl="1" indent="-57150" algn="l" defTabSz="266700">
            <a:lnSpc>
              <a:spcPct val="90000"/>
            </a:lnSpc>
            <a:spcBef>
              <a:spcPct val="0"/>
            </a:spcBef>
            <a:spcAft>
              <a:spcPct val="15000"/>
            </a:spcAft>
            <a:buFont typeface="+mj-lt"/>
            <a:buAutoNum type="arabicPeriod"/>
          </a:pPr>
          <a:r>
            <a:rPr lang="en-US" sz="600" b="0" i="0" kern="1200" dirty="0"/>
            <a:t>Connects to the marine food chain.</a:t>
          </a:r>
        </a:p>
      </dsp:txBody>
      <dsp:txXfrm>
        <a:off x="873480" y="2834106"/>
        <a:ext cx="2180186" cy="681308"/>
      </dsp:txXfrm>
    </dsp:sp>
    <dsp:sp modelId="{27F605C6-8695-463A-9C1D-A46D645B7637}">
      <dsp:nvSpPr>
        <dsp:cNvPr id="0" name=""/>
        <dsp:cNvSpPr/>
      </dsp:nvSpPr>
      <dsp:spPr>
        <a:xfrm>
          <a:off x="782639" y="2735694"/>
          <a:ext cx="476915" cy="715373"/>
        </a:xfrm>
        <a:prstGeom prst="rect">
          <a:avLst/>
        </a:prstGeom>
        <a:blipFill rotWithShape="1">
          <a:blip xmlns:r="http://schemas.openxmlformats.org/officeDocument/2006/relationships" r:embed="rId10">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57118-570B-4BE8-8333-47C88A4FD4A2}">
      <dsp:nvSpPr>
        <dsp:cNvPr id="0" name=""/>
        <dsp:cNvSpPr/>
      </dsp:nvSpPr>
      <dsp:spPr>
        <a:xfrm>
          <a:off x="3285927" y="2834106"/>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Manta Ray:</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filter-feeding ray that consumes plankton.</a:t>
          </a:r>
        </a:p>
        <a:p>
          <a:pPr marL="57150" lvl="1" indent="-57150" algn="l" defTabSz="266700">
            <a:lnSpc>
              <a:spcPct val="90000"/>
            </a:lnSpc>
            <a:spcBef>
              <a:spcPct val="0"/>
            </a:spcBef>
            <a:spcAft>
              <a:spcPct val="15000"/>
            </a:spcAft>
            <a:buFont typeface="+mj-lt"/>
            <a:buAutoNum type="arabicPeriod"/>
          </a:pPr>
          <a:r>
            <a:rPr lang="en-US" sz="600" b="0" i="0" kern="1200" dirty="0"/>
            <a:t>Investigate its role in nutrient cycling.</a:t>
          </a:r>
        </a:p>
      </dsp:txBody>
      <dsp:txXfrm>
        <a:off x="3285927" y="2834106"/>
        <a:ext cx="2180186" cy="681308"/>
      </dsp:txXfrm>
    </dsp:sp>
    <dsp:sp modelId="{81DC6AED-15B0-46C3-B5FB-82CDDABD7686}">
      <dsp:nvSpPr>
        <dsp:cNvPr id="0" name=""/>
        <dsp:cNvSpPr/>
      </dsp:nvSpPr>
      <dsp:spPr>
        <a:xfrm>
          <a:off x="3195086" y="2735694"/>
          <a:ext cx="476915" cy="715373"/>
        </a:xfrm>
        <a:prstGeom prst="rect">
          <a:avLst/>
        </a:prstGeom>
        <a:blipFill rotWithShape="1">
          <a:blip xmlns:r="http://schemas.openxmlformats.org/officeDocument/2006/relationships" r:embed="rId1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06663B-EC46-4D82-885C-A755DA51FF18}">
      <dsp:nvSpPr>
        <dsp:cNvPr id="0" name=""/>
        <dsp:cNvSpPr/>
      </dsp:nvSpPr>
      <dsp:spPr>
        <a:xfrm>
          <a:off x="5698374" y="2834106"/>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Feral Cat:</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An introduced predator that impacts native wildlife.</a:t>
          </a:r>
        </a:p>
        <a:p>
          <a:pPr marL="57150" lvl="1" indent="-57150" algn="l" defTabSz="266700">
            <a:lnSpc>
              <a:spcPct val="90000"/>
            </a:lnSpc>
            <a:spcBef>
              <a:spcPct val="0"/>
            </a:spcBef>
            <a:spcAft>
              <a:spcPct val="15000"/>
            </a:spcAft>
            <a:buFont typeface="+mj-lt"/>
            <a:buAutoNum type="arabicPeriod"/>
          </a:pPr>
          <a:r>
            <a:rPr lang="en-US" sz="600" b="0" i="0" kern="1200" dirty="0"/>
            <a:t>Explore its interactions with small mammals and birds.</a:t>
          </a:r>
        </a:p>
      </dsp:txBody>
      <dsp:txXfrm>
        <a:off x="5698374" y="2834106"/>
        <a:ext cx="2180186" cy="681308"/>
      </dsp:txXfrm>
    </dsp:sp>
    <dsp:sp modelId="{86566731-6E01-4AAA-A58F-BF1D129E82E0}">
      <dsp:nvSpPr>
        <dsp:cNvPr id="0" name=""/>
        <dsp:cNvSpPr/>
      </dsp:nvSpPr>
      <dsp:spPr>
        <a:xfrm>
          <a:off x="5607533" y="2735694"/>
          <a:ext cx="476915" cy="715373"/>
        </a:xfrm>
        <a:prstGeom prst="rect">
          <a:avLst/>
        </a:prstGeom>
        <a:blipFill rotWithShape="1">
          <a:blip xmlns:r="http://schemas.openxmlformats.org/officeDocument/2006/relationships" r:embed="rId12">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B164DE-92BD-49BD-BA0F-A9F73D671FE2}">
      <dsp:nvSpPr>
        <dsp:cNvPr id="0" name=""/>
        <dsp:cNvSpPr/>
      </dsp:nvSpPr>
      <dsp:spPr>
        <a:xfrm>
          <a:off x="873480" y="3691797"/>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Western Bearded Dragon:</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lizard that feeds on insects and vegetation.</a:t>
          </a:r>
        </a:p>
        <a:p>
          <a:pPr marL="57150" lvl="1" indent="-57150" algn="l" defTabSz="266700">
            <a:lnSpc>
              <a:spcPct val="90000"/>
            </a:lnSpc>
            <a:spcBef>
              <a:spcPct val="0"/>
            </a:spcBef>
            <a:spcAft>
              <a:spcPct val="15000"/>
            </a:spcAft>
            <a:buFont typeface="+mj-lt"/>
            <a:buAutoNum type="arabicPeriod"/>
          </a:pPr>
          <a:r>
            <a:rPr lang="en-US" sz="600" b="0" i="0" kern="1200" dirty="0"/>
            <a:t>Connects to the terrestrial food web.</a:t>
          </a:r>
        </a:p>
      </dsp:txBody>
      <dsp:txXfrm>
        <a:off x="873480" y="3691797"/>
        <a:ext cx="2180186" cy="681308"/>
      </dsp:txXfrm>
    </dsp:sp>
    <dsp:sp modelId="{7C6F2D14-669D-4C65-ADA2-B815B4E2A13C}">
      <dsp:nvSpPr>
        <dsp:cNvPr id="0" name=""/>
        <dsp:cNvSpPr/>
      </dsp:nvSpPr>
      <dsp:spPr>
        <a:xfrm>
          <a:off x="782639" y="3593386"/>
          <a:ext cx="476915" cy="715373"/>
        </a:xfrm>
        <a:prstGeom prst="rect">
          <a:avLst/>
        </a:prstGeom>
        <a:blipFill rotWithShape="1">
          <a:blip xmlns:r="http://schemas.openxmlformats.org/officeDocument/2006/relationships" r:embed="rId1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B2871A-9458-48DE-9FA6-71FA6B88A16D}">
      <dsp:nvSpPr>
        <dsp:cNvPr id="0" name=""/>
        <dsp:cNvSpPr/>
      </dsp:nvSpPr>
      <dsp:spPr>
        <a:xfrm>
          <a:off x="3285927" y="3691797"/>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Western Spiny-Tailed Skink:</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Another lizard species that plays a role in insect control.</a:t>
          </a:r>
        </a:p>
        <a:p>
          <a:pPr marL="57150" lvl="1" indent="-57150" algn="l" defTabSz="266700">
            <a:lnSpc>
              <a:spcPct val="90000"/>
            </a:lnSpc>
            <a:spcBef>
              <a:spcPct val="0"/>
            </a:spcBef>
            <a:spcAft>
              <a:spcPct val="15000"/>
            </a:spcAft>
            <a:buFont typeface="+mj-lt"/>
            <a:buAutoNum type="arabicPeriod"/>
          </a:pPr>
          <a:r>
            <a:rPr lang="en-US" sz="600" b="0" i="0" kern="1200" dirty="0"/>
            <a:t>Investigate its diet and habitat.</a:t>
          </a:r>
        </a:p>
      </dsp:txBody>
      <dsp:txXfrm>
        <a:off x="3285927" y="3691797"/>
        <a:ext cx="2180186" cy="681308"/>
      </dsp:txXfrm>
    </dsp:sp>
    <dsp:sp modelId="{AA632E94-4AE0-42C3-B0A0-FAA58884669D}">
      <dsp:nvSpPr>
        <dsp:cNvPr id="0" name=""/>
        <dsp:cNvSpPr/>
      </dsp:nvSpPr>
      <dsp:spPr>
        <a:xfrm>
          <a:off x="3195086" y="3593386"/>
          <a:ext cx="476915" cy="715373"/>
        </a:xfrm>
        <a:prstGeom prst="rect">
          <a:avLst/>
        </a:prstGeom>
        <a:blipFill rotWithShape="1">
          <a:blip xmlns:r="http://schemas.openxmlformats.org/officeDocument/2006/relationships" r:embed="rId1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ADB4FB-0FFE-4643-9490-B69AD6ED6C3F}">
      <dsp:nvSpPr>
        <dsp:cNvPr id="0" name=""/>
        <dsp:cNvSpPr/>
      </dsp:nvSpPr>
      <dsp:spPr>
        <a:xfrm>
          <a:off x="5698374" y="3691797"/>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Whale Shark:</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The largest fish in the world, feeding on plankton.</a:t>
          </a:r>
        </a:p>
        <a:p>
          <a:pPr marL="57150" lvl="1" indent="-57150" algn="l" defTabSz="266700">
            <a:lnSpc>
              <a:spcPct val="90000"/>
            </a:lnSpc>
            <a:spcBef>
              <a:spcPct val="0"/>
            </a:spcBef>
            <a:spcAft>
              <a:spcPct val="15000"/>
            </a:spcAft>
            <a:buFont typeface="+mj-lt"/>
            <a:buAutoNum type="arabicPeriod"/>
          </a:pPr>
          <a:r>
            <a:rPr lang="en-US" sz="600" b="0" i="0" kern="1200" dirty="0"/>
            <a:t>Consider its impact on the marine ecosystem.</a:t>
          </a:r>
        </a:p>
      </dsp:txBody>
      <dsp:txXfrm>
        <a:off x="5698374" y="3691797"/>
        <a:ext cx="2180186" cy="681308"/>
      </dsp:txXfrm>
    </dsp:sp>
    <dsp:sp modelId="{41E81818-9D8A-454D-86EA-588CBD93C0D1}">
      <dsp:nvSpPr>
        <dsp:cNvPr id="0" name=""/>
        <dsp:cNvSpPr/>
      </dsp:nvSpPr>
      <dsp:spPr>
        <a:xfrm>
          <a:off x="5607533" y="3593386"/>
          <a:ext cx="476915" cy="715373"/>
        </a:xfrm>
        <a:prstGeom prst="rect">
          <a:avLst/>
        </a:prstGeom>
        <a:blipFill rotWithShape="1">
          <a:blip xmlns:r="http://schemas.openxmlformats.org/officeDocument/2006/relationships" r:embed="rId15">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BBEFB-BFC1-4A9B-A495-EA8D8E1E5ADC}">
      <dsp:nvSpPr>
        <dsp:cNvPr id="0" name=""/>
        <dsp:cNvSpPr/>
      </dsp:nvSpPr>
      <dsp:spPr>
        <a:xfrm>
          <a:off x="2079704" y="4549489"/>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Tiger Shark:</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top predator in the ocean.</a:t>
          </a:r>
        </a:p>
        <a:p>
          <a:pPr marL="57150" lvl="1" indent="-57150" algn="l" defTabSz="266700">
            <a:lnSpc>
              <a:spcPct val="90000"/>
            </a:lnSpc>
            <a:spcBef>
              <a:spcPct val="0"/>
            </a:spcBef>
            <a:spcAft>
              <a:spcPct val="15000"/>
            </a:spcAft>
            <a:buFont typeface="+mj-lt"/>
            <a:buAutoNum type="arabicPeriod"/>
          </a:pPr>
          <a:r>
            <a:rPr lang="en-US" sz="600" b="0" i="0" kern="1200" dirty="0"/>
            <a:t>Investigate its interactions with other marine species.</a:t>
          </a:r>
        </a:p>
      </dsp:txBody>
      <dsp:txXfrm>
        <a:off x="2079704" y="4549489"/>
        <a:ext cx="2180186" cy="681308"/>
      </dsp:txXfrm>
    </dsp:sp>
    <dsp:sp modelId="{69E667E7-0345-4275-8FB6-9C1326B0A036}">
      <dsp:nvSpPr>
        <dsp:cNvPr id="0" name=""/>
        <dsp:cNvSpPr/>
      </dsp:nvSpPr>
      <dsp:spPr>
        <a:xfrm>
          <a:off x="1988863" y="4451077"/>
          <a:ext cx="476915" cy="715373"/>
        </a:xfrm>
        <a:prstGeom prst="rect">
          <a:avLst/>
        </a:prstGeom>
        <a:blipFill rotWithShape="1">
          <a:blip xmlns:r="http://schemas.openxmlformats.org/officeDocument/2006/relationships" r:embed="rId16">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86539A-49B9-4FB8-BC81-6E4D035E03ED}">
      <dsp:nvSpPr>
        <dsp:cNvPr id="0" name=""/>
        <dsp:cNvSpPr/>
      </dsp:nvSpPr>
      <dsp:spPr>
        <a:xfrm>
          <a:off x="4492151" y="4549489"/>
          <a:ext cx="2180186" cy="681308"/>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1473" tIns="30480" rIns="30480" bIns="30480" numCol="1" spcCol="1270" anchor="t" anchorCtr="0">
          <a:noAutofit/>
        </a:bodyPr>
        <a:lstStyle/>
        <a:p>
          <a:pPr marL="0" lvl="0" indent="0" algn="l" defTabSz="355600">
            <a:lnSpc>
              <a:spcPct val="90000"/>
            </a:lnSpc>
            <a:spcBef>
              <a:spcPct val="0"/>
            </a:spcBef>
            <a:spcAft>
              <a:spcPct val="35000"/>
            </a:spcAft>
            <a:buFont typeface="+mj-lt"/>
            <a:buNone/>
          </a:pPr>
          <a:r>
            <a:rPr lang="en-AU" sz="800" b="1" i="0" kern="1200" dirty="0"/>
            <a:t>Indo-Pacific Bottlenose Dolphin:</a:t>
          </a:r>
          <a:endParaRPr lang="en-AU" sz="800" b="0" i="0" kern="1200" dirty="0"/>
        </a:p>
        <a:p>
          <a:pPr marL="57150" lvl="1" indent="-57150" algn="l" defTabSz="266700">
            <a:lnSpc>
              <a:spcPct val="90000"/>
            </a:lnSpc>
            <a:spcBef>
              <a:spcPct val="0"/>
            </a:spcBef>
            <a:spcAft>
              <a:spcPct val="15000"/>
            </a:spcAft>
            <a:buFont typeface="+mj-lt"/>
            <a:buAutoNum type="arabicPeriod"/>
          </a:pPr>
          <a:r>
            <a:rPr lang="en-US" sz="600" b="0" i="0" kern="1200" dirty="0"/>
            <a:t>A social marine mammal that hunts fish and squid.</a:t>
          </a:r>
        </a:p>
        <a:p>
          <a:pPr marL="57150" lvl="1" indent="-57150" algn="l" defTabSz="266700">
            <a:lnSpc>
              <a:spcPct val="90000"/>
            </a:lnSpc>
            <a:spcBef>
              <a:spcPct val="0"/>
            </a:spcBef>
            <a:spcAft>
              <a:spcPct val="15000"/>
            </a:spcAft>
            <a:buFont typeface="+mj-lt"/>
            <a:buAutoNum type="arabicPeriod"/>
          </a:pPr>
          <a:r>
            <a:rPr lang="en-US" sz="600" b="0" i="0" kern="1200" dirty="0"/>
            <a:t>Connects to the marine food chain.</a:t>
          </a:r>
        </a:p>
      </dsp:txBody>
      <dsp:txXfrm>
        <a:off x="4492151" y="4549489"/>
        <a:ext cx="2180186" cy="681308"/>
      </dsp:txXfrm>
    </dsp:sp>
    <dsp:sp modelId="{386153CC-AF6E-4530-8763-DC1965CCB348}">
      <dsp:nvSpPr>
        <dsp:cNvPr id="0" name=""/>
        <dsp:cNvSpPr/>
      </dsp:nvSpPr>
      <dsp:spPr>
        <a:xfrm>
          <a:off x="4401310" y="4451077"/>
          <a:ext cx="476915" cy="715373"/>
        </a:xfrm>
        <a:prstGeom prst="rect">
          <a:avLst/>
        </a:prstGeom>
        <a:blipFill rotWithShape="1">
          <a:blip xmlns:r="http://schemas.openxmlformats.org/officeDocument/2006/relationships" r:embed="rId17">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F5270-C068-45BF-A6B1-3E92B45F795D}">
      <dsp:nvSpPr>
        <dsp:cNvPr id="0" name=""/>
        <dsp:cNvSpPr/>
      </dsp:nvSpPr>
      <dsp:spPr>
        <a:xfrm>
          <a:off x="158880" y="275057"/>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Brush-tailed Mulgara:</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dirty="0"/>
            <a:t>A nocturnal predator that feeds on small invertebrates (like insects) and occasionally small vertebrates.</a:t>
          </a:r>
        </a:p>
        <a:p>
          <a:pPr marL="57150" lvl="1" indent="-57150" algn="l" defTabSz="355600">
            <a:lnSpc>
              <a:spcPct val="90000"/>
            </a:lnSpc>
            <a:spcBef>
              <a:spcPct val="0"/>
            </a:spcBef>
            <a:spcAft>
              <a:spcPct val="15000"/>
            </a:spcAft>
            <a:buFont typeface="+mj-lt"/>
            <a:buAutoNum type="arabicPeriod"/>
          </a:pPr>
          <a:r>
            <a:rPr lang="en-US" sz="800" b="0" i="0" kern="1200"/>
            <a:t>Connects to other species as both predator and prey.</a:t>
          </a:r>
        </a:p>
      </dsp:txBody>
      <dsp:txXfrm>
        <a:off x="158880" y="275057"/>
        <a:ext cx="2630839" cy="822137"/>
      </dsp:txXfrm>
    </dsp:sp>
    <dsp:sp modelId="{2108C237-CC09-4FC5-B706-CCDDCFB84C5E}">
      <dsp:nvSpPr>
        <dsp:cNvPr id="0" name=""/>
        <dsp:cNvSpPr/>
      </dsp:nvSpPr>
      <dsp:spPr>
        <a:xfrm>
          <a:off x="49262" y="156304"/>
          <a:ext cx="575496" cy="863244"/>
        </a:xfrm>
        <a:prstGeom prst="rect">
          <a:avLst/>
        </a:prstGeom>
        <a:blipFill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B8C8-2B6E-4E7F-87BE-1C34D7461EB0}">
      <dsp:nvSpPr>
        <dsp:cNvPr id="0" name=""/>
        <dsp:cNvSpPr/>
      </dsp:nvSpPr>
      <dsp:spPr>
        <a:xfrm>
          <a:off x="3069989" y="275057"/>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dirty="0"/>
            <a:t>Banded Hare-wallaby:</a:t>
          </a:r>
          <a:endParaRPr lang="en-AU" sz="1000" b="0" i="0" kern="1200" dirty="0"/>
        </a:p>
        <a:p>
          <a:pPr marL="57150" lvl="1" indent="-57150" algn="l" defTabSz="355600">
            <a:lnSpc>
              <a:spcPct val="90000"/>
            </a:lnSpc>
            <a:spcBef>
              <a:spcPct val="0"/>
            </a:spcBef>
            <a:spcAft>
              <a:spcPct val="15000"/>
            </a:spcAft>
            <a:buFont typeface="+mj-lt"/>
            <a:buAutoNum type="arabicPeriod"/>
          </a:pPr>
          <a:r>
            <a:rPr lang="en-US" sz="800" b="0" i="0" kern="1200"/>
            <a:t>A browsing herbivore that consumes grasses, shrubs, and other dicotyledonous plants.</a:t>
          </a:r>
        </a:p>
        <a:p>
          <a:pPr marL="57150" lvl="1" indent="-57150" algn="l" defTabSz="355600">
            <a:lnSpc>
              <a:spcPct val="90000"/>
            </a:lnSpc>
            <a:spcBef>
              <a:spcPct val="0"/>
            </a:spcBef>
            <a:spcAft>
              <a:spcPct val="15000"/>
            </a:spcAft>
            <a:buFont typeface="+mj-lt"/>
            <a:buAutoNum type="arabicPeriod"/>
          </a:pPr>
          <a:r>
            <a:rPr lang="en-US" sz="800" b="0" i="0" kern="1200" dirty="0"/>
            <a:t>Provides energy to predators in the ecosystem.</a:t>
          </a:r>
        </a:p>
      </dsp:txBody>
      <dsp:txXfrm>
        <a:off x="3069989" y="275057"/>
        <a:ext cx="2630839" cy="822137"/>
      </dsp:txXfrm>
    </dsp:sp>
    <dsp:sp modelId="{F1EED007-D909-4795-8A46-5066128360F5}">
      <dsp:nvSpPr>
        <dsp:cNvPr id="0" name=""/>
        <dsp:cNvSpPr/>
      </dsp:nvSpPr>
      <dsp:spPr>
        <a:xfrm>
          <a:off x="2960371" y="156304"/>
          <a:ext cx="575496" cy="863244"/>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981D4C-817F-4178-8D50-F5A7DEFD79C4}">
      <dsp:nvSpPr>
        <dsp:cNvPr id="0" name=""/>
        <dsp:cNvSpPr/>
      </dsp:nvSpPr>
      <dsp:spPr>
        <a:xfrm>
          <a:off x="5981099" y="275057"/>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dirty="0" err="1"/>
            <a:t>Boodie</a:t>
          </a:r>
          <a:r>
            <a:rPr lang="en-AU" sz="1000" b="1" i="0" kern="1200" dirty="0"/>
            <a:t> (Burrowing Bettong):</a:t>
          </a:r>
          <a:endParaRPr lang="en-AU" sz="1000" b="0" i="0" kern="1200" dirty="0"/>
        </a:p>
        <a:p>
          <a:pPr marL="57150" lvl="1" indent="-57150" algn="l" defTabSz="355600">
            <a:lnSpc>
              <a:spcPct val="90000"/>
            </a:lnSpc>
            <a:spcBef>
              <a:spcPct val="0"/>
            </a:spcBef>
            <a:spcAft>
              <a:spcPct val="15000"/>
            </a:spcAft>
            <a:buFont typeface="+mj-lt"/>
            <a:buAutoNum type="arabicPeriod"/>
          </a:pPr>
          <a:r>
            <a:rPr lang="en-US" sz="800" b="0" i="0" kern="1200"/>
            <a:t>A herbivorous marsupial that feeds on grasses, seeds, and plant material.</a:t>
          </a:r>
        </a:p>
        <a:p>
          <a:pPr marL="57150" lvl="1" indent="-57150" algn="l" defTabSz="355600">
            <a:lnSpc>
              <a:spcPct val="90000"/>
            </a:lnSpc>
            <a:spcBef>
              <a:spcPct val="0"/>
            </a:spcBef>
            <a:spcAft>
              <a:spcPct val="15000"/>
            </a:spcAft>
            <a:buFont typeface="+mj-lt"/>
            <a:buAutoNum type="arabicPeriod"/>
          </a:pPr>
          <a:r>
            <a:rPr lang="en-US" sz="800" b="0" i="0" kern="1200"/>
            <a:t>Interacts with other herbivores and influences vegetation dynamics.</a:t>
          </a:r>
        </a:p>
      </dsp:txBody>
      <dsp:txXfrm>
        <a:off x="5981099" y="275057"/>
        <a:ext cx="2630839" cy="822137"/>
      </dsp:txXfrm>
    </dsp:sp>
    <dsp:sp modelId="{353F5887-817D-4BE3-99C3-6135AA71F49D}">
      <dsp:nvSpPr>
        <dsp:cNvPr id="0" name=""/>
        <dsp:cNvSpPr/>
      </dsp:nvSpPr>
      <dsp:spPr>
        <a:xfrm>
          <a:off x="5871480" y="156304"/>
          <a:ext cx="575496" cy="863244"/>
        </a:xfrm>
        <a:prstGeom prst="rect">
          <a:avLst/>
        </a:prstGeom>
        <a:blipFill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6E3B5B-C1FD-418A-9108-9587138CB27E}">
      <dsp:nvSpPr>
        <dsp:cNvPr id="0" name=""/>
        <dsp:cNvSpPr/>
      </dsp:nvSpPr>
      <dsp:spPr>
        <a:xfrm>
          <a:off x="158880" y="1310037"/>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Chuditch (Western Quoll):</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 carnivorous marsupial that preys on small mammals, birds, and insects.</a:t>
          </a:r>
        </a:p>
        <a:p>
          <a:pPr marL="57150" lvl="1" indent="-57150" algn="l" defTabSz="355600">
            <a:lnSpc>
              <a:spcPct val="90000"/>
            </a:lnSpc>
            <a:spcBef>
              <a:spcPct val="0"/>
            </a:spcBef>
            <a:spcAft>
              <a:spcPct val="15000"/>
            </a:spcAft>
            <a:buFont typeface="+mj-lt"/>
            <a:buAutoNum type="arabicPeriod"/>
          </a:pPr>
          <a:r>
            <a:rPr lang="en-US" sz="800" b="0" i="0" kern="1200"/>
            <a:t>Plays a role in controlling prey populations.</a:t>
          </a:r>
        </a:p>
      </dsp:txBody>
      <dsp:txXfrm>
        <a:off x="158880" y="1310037"/>
        <a:ext cx="2630839" cy="822137"/>
      </dsp:txXfrm>
    </dsp:sp>
    <dsp:sp modelId="{6E9A631E-01D4-440F-9102-456AE877AFBB}">
      <dsp:nvSpPr>
        <dsp:cNvPr id="0" name=""/>
        <dsp:cNvSpPr/>
      </dsp:nvSpPr>
      <dsp:spPr>
        <a:xfrm>
          <a:off x="49262" y="1191284"/>
          <a:ext cx="575496" cy="863244"/>
        </a:xfrm>
        <a:prstGeom prst="rect">
          <a:avLst/>
        </a:prstGeom>
        <a:blipFill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D8FA54-7C06-4347-A250-835774D1384E}">
      <dsp:nvSpPr>
        <dsp:cNvPr id="0" name=""/>
        <dsp:cNvSpPr/>
      </dsp:nvSpPr>
      <dsp:spPr>
        <a:xfrm>
          <a:off x="3069989" y="1310037"/>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Desert Mouse:</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An omnivorous species that consumes seeds, insects, and plant matter.</a:t>
          </a:r>
        </a:p>
        <a:p>
          <a:pPr marL="57150" lvl="1" indent="-57150" algn="l" defTabSz="355600">
            <a:lnSpc>
              <a:spcPct val="90000"/>
            </a:lnSpc>
            <a:spcBef>
              <a:spcPct val="0"/>
            </a:spcBef>
            <a:spcAft>
              <a:spcPct val="15000"/>
            </a:spcAft>
            <a:buFont typeface="+mj-lt"/>
            <a:buAutoNum type="arabicPeriod"/>
          </a:pPr>
          <a:r>
            <a:rPr lang="en-US" sz="800" b="0" i="0" kern="1200"/>
            <a:t>Connects to both plant-based and animal-based food sources.</a:t>
          </a:r>
        </a:p>
      </dsp:txBody>
      <dsp:txXfrm>
        <a:off x="3069989" y="1310037"/>
        <a:ext cx="2630839" cy="822137"/>
      </dsp:txXfrm>
    </dsp:sp>
    <dsp:sp modelId="{C8A8E880-B8D9-42D9-A354-8F0CB0248D03}">
      <dsp:nvSpPr>
        <dsp:cNvPr id="0" name=""/>
        <dsp:cNvSpPr/>
      </dsp:nvSpPr>
      <dsp:spPr>
        <a:xfrm>
          <a:off x="2960371" y="1191284"/>
          <a:ext cx="575496" cy="863244"/>
        </a:xfrm>
        <a:prstGeom prst="rect">
          <a:avLst/>
        </a:prstGeom>
        <a:blipFill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C4EF4C-4929-491A-9588-B24CDCEB8203}">
      <dsp:nvSpPr>
        <dsp:cNvPr id="0" name=""/>
        <dsp:cNvSpPr/>
      </dsp:nvSpPr>
      <dsp:spPr>
        <a:xfrm>
          <a:off x="5981099" y="1310037"/>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Dibbler:</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An omnivore that primarily eats arthropods (insects, spiders) and also consumes plant matter.</a:t>
          </a:r>
        </a:p>
        <a:p>
          <a:pPr marL="57150" lvl="1" indent="-57150" algn="l" defTabSz="355600">
            <a:lnSpc>
              <a:spcPct val="90000"/>
            </a:lnSpc>
            <a:spcBef>
              <a:spcPct val="0"/>
            </a:spcBef>
            <a:spcAft>
              <a:spcPct val="15000"/>
            </a:spcAft>
            <a:buFont typeface="+mj-lt"/>
            <a:buAutoNum type="arabicPeriod"/>
          </a:pPr>
          <a:r>
            <a:rPr lang="en-US" sz="800" b="0" i="0" kern="1200"/>
            <a:t>Links to various parts of the food web.</a:t>
          </a:r>
        </a:p>
      </dsp:txBody>
      <dsp:txXfrm>
        <a:off x="5981099" y="1310037"/>
        <a:ext cx="2630839" cy="822137"/>
      </dsp:txXfrm>
    </dsp:sp>
    <dsp:sp modelId="{92148A5D-8B4F-468E-BFBD-1B30C93E1D2A}">
      <dsp:nvSpPr>
        <dsp:cNvPr id="0" name=""/>
        <dsp:cNvSpPr/>
      </dsp:nvSpPr>
      <dsp:spPr>
        <a:xfrm>
          <a:off x="5871480" y="1191284"/>
          <a:ext cx="575496" cy="863244"/>
        </a:xfrm>
        <a:prstGeom prst="rect">
          <a:avLst/>
        </a:prstGeom>
        <a:blipFill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32A26E-A2AD-4FEA-B1DB-98E6CB05B712}">
      <dsp:nvSpPr>
        <dsp:cNvPr id="0" name=""/>
        <dsp:cNvSpPr/>
      </dsp:nvSpPr>
      <dsp:spPr>
        <a:xfrm>
          <a:off x="158880" y="2345016"/>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Shark Bay Bandicoot:</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 small marsupial that forages for insects, seeds, and plant material.</a:t>
          </a:r>
        </a:p>
        <a:p>
          <a:pPr marL="57150" lvl="1" indent="-57150" algn="l" defTabSz="355600">
            <a:lnSpc>
              <a:spcPct val="90000"/>
            </a:lnSpc>
            <a:spcBef>
              <a:spcPct val="0"/>
            </a:spcBef>
            <a:spcAft>
              <a:spcPct val="15000"/>
            </a:spcAft>
            <a:buFont typeface="+mj-lt"/>
            <a:buAutoNum type="arabicPeriod"/>
          </a:pPr>
          <a:r>
            <a:rPr lang="en-AU" sz="800" b="0" i="0" kern="1200"/>
            <a:t>Influences vegetation structure and nutrient cycling.</a:t>
          </a:r>
        </a:p>
      </dsp:txBody>
      <dsp:txXfrm>
        <a:off x="158880" y="2345016"/>
        <a:ext cx="2630839" cy="822137"/>
      </dsp:txXfrm>
    </dsp:sp>
    <dsp:sp modelId="{B870DADE-53FE-4318-BACF-923200BAFF07}">
      <dsp:nvSpPr>
        <dsp:cNvPr id="0" name=""/>
        <dsp:cNvSpPr/>
      </dsp:nvSpPr>
      <dsp:spPr>
        <a:xfrm>
          <a:off x="49262" y="2226263"/>
          <a:ext cx="575496" cy="863244"/>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148E64-3F20-4096-92BE-AABF4F3844F3}">
      <dsp:nvSpPr>
        <dsp:cNvPr id="0" name=""/>
        <dsp:cNvSpPr/>
      </dsp:nvSpPr>
      <dsp:spPr>
        <a:xfrm>
          <a:off x="3069989" y="2345016"/>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Heath Mouse:</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 herbivore that feeds on grasses and other vegetation.</a:t>
          </a:r>
        </a:p>
        <a:p>
          <a:pPr marL="57150" lvl="1" indent="-57150" algn="l" defTabSz="355600">
            <a:lnSpc>
              <a:spcPct val="90000"/>
            </a:lnSpc>
            <a:spcBef>
              <a:spcPct val="0"/>
            </a:spcBef>
            <a:spcAft>
              <a:spcPct val="15000"/>
            </a:spcAft>
            <a:buFont typeface="+mj-lt"/>
            <a:buAutoNum type="arabicPeriod"/>
          </a:pPr>
          <a:r>
            <a:rPr lang="en-US" sz="800" b="0" i="0" kern="1200"/>
            <a:t>Forms part of the primary consumer level.</a:t>
          </a:r>
        </a:p>
      </dsp:txBody>
      <dsp:txXfrm>
        <a:off x="3069989" y="2345016"/>
        <a:ext cx="2630839" cy="822137"/>
      </dsp:txXfrm>
    </dsp:sp>
    <dsp:sp modelId="{93C230AF-0EB3-49AD-B0DB-2EAE2948CEDD}">
      <dsp:nvSpPr>
        <dsp:cNvPr id="0" name=""/>
        <dsp:cNvSpPr/>
      </dsp:nvSpPr>
      <dsp:spPr>
        <a:xfrm>
          <a:off x="2960371" y="2226263"/>
          <a:ext cx="575496" cy="863244"/>
        </a:xfrm>
        <a:prstGeom prst="rect">
          <a:avLst/>
        </a:prstGeom>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AD21C2-EB8E-4381-9C89-93D6E0C2B156}">
      <dsp:nvSpPr>
        <dsp:cNvPr id="0" name=""/>
        <dsp:cNvSpPr/>
      </dsp:nvSpPr>
      <dsp:spPr>
        <a:xfrm>
          <a:off x="5981099" y="2345016"/>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Western Grasswren:</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An insectivorous bird that gleans food from litter and sand.</a:t>
          </a:r>
        </a:p>
        <a:p>
          <a:pPr marL="57150" lvl="1" indent="-57150" algn="l" defTabSz="355600">
            <a:lnSpc>
              <a:spcPct val="90000"/>
            </a:lnSpc>
            <a:spcBef>
              <a:spcPct val="0"/>
            </a:spcBef>
            <a:spcAft>
              <a:spcPct val="15000"/>
            </a:spcAft>
            <a:buFont typeface="+mj-lt"/>
            <a:buAutoNum type="arabicPeriod"/>
          </a:pPr>
          <a:r>
            <a:rPr lang="en-US" sz="800" b="0" i="0" kern="1200"/>
            <a:t>Consumes invertebrates (like ants, beetles, spiders) and seeds.</a:t>
          </a:r>
        </a:p>
      </dsp:txBody>
      <dsp:txXfrm>
        <a:off x="5981099" y="2345016"/>
        <a:ext cx="2630839" cy="822137"/>
      </dsp:txXfrm>
    </dsp:sp>
    <dsp:sp modelId="{A7E25893-73BE-43C8-9B35-3533859F8663}">
      <dsp:nvSpPr>
        <dsp:cNvPr id="0" name=""/>
        <dsp:cNvSpPr/>
      </dsp:nvSpPr>
      <dsp:spPr>
        <a:xfrm>
          <a:off x="5871480" y="2226263"/>
          <a:ext cx="575496" cy="863244"/>
        </a:xfrm>
        <a:prstGeom prst="rect">
          <a:avLst/>
        </a:prstGeom>
        <a:blipFill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0252B-9350-41B2-A014-0D81FFBF26D2}">
      <dsp:nvSpPr>
        <dsp:cNvPr id="0" name=""/>
        <dsp:cNvSpPr/>
      </dsp:nvSpPr>
      <dsp:spPr>
        <a:xfrm>
          <a:off x="158880" y="3379996"/>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Greater Stick-nest Rat:</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Herbivorous, feeding on leaves and shoots of succulent and semi-succulent shrubs.</a:t>
          </a:r>
        </a:p>
        <a:p>
          <a:pPr marL="57150" lvl="1" indent="-57150" algn="l" defTabSz="355600">
            <a:lnSpc>
              <a:spcPct val="90000"/>
            </a:lnSpc>
            <a:spcBef>
              <a:spcPct val="0"/>
            </a:spcBef>
            <a:spcAft>
              <a:spcPct val="15000"/>
            </a:spcAft>
            <a:buFont typeface="+mj-lt"/>
            <a:buAutoNum type="arabicPeriod"/>
          </a:pPr>
          <a:r>
            <a:rPr lang="en-AU" sz="800" b="0" i="0" kern="1200"/>
            <a:t>Shapes vegetation and provides habitat.</a:t>
          </a:r>
        </a:p>
      </dsp:txBody>
      <dsp:txXfrm>
        <a:off x="158880" y="3379996"/>
        <a:ext cx="2630839" cy="822137"/>
      </dsp:txXfrm>
    </dsp:sp>
    <dsp:sp modelId="{428D68DC-6012-4A02-8D23-0EC0F82E9925}">
      <dsp:nvSpPr>
        <dsp:cNvPr id="0" name=""/>
        <dsp:cNvSpPr/>
      </dsp:nvSpPr>
      <dsp:spPr>
        <a:xfrm>
          <a:off x="49262" y="3261243"/>
          <a:ext cx="575496" cy="863244"/>
        </a:xfrm>
        <a:prstGeom prst="rect">
          <a:avLst/>
        </a:prstGeom>
        <a:blipFill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F8816A-6A07-40D8-BD93-94226B89ED86}">
      <dsp:nvSpPr>
        <dsp:cNvPr id="0" name=""/>
        <dsp:cNvSpPr/>
      </dsp:nvSpPr>
      <dsp:spPr>
        <a:xfrm>
          <a:off x="3069989" y="3379996"/>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Woylie (Brush-tailed Bettong):</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 nocturnal herbivore that eats grasses, seeds, and plant material.</a:t>
          </a:r>
        </a:p>
        <a:p>
          <a:pPr marL="57150" lvl="1" indent="-57150" algn="l" defTabSz="355600">
            <a:lnSpc>
              <a:spcPct val="90000"/>
            </a:lnSpc>
            <a:spcBef>
              <a:spcPct val="0"/>
            </a:spcBef>
            <a:spcAft>
              <a:spcPct val="15000"/>
            </a:spcAft>
            <a:buFont typeface="+mj-lt"/>
            <a:buAutoNum type="arabicPeriod"/>
          </a:pPr>
          <a:r>
            <a:rPr lang="en-US" sz="800" b="0" i="0" kern="1200"/>
            <a:t>Connects to other herbivores and influences plant communities.</a:t>
          </a:r>
        </a:p>
      </dsp:txBody>
      <dsp:txXfrm>
        <a:off x="3069989" y="3379996"/>
        <a:ext cx="2630839" cy="822137"/>
      </dsp:txXfrm>
    </dsp:sp>
    <dsp:sp modelId="{9127B853-9350-4AF7-8C5D-683331BBA5F5}">
      <dsp:nvSpPr>
        <dsp:cNvPr id="0" name=""/>
        <dsp:cNvSpPr/>
      </dsp:nvSpPr>
      <dsp:spPr>
        <a:xfrm>
          <a:off x="2960371" y="3261243"/>
          <a:ext cx="575496" cy="863244"/>
        </a:xfrm>
        <a:prstGeom prst="rect">
          <a:avLst/>
        </a:prstGeom>
        <a:blipFill rotWithShape="1">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7DFAC-180E-4D20-ACA4-2D7C58538FB3}">
      <dsp:nvSpPr>
        <dsp:cNvPr id="0" name=""/>
        <dsp:cNvSpPr/>
      </dsp:nvSpPr>
      <dsp:spPr>
        <a:xfrm>
          <a:off x="5981099" y="3379996"/>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Shark Bay Mouse:</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 vegetarian omnivore that includes plant materials (petals, leaves) and invertebrate fragments (spiders) in its diet.</a:t>
          </a:r>
        </a:p>
        <a:p>
          <a:pPr marL="57150" lvl="1" indent="-57150" algn="l" defTabSz="355600">
            <a:lnSpc>
              <a:spcPct val="90000"/>
            </a:lnSpc>
            <a:spcBef>
              <a:spcPct val="0"/>
            </a:spcBef>
            <a:spcAft>
              <a:spcPct val="15000"/>
            </a:spcAft>
            <a:buFont typeface="+mj-lt"/>
            <a:buAutoNum type="arabicPeriod"/>
          </a:pPr>
          <a:r>
            <a:rPr lang="en-US" sz="800" b="0" i="0" kern="1200"/>
            <a:t>Plays a role in nutrient cycling.</a:t>
          </a:r>
        </a:p>
      </dsp:txBody>
      <dsp:txXfrm>
        <a:off x="5981099" y="3379996"/>
        <a:ext cx="2630839" cy="822137"/>
      </dsp:txXfrm>
    </dsp:sp>
    <dsp:sp modelId="{8D7D8EBE-7A45-41A4-A8FE-F00FB4541922}">
      <dsp:nvSpPr>
        <dsp:cNvPr id="0" name=""/>
        <dsp:cNvSpPr/>
      </dsp:nvSpPr>
      <dsp:spPr>
        <a:xfrm>
          <a:off x="5871480" y="3261243"/>
          <a:ext cx="575496" cy="863244"/>
        </a:xfrm>
        <a:prstGeom prst="rect">
          <a:avLst/>
        </a:prstGeom>
        <a:blipFill rotWithShape="1">
          <a:blip xmlns:r="http://schemas.openxmlformats.org/officeDocument/2006/relationships" r:embed="rId1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67D110-AA7A-4A86-AF54-7A4A3F8A6722}">
      <dsp:nvSpPr>
        <dsp:cNvPr id="0" name=""/>
        <dsp:cNvSpPr/>
      </dsp:nvSpPr>
      <dsp:spPr>
        <a:xfrm>
          <a:off x="3069989" y="4414976"/>
          <a:ext cx="2630839" cy="822137"/>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6861"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Rufous Hare-wallaby:</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 flexible herbivore that consumes perennial grasses, grass seeds, and seeds of sedges.</a:t>
          </a:r>
        </a:p>
        <a:p>
          <a:pPr marL="57150" lvl="1" indent="-57150" algn="l" defTabSz="355600">
            <a:lnSpc>
              <a:spcPct val="90000"/>
            </a:lnSpc>
            <a:spcBef>
              <a:spcPct val="0"/>
            </a:spcBef>
            <a:spcAft>
              <a:spcPct val="15000"/>
            </a:spcAft>
            <a:buFont typeface="+mj-lt"/>
            <a:buAutoNum type="arabicPeriod"/>
          </a:pPr>
          <a:r>
            <a:rPr lang="en-US" sz="800" b="0" i="0" kern="1200"/>
            <a:t>Adapts to available food sources.</a:t>
          </a:r>
        </a:p>
      </dsp:txBody>
      <dsp:txXfrm>
        <a:off x="3069989" y="4414976"/>
        <a:ext cx="2630839" cy="822137"/>
      </dsp:txXfrm>
    </dsp:sp>
    <dsp:sp modelId="{21900595-EF53-4A68-A5F1-23F811E5BD19}">
      <dsp:nvSpPr>
        <dsp:cNvPr id="0" name=""/>
        <dsp:cNvSpPr/>
      </dsp:nvSpPr>
      <dsp:spPr>
        <a:xfrm>
          <a:off x="2960371" y="4296223"/>
          <a:ext cx="575496" cy="863244"/>
        </a:xfrm>
        <a:prstGeom prst="rect">
          <a:avLst/>
        </a:prstGeom>
        <a:blipFill rotWithShape="1">
          <a:blip xmlns:r="http://schemas.openxmlformats.org/officeDocument/2006/relationships" r:embed="rId1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89C8B-BBBD-4DDF-B885-D4BD5B9B6A00}">
      <dsp:nvSpPr>
        <dsp:cNvPr id="0" name=""/>
        <dsp:cNvSpPr/>
      </dsp:nvSpPr>
      <dsp:spPr>
        <a:xfrm>
          <a:off x="0" y="181270"/>
          <a:ext cx="3096308" cy="397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did you find interesting?</a:t>
          </a:r>
          <a:endParaRPr lang="en-AU" sz="1700" kern="1200"/>
        </a:p>
      </dsp:txBody>
      <dsp:txXfrm>
        <a:off x="19419" y="200689"/>
        <a:ext cx="3057470" cy="358962"/>
      </dsp:txXfrm>
    </dsp:sp>
    <dsp:sp modelId="{357EB739-AEDB-4855-A058-FF0137592282}">
      <dsp:nvSpPr>
        <dsp:cNvPr id="0" name=""/>
        <dsp:cNvSpPr/>
      </dsp:nvSpPr>
      <dsp:spPr>
        <a:xfrm>
          <a:off x="0" y="628030"/>
          <a:ext cx="3096308" cy="397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would you like to know?</a:t>
          </a:r>
          <a:endParaRPr lang="en-AU" sz="1700" kern="1200"/>
        </a:p>
      </dsp:txBody>
      <dsp:txXfrm>
        <a:off x="19419" y="647449"/>
        <a:ext cx="3057470" cy="35896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4995-4038-41EF-81F0-77B172F67E27}">
      <dsp:nvSpPr>
        <dsp:cNvPr id="0" name=""/>
        <dsp:cNvSpPr/>
      </dsp:nvSpPr>
      <dsp:spPr>
        <a:xfrm>
          <a:off x="118783" y="300676"/>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Berries:</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These juicy fruits are an essential food source for various animals on the island.</a:t>
          </a:r>
        </a:p>
        <a:p>
          <a:pPr marL="57150" lvl="1" indent="-57150" algn="l" defTabSz="355600">
            <a:lnSpc>
              <a:spcPct val="90000"/>
            </a:lnSpc>
            <a:spcBef>
              <a:spcPct val="0"/>
            </a:spcBef>
            <a:spcAft>
              <a:spcPct val="15000"/>
            </a:spcAft>
            <a:buFont typeface="+mj-lt"/>
            <a:buAutoNum type="arabicPeriod"/>
          </a:pPr>
          <a:r>
            <a:rPr lang="en-US" sz="800" b="0" i="0" kern="1200"/>
            <a:t>Consider which species might rely on berries for energy.</a:t>
          </a:r>
        </a:p>
      </dsp:txBody>
      <dsp:txXfrm>
        <a:off x="118783" y="300676"/>
        <a:ext cx="2697855" cy="843079"/>
      </dsp:txXfrm>
    </dsp:sp>
    <dsp:sp modelId="{86967AED-81AF-40AF-98CC-F3FA0BC56A7E}">
      <dsp:nvSpPr>
        <dsp:cNvPr id="0" name=""/>
        <dsp:cNvSpPr/>
      </dsp:nvSpPr>
      <dsp:spPr>
        <a:xfrm>
          <a:off x="6372" y="178898"/>
          <a:ext cx="590155" cy="88523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B56B4E-CAA8-4F27-A1B3-090FC0D9A258}">
      <dsp:nvSpPr>
        <dsp:cNvPr id="0" name=""/>
        <dsp:cNvSpPr/>
      </dsp:nvSpPr>
      <dsp:spPr>
        <a:xfrm>
          <a:off x="3074064" y="300676"/>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Bushes:</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Bushes provide shelter, nesting sites, and food for both herbivores and insectivores.</a:t>
          </a:r>
        </a:p>
        <a:p>
          <a:pPr marL="57150" lvl="1" indent="-57150" algn="l" defTabSz="355600">
            <a:lnSpc>
              <a:spcPct val="90000"/>
            </a:lnSpc>
            <a:spcBef>
              <a:spcPct val="0"/>
            </a:spcBef>
            <a:spcAft>
              <a:spcPct val="15000"/>
            </a:spcAft>
            <a:buFont typeface="+mj-lt"/>
            <a:buAutoNum type="arabicPeriod"/>
          </a:pPr>
          <a:r>
            <a:rPr lang="en-US" sz="800" b="0" i="0" kern="1200"/>
            <a:t>Think about which animals interact with the bushy vegetation.</a:t>
          </a:r>
        </a:p>
      </dsp:txBody>
      <dsp:txXfrm>
        <a:off x="3074064" y="300676"/>
        <a:ext cx="2697855" cy="843079"/>
      </dsp:txXfrm>
    </dsp:sp>
    <dsp:sp modelId="{B74FEC8E-A709-4305-8004-4FBFFBFEE604}">
      <dsp:nvSpPr>
        <dsp:cNvPr id="0" name=""/>
        <dsp:cNvSpPr/>
      </dsp:nvSpPr>
      <dsp:spPr>
        <a:xfrm>
          <a:off x="2961653" y="178898"/>
          <a:ext cx="590155" cy="88523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96B31-F22A-46E4-84BA-47FB07A8D4CD}">
      <dsp:nvSpPr>
        <dsp:cNvPr id="0" name=""/>
        <dsp:cNvSpPr/>
      </dsp:nvSpPr>
      <dsp:spPr>
        <a:xfrm>
          <a:off x="6029345" y="300676"/>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Flowers:</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Blooming flowers attract pollinators like bees, butterflies, and birds.</a:t>
          </a:r>
        </a:p>
        <a:p>
          <a:pPr marL="57150" lvl="1" indent="-57150" algn="l" defTabSz="355600">
            <a:lnSpc>
              <a:spcPct val="90000"/>
            </a:lnSpc>
            <a:spcBef>
              <a:spcPct val="0"/>
            </a:spcBef>
            <a:spcAft>
              <a:spcPct val="15000"/>
            </a:spcAft>
            <a:buFont typeface="+mj-lt"/>
            <a:buAutoNum type="arabicPeriod"/>
          </a:pPr>
          <a:r>
            <a:rPr lang="en-US" sz="800" b="0" i="0" kern="1200"/>
            <a:t>Explore the connections between flowering plants and their visitors.</a:t>
          </a:r>
        </a:p>
      </dsp:txBody>
      <dsp:txXfrm>
        <a:off x="6029345" y="300676"/>
        <a:ext cx="2697855" cy="843079"/>
      </dsp:txXfrm>
    </dsp:sp>
    <dsp:sp modelId="{A5278DCF-8E9C-4049-B8BA-4C28FE459AE1}">
      <dsp:nvSpPr>
        <dsp:cNvPr id="0" name=""/>
        <dsp:cNvSpPr/>
      </dsp:nvSpPr>
      <dsp:spPr>
        <a:xfrm>
          <a:off x="5916934" y="178898"/>
          <a:ext cx="590155" cy="88523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2F8CDE-5AE6-4F30-BAAB-4BFDA4A9DEE5}">
      <dsp:nvSpPr>
        <dsp:cNvPr id="0" name=""/>
        <dsp:cNvSpPr/>
      </dsp:nvSpPr>
      <dsp:spPr>
        <a:xfrm>
          <a:off x="118783" y="1362020"/>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Fungi:</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Decomposers play a crucial role in nutrient cycling.</a:t>
          </a:r>
        </a:p>
        <a:p>
          <a:pPr marL="57150" lvl="1" indent="-57150" algn="l" defTabSz="355600">
            <a:lnSpc>
              <a:spcPct val="90000"/>
            </a:lnSpc>
            <a:spcBef>
              <a:spcPct val="0"/>
            </a:spcBef>
            <a:spcAft>
              <a:spcPct val="15000"/>
            </a:spcAft>
            <a:buFont typeface="+mj-lt"/>
            <a:buAutoNum type="arabicPeriod"/>
          </a:pPr>
          <a:r>
            <a:rPr lang="en-US" sz="800" b="0" i="0" kern="1200"/>
            <a:t>Consider how fungi break down organic matter and impact other organisms.</a:t>
          </a:r>
        </a:p>
      </dsp:txBody>
      <dsp:txXfrm>
        <a:off x="118783" y="1362020"/>
        <a:ext cx="2697855" cy="843079"/>
      </dsp:txXfrm>
    </dsp:sp>
    <dsp:sp modelId="{FBAC4CEF-B222-4632-91FD-541132CC317B}">
      <dsp:nvSpPr>
        <dsp:cNvPr id="0" name=""/>
        <dsp:cNvSpPr/>
      </dsp:nvSpPr>
      <dsp:spPr>
        <a:xfrm>
          <a:off x="6372" y="1240242"/>
          <a:ext cx="590155" cy="885233"/>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16FBF-B48B-43F7-8ACE-5FDF98E47939}">
      <dsp:nvSpPr>
        <dsp:cNvPr id="0" name=""/>
        <dsp:cNvSpPr/>
      </dsp:nvSpPr>
      <dsp:spPr>
        <a:xfrm>
          <a:off x="3074064" y="1362020"/>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dirty="0"/>
            <a:t>Grasses:</a:t>
          </a:r>
          <a:endParaRPr lang="en-AU" sz="1000" b="0" i="0" kern="1200" dirty="0"/>
        </a:p>
        <a:p>
          <a:pPr marL="57150" lvl="1" indent="-57150" algn="l" defTabSz="355600">
            <a:lnSpc>
              <a:spcPct val="90000"/>
            </a:lnSpc>
            <a:spcBef>
              <a:spcPct val="0"/>
            </a:spcBef>
            <a:spcAft>
              <a:spcPct val="15000"/>
            </a:spcAft>
            <a:buFont typeface="+mj-lt"/>
            <a:buAutoNum type="arabicPeriod"/>
          </a:pPr>
          <a:r>
            <a:rPr lang="en-US" sz="800" b="0" i="0" kern="1200" dirty="0"/>
            <a:t>Grasses serve as primary producers, forming the base of the food web.</a:t>
          </a:r>
        </a:p>
        <a:p>
          <a:pPr marL="57150" lvl="1" indent="-57150" algn="l" defTabSz="355600">
            <a:lnSpc>
              <a:spcPct val="90000"/>
            </a:lnSpc>
            <a:spcBef>
              <a:spcPct val="0"/>
            </a:spcBef>
            <a:spcAft>
              <a:spcPct val="15000"/>
            </a:spcAft>
            <a:buFont typeface="+mj-lt"/>
            <a:buAutoNum type="arabicPeriod"/>
          </a:pPr>
          <a:r>
            <a:rPr lang="en-US" sz="800" b="0" i="0" kern="1200"/>
            <a:t>Connect herbivores (like kangaroos or wallabies) to grass consumption.</a:t>
          </a:r>
        </a:p>
      </dsp:txBody>
      <dsp:txXfrm>
        <a:off x="3074064" y="1362020"/>
        <a:ext cx="2697855" cy="843079"/>
      </dsp:txXfrm>
    </dsp:sp>
    <dsp:sp modelId="{743BF444-260A-427B-8631-F2293540C87F}">
      <dsp:nvSpPr>
        <dsp:cNvPr id="0" name=""/>
        <dsp:cNvSpPr/>
      </dsp:nvSpPr>
      <dsp:spPr>
        <a:xfrm>
          <a:off x="2961653" y="1240242"/>
          <a:ext cx="590155" cy="88523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DDAE2C-4378-4132-9D70-D0312AD247EF}">
      <dsp:nvSpPr>
        <dsp:cNvPr id="0" name=""/>
        <dsp:cNvSpPr/>
      </dsp:nvSpPr>
      <dsp:spPr>
        <a:xfrm>
          <a:off x="6029345" y="1362020"/>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Invertebrates:</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Insects, spiders, and other invertebrates are abundant on the island.</a:t>
          </a:r>
        </a:p>
        <a:p>
          <a:pPr marL="57150" lvl="1" indent="-57150" algn="l" defTabSz="355600">
            <a:lnSpc>
              <a:spcPct val="90000"/>
            </a:lnSpc>
            <a:spcBef>
              <a:spcPct val="0"/>
            </a:spcBef>
            <a:spcAft>
              <a:spcPct val="15000"/>
            </a:spcAft>
            <a:buFont typeface="+mj-lt"/>
            <a:buAutoNum type="arabicPeriod"/>
          </a:pPr>
          <a:r>
            <a:rPr lang="en-US" sz="800" b="0" i="0" kern="1200"/>
            <a:t>Explore predator-prey relationships involving these small creatures.</a:t>
          </a:r>
        </a:p>
      </dsp:txBody>
      <dsp:txXfrm>
        <a:off x="6029345" y="1362020"/>
        <a:ext cx="2697855" cy="843079"/>
      </dsp:txXfrm>
    </dsp:sp>
    <dsp:sp modelId="{FBD20891-0CCF-44EE-B140-B9C3BC553EDD}">
      <dsp:nvSpPr>
        <dsp:cNvPr id="0" name=""/>
        <dsp:cNvSpPr/>
      </dsp:nvSpPr>
      <dsp:spPr>
        <a:xfrm>
          <a:off x="5916934" y="1240242"/>
          <a:ext cx="590155" cy="885233"/>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1DFABF-4F09-4DDB-A397-8910C6982CE2}">
      <dsp:nvSpPr>
        <dsp:cNvPr id="0" name=""/>
        <dsp:cNvSpPr/>
      </dsp:nvSpPr>
      <dsp:spPr>
        <a:xfrm>
          <a:off x="118783" y="2423364"/>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Seeds:</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Seeds from various plants contribute to the diet of seed-eating animals.</a:t>
          </a:r>
        </a:p>
        <a:p>
          <a:pPr marL="57150" lvl="1" indent="-57150" algn="l" defTabSz="355600">
            <a:lnSpc>
              <a:spcPct val="90000"/>
            </a:lnSpc>
            <a:spcBef>
              <a:spcPct val="0"/>
            </a:spcBef>
            <a:spcAft>
              <a:spcPct val="15000"/>
            </a:spcAft>
            <a:buFont typeface="+mj-lt"/>
            <a:buAutoNum type="arabicPeriod"/>
          </a:pPr>
          <a:r>
            <a:rPr lang="en-US" sz="800" b="0" i="0" kern="1200"/>
            <a:t>Investigate which species rely on seeds for survival.</a:t>
          </a:r>
        </a:p>
      </dsp:txBody>
      <dsp:txXfrm>
        <a:off x="118783" y="2423364"/>
        <a:ext cx="2697855" cy="843079"/>
      </dsp:txXfrm>
    </dsp:sp>
    <dsp:sp modelId="{649B1E3D-D3DC-46F6-B900-829DBF73E358}">
      <dsp:nvSpPr>
        <dsp:cNvPr id="0" name=""/>
        <dsp:cNvSpPr/>
      </dsp:nvSpPr>
      <dsp:spPr>
        <a:xfrm>
          <a:off x="6372" y="2301585"/>
          <a:ext cx="590155" cy="885233"/>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7A1C2-70B0-4CC2-8157-373809D1ED72}">
      <dsp:nvSpPr>
        <dsp:cNvPr id="0" name=""/>
        <dsp:cNvSpPr/>
      </dsp:nvSpPr>
      <dsp:spPr>
        <a:xfrm>
          <a:off x="3074064" y="2423364"/>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Small Vertebrate Animals:</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These include small mammals, reptiles, and birds.</a:t>
          </a:r>
        </a:p>
        <a:p>
          <a:pPr marL="57150" lvl="1" indent="-57150" algn="l" defTabSz="355600">
            <a:lnSpc>
              <a:spcPct val="90000"/>
            </a:lnSpc>
            <a:spcBef>
              <a:spcPct val="0"/>
            </a:spcBef>
            <a:spcAft>
              <a:spcPct val="15000"/>
            </a:spcAft>
            <a:buFont typeface="+mj-lt"/>
            <a:buAutoNum type="arabicPeriod"/>
          </a:pPr>
          <a:r>
            <a:rPr lang="en-US" sz="800" b="0" i="0" kern="1200"/>
            <a:t>Think about who preys on these vertebrates and how they fit into the web.</a:t>
          </a:r>
        </a:p>
      </dsp:txBody>
      <dsp:txXfrm>
        <a:off x="3074064" y="2423364"/>
        <a:ext cx="2697855" cy="843079"/>
      </dsp:txXfrm>
    </dsp:sp>
    <dsp:sp modelId="{4728363D-1F80-43FA-9CAF-587B3FCDEB17}">
      <dsp:nvSpPr>
        <dsp:cNvPr id="0" name=""/>
        <dsp:cNvSpPr/>
      </dsp:nvSpPr>
      <dsp:spPr>
        <a:xfrm>
          <a:off x="2961653" y="2301585"/>
          <a:ext cx="590155" cy="885233"/>
        </a:xfrm>
        <a:prstGeom prst="rect">
          <a:avLst/>
        </a:prstGeom>
        <a:blipFill rotWithShape="1">
          <a:blip xmlns:r="http://schemas.openxmlformats.org/officeDocument/2006/relationships" r:embed="rId8">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659E7D-6DDA-4B45-8441-F2836BF6062D}">
      <dsp:nvSpPr>
        <dsp:cNvPr id="0" name=""/>
        <dsp:cNvSpPr/>
      </dsp:nvSpPr>
      <dsp:spPr>
        <a:xfrm>
          <a:off x="6029345" y="2423364"/>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Succulent Shrubs:</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Succulents store water and provide sustenance for herbivores.</a:t>
          </a:r>
        </a:p>
        <a:p>
          <a:pPr marL="57150" lvl="1" indent="-57150" algn="l" defTabSz="355600">
            <a:lnSpc>
              <a:spcPct val="90000"/>
            </a:lnSpc>
            <a:spcBef>
              <a:spcPct val="0"/>
            </a:spcBef>
            <a:spcAft>
              <a:spcPct val="15000"/>
            </a:spcAft>
            <a:buFont typeface="+mj-lt"/>
            <a:buAutoNum type="arabicPeriod"/>
          </a:pPr>
          <a:r>
            <a:rPr lang="en-US" sz="800" b="0" i="0" kern="1200" dirty="0"/>
            <a:t>Consider which animals feed on succulent leaves and stems.</a:t>
          </a:r>
        </a:p>
      </dsp:txBody>
      <dsp:txXfrm>
        <a:off x="6029345" y="2423364"/>
        <a:ext cx="2697855" cy="843079"/>
      </dsp:txXfrm>
    </dsp:sp>
    <dsp:sp modelId="{1DB29850-7E0C-4E9D-9632-D46CF076D050}">
      <dsp:nvSpPr>
        <dsp:cNvPr id="0" name=""/>
        <dsp:cNvSpPr/>
      </dsp:nvSpPr>
      <dsp:spPr>
        <a:xfrm>
          <a:off x="5916934" y="2301585"/>
          <a:ext cx="590155" cy="885233"/>
        </a:xfrm>
        <a:prstGeom prst="rect">
          <a:avLst/>
        </a:prstGeom>
        <a:blipFill rotWithShape="1">
          <a:blip xmlns:r="http://schemas.openxmlformats.org/officeDocument/2006/relationships" r:embed="rId9">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A9D308-C6C1-4C86-BBB8-221B8BA498CC}">
      <dsp:nvSpPr>
        <dsp:cNvPr id="0" name=""/>
        <dsp:cNvSpPr/>
      </dsp:nvSpPr>
      <dsp:spPr>
        <a:xfrm>
          <a:off x="3074064" y="3484707"/>
          <a:ext cx="2697855" cy="8430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046" tIns="38100" rIns="38100" bIns="38100" numCol="1" spcCol="1270" anchor="t" anchorCtr="0">
          <a:noAutofit/>
        </a:bodyPr>
        <a:lstStyle/>
        <a:p>
          <a:pPr marL="0" lvl="0" indent="0" algn="l" defTabSz="444500">
            <a:lnSpc>
              <a:spcPct val="90000"/>
            </a:lnSpc>
            <a:spcBef>
              <a:spcPct val="0"/>
            </a:spcBef>
            <a:spcAft>
              <a:spcPct val="35000"/>
            </a:spcAft>
            <a:buFont typeface="+mj-lt"/>
            <a:buNone/>
          </a:pPr>
          <a:r>
            <a:rPr lang="en-AU" sz="1000" b="1" i="0" kern="1200"/>
            <a:t>Gould’s Goanna:</a:t>
          </a:r>
          <a:endParaRPr lang="en-AU" sz="1000" b="0" i="0" kern="1200"/>
        </a:p>
        <a:p>
          <a:pPr marL="57150" lvl="1" indent="-57150" algn="l" defTabSz="355600">
            <a:lnSpc>
              <a:spcPct val="90000"/>
            </a:lnSpc>
            <a:spcBef>
              <a:spcPct val="0"/>
            </a:spcBef>
            <a:spcAft>
              <a:spcPct val="15000"/>
            </a:spcAft>
            <a:buFont typeface="+mj-lt"/>
            <a:buAutoNum type="arabicPeriod"/>
          </a:pPr>
          <a:r>
            <a:rPr lang="en-US" sz="800" b="0" i="0" kern="1200"/>
            <a:t>A large monitor lizard that hunts smaller animals.</a:t>
          </a:r>
        </a:p>
        <a:p>
          <a:pPr marL="57150" lvl="1" indent="-57150" algn="l" defTabSz="355600">
            <a:lnSpc>
              <a:spcPct val="90000"/>
            </a:lnSpc>
            <a:spcBef>
              <a:spcPct val="0"/>
            </a:spcBef>
            <a:spcAft>
              <a:spcPct val="15000"/>
            </a:spcAft>
            <a:buFont typeface="+mj-lt"/>
            <a:buAutoNum type="arabicPeriod"/>
          </a:pPr>
          <a:r>
            <a:rPr lang="en-US" sz="800" b="0" i="0" kern="1200"/>
            <a:t>Explore its role as a predator in the ecosystem.</a:t>
          </a:r>
        </a:p>
      </dsp:txBody>
      <dsp:txXfrm>
        <a:off x="3074064" y="3484707"/>
        <a:ext cx="2697855" cy="843079"/>
      </dsp:txXfrm>
    </dsp:sp>
    <dsp:sp modelId="{58D651B8-3E6F-45CD-B117-44A7C9982CB5}">
      <dsp:nvSpPr>
        <dsp:cNvPr id="0" name=""/>
        <dsp:cNvSpPr/>
      </dsp:nvSpPr>
      <dsp:spPr>
        <a:xfrm>
          <a:off x="2961653" y="3362929"/>
          <a:ext cx="590155" cy="885233"/>
        </a:xfrm>
        <a:prstGeom prst="rect">
          <a:avLst/>
        </a:prstGeom>
        <a:blipFill rotWithShape="1">
          <a:blip xmlns:r="http://schemas.openxmlformats.org/officeDocument/2006/relationships" r:embed="rId10">
            <a:extLst>
              <a:ext uri="{28A0092B-C50C-407E-A947-70E740481C1C}">
                <a14:useLocalDpi xmlns:a14="http://schemas.microsoft.com/office/drawing/2010/main" val="0"/>
              </a:ext>
            </a:extLst>
          </a:blip>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FF254-55C9-42EE-99A9-3F43C3A52420}">
      <dsp:nvSpPr>
        <dsp:cNvPr id="0" name=""/>
        <dsp:cNvSpPr/>
      </dsp:nvSpPr>
      <dsp:spPr>
        <a:xfrm>
          <a:off x="32945" y="0"/>
          <a:ext cx="3010740" cy="353290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Step 1</a:t>
          </a:r>
        </a:p>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What do you know about the animals being returned to Dirk Hartog Island? What would you like to know?</a:t>
          </a:r>
          <a:endParaRPr lang="en-AU" sz="1600" kern="1200"/>
        </a:p>
      </dsp:txBody>
      <dsp:txXfrm>
        <a:off x="32945" y="1413163"/>
        <a:ext cx="3010740" cy="1413163"/>
      </dsp:txXfrm>
    </dsp:sp>
    <dsp:sp modelId="{1DBFBDFC-5CB2-4D58-8B11-EE15BF1F7040}">
      <dsp:nvSpPr>
        <dsp:cNvPr id="0" name=""/>
        <dsp:cNvSpPr/>
      </dsp:nvSpPr>
      <dsp:spPr>
        <a:xfrm>
          <a:off x="919076" y="211974"/>
          <a:ext cx="1176458" cy="117645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13809E-56C3-4233-8DCE-D90D540B1249}">
      <dsp:nvSpPr>
        <dsp:cNvPr id="0" name=""/>
        <dsp:cNvSpPr/>
      </dsp:nvSpPr>
      <dsp:spPr>
        <a:xfrm>
          <a:off x="3102997" y="0"/>
          <a:ext cx="3010740" cy="353290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Step 2</a:t>
          </a:r>
        </a:p>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Use Information Fluency to lead you through a meaningful research process.</a:t>
          </a:r>
        </a:p>
      </dsp:txBody>
      <dsp:txXfrm>
        <a:off x="3102997" y="1413163"/>
        <a:ext cx="3010740" cy="1413163"/>
      </dsp:txXfrm>
    </dsp:sp>
    <dsp:sp modelId="{F5D12E90-61D2-4459-B047-79325384BE4A}">
      <dsp:nvSpPr>
        <dsp:cNvPr id="0" name=""/>
        <dsp:cNvSpPr/>
      </dsp:nvSpPr>
      <dsp:spPr>
        <a:xfrm>
          <a:off x="4020138" y="211974"/>
          <a:ext cx="1176458" cy="11764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89E75-2309-49F0-A430-3CEDC27DD957}">
      <dsp:nvSpPr>
        <dsp:cNvPr id="0" name=""/>
        <dsp:cNvSpPr/>
      </dsp:nvSpPr>
      <dsp:spPr>
        <a:xfrm>
          <a:off x="6204060" y="0"/>
          <a:ext cx="3010740" cy="353290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Step 3</a:t>
          </a:r>
        </a:p>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Share and celebrate!</a:t>
          </a:r>
        </a:p>
      </dsp:txBody>
      <dsp:txXfrm>
        <a:off x="6204060" y="1413163"/>
        <a:ext cx="3010740" cy="1413163"/>
      </dsp:txXfrm>
    </dsp:sp>
    <dsp:sp modelId="{FB2BEF19-38F5-479D-B998-3E5E269C2C7E}">
      <dsp:nvSpPr>
        <dsp:cNvPr id="0" name=""/>
        <dsp:cNvSpPr/>
      </dsp:nvSpPr>
      <dsp:spPr>
        <a:xfrm>
          <a:off x="7121201" y="211974"/>
          <a:ext cx="1176458" cy="117645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62C267-1096-488B-A56B-64999B758396}">
      <dsp:nvSpPr>
        <dsp:cNvPr id="0" name=""/>
        <dsp:cNvSpPr/>
      </dsp:nvSpPr>
      <dsp:spPr>
        <a:xfrm>
          <a:off x="368669" y="2826327"/>
          <a:ext cx="8479397" cy="529936"/>
        </a:xfrm>
        <a:prstGeom prst="rightArrow">
          <a:avLst/>
        </a:prstGeom>
        <a:solidFill>
          <a:srgbClr val="ED92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52E83-D629-4A3D-8FA5-3EF19F6BAC11}">
      <dsp:nvSpPr>
        <dsp:cNvPr id="0" name=""/>
        <dsp:cNvSpPr/>
      </dsp:nvSpPr>
      <dsp:spPr>
        <a:xfrm>
          <a:off x="0" y="85440"/>
          <a:ext cx="10428016" cy="304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Systems</a:t>
          </a:r>
          <a:endParaRPr lang="en-AU" sz="1300" kern="1200"/>
        </a:p>
      </dsp:txBody>
      <dsp:txXfrm>
        <a:off x="14850" y="100290"/>
        <a:ext cx="10398316" cy="274500"/>
      </dsp:txXfrm>
    </dsp:sp>
    <dsp:sp modelId="{A114CBFE-DC53-42CD-A719-AE35F3B56455}">
      <dsp:nvSpPr>
        <dsp:cNvPr id="0" name=""/>
        <dsp:cNvSpPr/>
      </dsp:nvSpPr>
      <dsp:spPr>
        <a:xfrm>
          <a:off x="0" y="389640"/>
          <a:ext cx="10428016" cy="49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90"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The biosphere is a dynamic system providing conditions that sustain life on Earth.</a:t>
          </a:r>
          <a:endParaRPr lang="en-AU" sz="1000" kern="1200"/>
        </a:p>
        <a:p>
          <a:pPr marL="57150" lvl="1" indent="-57150" algn="l" defTabSz="444500">
            <a:lnSpc>
              <a:spcPct val="90000"/>
            </a:lnSpc>
            <a:spcBef>
              <a:spcPct val="0"/>
            </a:spcBef>
            <a:spcAft>
              <a:spcPct val="20000"/>
            </a:spcAft>
            <a:buChar char="•"/>
          </a:pPr>
          <a:r>
            <a:rPr lang="en-US" sz="1000" kern="1200"/>
            <a:t>All life forms, including human life, are connected through ecosystems on which they depend for their wellbeing and survival.</a:t>
          </a:r>
        </a:p>
        <a:p>
          <a:pPr marL="57150" lvl="1" indent="-57150" algn="l" defTabSz="444500">
            <a:lnSpc>
              <a:spcPct val="90000"/>
            </a:lnSpc>
            <a:spcBef>
              <a:spcPct val="0"/>
            </a:spcBef>
            <a:spcAft>
              <a:spcPct val="20000"/>
            </a:spcAft>
            <a:buChar char="•"/>
          </a:pPr>
          <a:r>
            <a:rPr lang="en-US" sz="1000" kern="1200"/>
            <a:t>Sustainable patterns of living rely on the interdependence of healthy social, economic and ecological systems.</a:t>
          </a:r>
        </a:p>
      </dsp:txBody>
      <dsp:txXfrm>
        <a:off x="0" y="389640"/>
        <a:ext cx="10428016" cy="497835"/>
      </dsp:txXfrm>
    </dsp:sp>
    <dsp:sp modelId="{B3306F09-86B8-47AC-9D8C-D5D61EE687C9}">
      <dsp:nvSpPr>
        <dsp:cNvPr id="0" name=""/>
        <dsp:cNvSpPr/>
      </dsp:nvSpPr>
      <dsp:spPr>
        <a:xfrm>
          <a:off x="0" y="887475"/>
          <a:ext cx="10428016" cy="3042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World Views</a:t>
          </a:r>
          <a:endParaRPr lang="en-AU" sz="1300" kern="1200"/>
        </a:p>
      </dsp:txBody>
      <dsp:txXfrm>
        <a:off x="14850" y="902325"/>
        <a:ext cx="10398316" cy="274500"/>
      </dsp:txXfrm>
    </dsp:sp>
    <dsp:sp modelId="{91EA2133-1497-4E40-8618-9CC4B91BEDE8}">
      <dsp:nvSpPr>
        <dsp:cNvPr id="0" name=""/>
        <dsp:cNvSpPr/>
      </dsp:nvSpPr>
      <dsp:spPr>
        <a:xfrm>
          <a:off x="0" y="1191675"/>
          <a:ext cx="10428016" cy="329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90"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World views that </a:t>
          </a:r>
          <a:r>
            <a:rPr lang="en-US" sz="1000" kern="1200" err="1"/>
            <a:t>recognise</a:t>
          </a:r>
          <a:r>
            <a:rPr lang="en-US" sz="1000" kern="1200"/>
            <a:t> the dependence of living things on healthy ecosystems, and value diversity, are essential for achieving sustainability.</a:t>
          </a:r>
        </a:p>
        <a:p>
          <a:pPr marL="57150" lvl="1" indent="-57150" algn="l" defTabSz="444500">
            <a:lnSpc>
              <a:spcPct val="90000"/>
            </a:lnSpc>
            <a:spcBef>
              <a:spcPct val="0"/>
            </a:spcBef>
            <a:spcAft>
              <a:spcPct val="20000"/>
            </a:spcAft>
            <a:buChar char="•"/>
          </a:pPr>
          <a:r>
            <a:rPr lang="en-US" sz="1000" kern="1200"/>
            <a:t>World views are formed by experiences at personal, local, national and global levels, and are linked to individual and community actions for sustainability.</a:t>
          </a:r>
        </a:p>
      </dsp:txBody>
      <dsp:txXfrm>
        <a:off x="0" y="1191675"/>
        <a:ext cx="10428016" cy="329647"/>
      </dsp:txXfrm>
    </dsp:sp>
    <dsp:sp modelId="{38E1638A-4E42-4E22-AD10-168BC89FA15C}">
      <dsp:nvSpPr>
        <dsp:cNvPr id="0" name=""/>
        <dsp:cNvSpPr/>
      </dsp:nvSpPr>
      <dsp:spPr>
        <a:xfrm>
          <a:off x="0" y="1521323"/>
          <a:ext cx="10428016" cy="3042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Futures</a:t>
          </a:r>
          <a:endParaRPr lang="en-AU" sz="1300" kern="1200"/>
        </a:p>
      </dsp:txBody>
      <dsp:txXfrm>
        <a:off x="14850" y="1536173"/>
        <a:ext cx="10398316" cy="274500"/>
      </dsp:txXfrm>
    </dsp:sp>
    <dsp:sp modelId="{3008B697-2836-4EF3-8E87-F7A53D27BF7B}">
      <dsp:nvSpPr>
        <dsp:cNvPr id="0" name=""/>
        <dsp:cNvSpPr/>
      </dsp:nvSpPr>
      <dsp:spPr>
        <a:xfrm>
          <a:off x="0" y="1825523"/>
          <a:ext cx="10428016"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90"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The sustainability of ecological systems is achieved through informed individual and community action that values local and global equity and fairness across generations into the future. </a:t>
          </a:r>
        </a:p>
        <a:p>
          <a:pPr marL="57150" lvl="1" indent="-57150" algn="l" defTabSz="444500">
            <a:lnSpc>
              <a:spcPct val="90000"/>
            </a:lnSpc>
            <a:spcBef>
              <a:spcPct val="0"/>
            </a:spcBef>
            <a:spcAft>
              <a:spcPct val="20000"/>
            </a:spcAft>
            <a:buChar char="•"/>
          </a:pPr>
          <a:r>
            <a:rPr lang="en-US" sz="1000" kern="1200"/>
            <a:t>Actions for a more sustainable future reflect values of care, respect and responsibility, and require us to explore and understand environments.</a:t>
          </a:r>
        </a:p>
        <a:p>
          <a:pPr marL="57150" lvl="1" indent="-57150" algn="l" defTabSz="444500">
            <a:lnSpc>
              <a:spcPct val="90000"/>
            </a:lnSpc>
            <a:spcBef>
              <a:spcPct val="0"/>
            </a:spcBef>
            <a:spcAft>
              <a:spcPct val="20000"/>
            </a:spcAft>
            <a:buChar char="•"/>
          </a:pPr>
          <a:r>
            <a:rPr lang="en-US" sz="1000" kern="1200"/>
            <a:t>Designing action for sustainability requires an evaluation of past practices, the assessment of scientific and technological developments, and balanced judgements based on projected future economic, social and environmental impacts.</a:t>
          </a:r>
        </a:p>
        <a:p>
          <a:pPr marL="57150" lvl="1" indent="-57150" algn="l" defTabSz="444500">
            <a:lnSpc>
              <a:spcPct val="90000"/>
            </a:lnSpc>
            <a:spcBef>
              <a:spcPct val="0"/>
            </a:spcBef>
            <a:spcAft>
              <a:spcPct val="20000"/>
            </a:spcAft>
            <a:buChar char="•"/>
          </a:pPr>
          <a:r>
            <a:rPr lang="en-US" sz="1000" kern="1200"/>
            <a:t>Sustainable futures result from actions designed to preserve and/or restore the quality and uniqueness of environments. </a:t>
          </a:r>
        </a:p>
      </dsp:txBody>
      <dsp:txXfrm>
        <a:off x="0" y="1825523"/>
        <a:ext cx="10428016" cy="9149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5443E-1BD9-4C6D-A609-02E1F3B29E44}">
      <dsp:nvSpPr>
        <dsp:cNvPr id="0" name=""/>
        <dsp:cNvSpPr/>
      </dsp:nvSpPr>
      <dsp:spPr>
        <a:xfrm>
          <a:off x="1476" y="0"/>
          <a:ext cx="780319" cy="12574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a:rPr>
            <a:t>Brush-tailed</a:t>
          </a:r>
          <a:r>
            <a:rPr lang="en-US" sz="1000" b="1" kern="1200" dirty="0"/>
            <a:t> </a:t>
          </a:r>
          <a:r>
            <a:rPr lang="en-US" sz="1000" b="1" kern="1200" dirty="0">
              <a:latin typeface="Arial" panose="020B0604020202020204"/>
            </a:rPr>
            <a:t>mulgara</a:t>
          </a:r>
          <a:endParaRPr lang="en-AU" sz="1000" b="1" kern="1200" dirty="0"/>
        </a:p>
      </dsp:txBody>
      <dsp:txXfrm>
        <a:off x="1476" y="502984"/>
        <a:ext cx="780319" cy="502984"/>
      </dsp:txXfrm>
    </dsp:sp>
    <dsp:sp modelId="{EBFFD32C-7C7A-4DA4-BF68-12BBA93A17DD}">
      <dsp:nvSpPr>
        <dsp:cNvPr id="0" name=""/>
        <dsp:cNvSpPr/>
      </dsp:nvSpPr>
      <dsp:spPr>
        <a:xfrm>
          <a:off x="182268" y="75447"/>
          <a:ext cx="418734" cy="4187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13CF3-85F8-47CC-AFF0-EAC648DB1517}">
      <dsp:nvSpPr>
        <dsp:cNvPr id="0" name=""/>
        <dsp:cNvSpPr/>
      </dsp:nvSpPr>
      <dsp:spPr>
        <a:xfrm>
          <a:off x="805205" y="0"/>
          <a:ext cx="780319" cy="1257461"/>
        </a:xfrm>
        <a:prstGeom prst="roundRect">
          <a:avLst>
            <a:gd name="adj" fmla="val 10000"/>
          </a:avLst>
        </a:prstGeom>
        <a:solidFill>
          <a:schemeClr val="accent5">
            <a:hueOff val="-563212"/>
            <a:satOff val="-145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Banded </a:t>
          </a:r>
          <a:r>
            <a:rPr lang="en-US" sz="1000" b="1" kern="1200">
              <a:latin typeface="Arial" panose="020B0604020202020204"/>
            </a:rPr>
            <a:t>hare-wallaby</a:t>
          </a:r>
          <a:endParaRPr lang="en-AU" sz="1000" b="1" kern="1200"/>
        </a:p>
      </dsp:txBody>
      <dsp:txXfrm>
        <a:off x="805205" y="502984"/>
        <a:ext cx="780319" cy="502984"/>
      </dsp:txXfrm>
    </dsp:sp>
    <dsp:sp modelId="{4160F05D-5CA1-449A-8B39-CB052249BE73}">
      <dsp:nvSpPr>
        <dsp:cNvPr id="0" name=""/>
        <dsp:cNvSpPr/>
      </dsp:nvSpPr>
      <dsp:spPr>
        <a:xfrm>
          <a:off x="985997" y="75447"/>
          <a:ext cx="418734" cy="4187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1608933" y="0"/>
          <a:ext cx="780319" cy="1257461"/>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1608933" y="502984"/>
        <a:ext cx="780319" cy="502984"/>
      </dsp:txXfrm>
    </dsp:sp>
    <dsp:sp modelId="{71E9B3D2-401F-4B0F-8B0B-00AC9A5D6AEF}">
      <dsp:nvSpPr>
        <dsp:cNvPr id="0" name=""/>
        <dsp:cNvSpPr/>
      </dsp:nvSpPr>
      <dsp:spPr>
        <a:xfrm>
          <a:off x="1789726" y="75447"/>
          <a:ext cx="418734" cy="41873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2412662" y="0"/>
          <a:ext cx="780319" cy="125746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2412662" y="502984"/>
        <a:ext cx="780319" cy="502984"/>
      </dsp:txXfrm>
    </dsp:sp>
    <dsp:sp modelId="{EAE5D885-147E-459B-8677-1BF2BD589A6E}">
      <dsp:nvSpPr>
        <dsp:cNvPr id="0" name=""/>
        <dsp:cNvSpPr/>
      </dsp:nvSpPr>
      <dsp:spPr>
        <a:xfrm>
          <a:off x="2593454" y="75447"/>
          <a:ext cx="418734" cy="41873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3216391" y="0"/>
          <a:ext cx="780319" cy="125746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3216391" y="502984"/>
        <a:ext cx="780319" cy="502984"/>
      </dsp:txXfrm>
    </dsp:sp>
    <dsp:sp modelId="{58E6C08F-438F-4550-9B13-AF6637FBE18C}">
      <dsp:nvSpPr>
        <dsp:cNvPr id="0" name=""/>
        <dsp:cNvSpPr/>
      </dsp:nvSpPr>
      <dsp:spPr>
        <a:xfrm>
          <a:off x="3397183" y="75447"/>
          <a:ext cx="418734" cy="41873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4020119" y="0"/>
          <a:ext cx="780319" cy="1257461"/>
        </a:xfrm>
        <a:prstGeom prst="roundRect">
          <a:avLst>
            <a:gd name="adj" fmla="val 10000"/>
          </a:avLst>
        </a:prstGeom>
        <a:solidFill>
          <a:schemeClr val="accent5">
            <a:hueOff val="-2816059"/>
            <a:satOff val="-725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4020119" y="502984"/>
        <a:ext cx="780319" cy="502984"/>
      </dsp:txXfrm>
    </dsp:sp>
    <dsp:sp modelId="{B3264584-6ED9-4771-A845-5C8247B4FADC}">
      <dsp:nvSpPr>
        <dsp:cNvPr id="0" name=""/>
        <dsp:cNvSpPr/>
      </dsp:nvSpPr>
      <dsp:spPr>
        <a:xfrm>
          <a:off x="4200912" y="75447"/>
          <a:ext cx="418734" cy="418734"/>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1DFF6-04E3-412D-B126-F48F40442B57}">
      <dsp:nvSpPr>
        <dsp:cNvPr id="0" name=""/>
        <dsp:cNvSpPr/>
      </dsp:nvSpPr>
      <dsp:spPr>
        <a:xfrm>
          <a:off x="4823848" y="0"/>
          <a:ext cx="780319" cy="125746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4823848" y="502984"/>
        <a:ext cx="780319" cy="502984"/>
      </dsp:txXfrm>
    </dsp:sp>
    <dsp:sp modelId="{0BB9A52A-5F8D-4635-B518-EF1A58E3D4C8}">
      <dsp:nvSpPr>
        <dsp:cNvPr id="0" name=""/>
        <dsp:cNvSpPr/>
      </dsp:nvSpPr>
      <dsp:spPr>
        <a:xfrm>
          <a:off x="5004640" y="75447"/>
          <a:ext cx="418734" cy="41873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5627577" y="0"/>
          <a:ext cx="780319" cy="1257461"/>
        </a:xfrm>
        <a:prstGeom prst="roundRect">
          <a:avLst>
            <a:gd name="adj" fmla="val 10000"/>
          </a:avLst>
        </a:prstGeom>
        <a:solidFill>
          <a:schemeClr val="accent5">
            <a:hueOff val="-3942483"/>
            <a:satOff val="-1016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5627577" y="502984"/>
        <a:ext cx="780319" cy="502984"/>
      </dsp:txXfrm>
    </dsp:sp>
    <dsp:sp modelId="{AE628A9E-2003-49D4-AD61-A0706EA96461}">
      <dsp:nvSpPr>
        <dsp:cNvPr id="0" name=""/>
        <dsp:cNvSpPr/>
      </dsp:nvSpPr>
      <dsp:spPr>
        <a:xfrm>
          <a:off x="5808369" y="75447"/>
          <a:ext cx="418734" cy="418734"/>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6431305" y="0"/>
          <a:ext cx="780319" cy="125746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t>Western </a:t>
          </a:r>
          <a:r>
            <a:rPr lang="en-US" sz="900" b="1" kern="1200">
              <a:latin typeface="Arial" panose="020B0604020202020204"/>
            </a:rPr>
            <a:t>grasswren</a:t>
          </a:r>
          <a:endParaRPr lang="en-AU" sz="900" b="1" kern="1200"/>
        </a:p>
      </dsp:txBody>
      <dsp:txXfrm>
        <a:off x="6431305" y="502984"/>
        <a:ext cx="780319" cy="502984"/>
      </dsp:txXfrm>
    </dsp:sp>
    <dsp:sp modelId="{C79186B2-4375-4D5A-A75D-9AA5F49C445C}">
      <dsp:nvSpPr>
        <dsp:cNvPr id="0" name=""/>
        <dsp:cNvSpPr/>
      </dsp:nvSpPr>
      <dsp:spPr>
        <a:xfrm>
          <a:off x="6612098" y="75447"/>
          <a:ext cx="418734" cy="418734"/>
        </a:xfrm>
        <a:prstGeom prst="ellipse">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7235034" y="0"/>
          <a:ext cx="780319" cy="125746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7235034" y="502984"/>
        <a:ext cx="780319" cy="502984"/>
      </dsp:txXfrm>
    </dsp:sp>
    <dsp:sp modelId="{0C0FAFDC-963D-4C71-B85D-308CC44D1C14}">
      <dsp:nvSpPr>
        <dsp:cNvPr id="0" name=""/>
        <dsp:cNvSpPr/>
      </dsp:nvSpPr>
      <dsp:spPr>
        <a:xfrm>
          <a:off x="7415826" y="75447"/>
          <a:ext cx="418734" cy="418734"/>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8038763" y="0"/>
          <a:ext cx="780319" cy="1257461"/>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8038763" y="502984"/>
        <a:ext cx="780319" cy="502984"/>
      </dsp:txXfrm>
    </dsp:sp>
    <dsp:sp modelId="{DC75DCDA-F356-4EA8-8EB8-826420DFD6C6}">
      <dsp:nvSpPr>
        <dsp:cNvPr id="0" name=""/>
        <dsp:cNvSpPr/>
      </dsp:nvSpPr>
      <dsp:spPr>
        <a:xfrm>
          <a:off x="8219555" y="75447"/>
          <a:ext cx="418734" cy="418734"/>
        </a:xfrm>
        <a:prstGeom prst="ellipse">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8842491" y="0"/>
          <a:ext cx="780319" cy="1257461"/>
        </a:xfrm>
        <a:prstGeom prst="roundRect">
          <a:avLst>
            <a:gd name="adj" fmla="val 10000"/>
          </a:avLst>
        </a:prstGeom>
        <a:solidFill>
          <a:schemeClr val="accent5">
            <a:hueOff val="-6195331"/>
            <a:satOff val="-15967"/>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8842491" y="502984"/>
        <a:ext cx="780319" cy="502984"/>
      </dsp:txXfrm>
    </dsp:sp>
    <dsp:sp modelId="{89B577BF-5AEA-4EF6-9405-20BE637C9B3A}">
      <dsp:nvSpPr>
        <dsp:cNvPr id="0" name=""/>
        <dsp:cNvSpPr/>
      </dsp:nvSpPr>
      <dsp:spPr>
        <a:xfrm>
          <a:off x="9023283" y="75447"/>
          <a:ext cx="418734" cy="418734"/>
        </a:xfrm>
        <a:prstGeom prst="ellipse">
          <a:avLst/>
        </a:prstGeom>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13191-82A3-40C1-A7D3-B52783AC4D21}">
      <dsp:nvSpPr>
        <dsp:cNvPr id="0" name=""/>
        <dsp:cNvSpPr/>
      </dsp:nvSpPr>
      <dsp:spPr>
        <a:xfrm>
          <a:off x="9646220" y="0"/>
          <a:ext cx="780319" cy="125746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Rufous </a:t>
          </a:r>
          <a:r>
            <a:rPr lang="en-US" sz="1000" b="1" kern="1200" dirty="0">
              <a:latin typeface="Arial" panose="020B0604020202020204"/>
            </a:rPr>
            <a:t>hare-wallaby</a:t>
          </a:r>
          <a:endParaRPr lang="en-AU" sz="1000" b="1" kern="1200" dirty="0"/>
        </a:p>
      </dsp:txBody>
      <dsp:txXfrm>
        <a:off x="9646220" y="502984"/>
        <a:ext cx="780319" cy="502984"/>
      </dsp:txXfrm>
    </dsp:sp>
    <dsp:sp modelId="{19B8F84C-2216-4107-99D8-717524AA93DE}">
      <dsp:nvSpPr>
        <dsp:cNvPr id="0" name=""/>
        <dsp:cNvSpPr/>
      </dsp:nvSpPr>
      <dsp:spPr>
        <a:xfrm>
          <a:off x="9827012" y="75447"/>
          <a:ext cx="418734" cy="418734"/>
        </a:xfrm>
        <a:prstGeom prst="ellipse">
          <a:avLst/>
        </a:prstGeom>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a:off x="417120" y="1005968"/>
          <a:ext cx="9593774" cy="188619"/>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5443E-1BD9-4C6D-A609-02E1F3B29E44}">
      <dsp:nvSpPr>
        <dsp:cNvPr id="0" name=""/>
        <dsp:cNvSpPr/>
      </dsp:nvSpPr>
      <dsp:spPr>
        <a:xfrm>
          <a:off x="1476" y="0"/>
          <a:ext cx="780319" cy="12574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476" y="502984"/>
        <a:ext cx="780319" cy="502984"/>
      </dsp:txXfrm>
    </dsp:sp>
    <dsp:sp modelId="{EBFFD32C-7C7A-4DA4-BF68-12BBA93A17DD}">
      <dsp:nvSpPr>
        <dsp:cNvPr id="0" name=""/>
        <dsp:cNvSpPr/>
      </dsp:nvSpPr>
      <dsp:spPr>
        <a:xfrm>
          <a:off x="182268" y="75447"/>
          <a:ext cx="418734" cy="4187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13CF3-85F8-47CC-AFF0-EAC648DB1517}">
      <dsp:nvSpPr>
        <dsp:cNvPr id="0" name=""/>
        <dsp:cNvSpPr/>
      </dsp:nvSpPr>
      <dsp:spPr>
        <a:xfrm>
          <a:off x="805205" y="0"/>
          <a:ext cx="780319" cy="1257461"/>
        </a:xfrm>
        <a:prstGeom prst="roundRect">
          <a:avLst>
            <a:gd name="adj" fmla="val 10000"/>
          </a:avLst>
        </a:prstGeom>
        <a:solidFill>
          <a:schemeClr val="accent5">
            <a:hueOff val="-563212"/>
            <a:satOff val="-145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Banded </a:t>
          </a:r>
          <a:r>
            <a:rPr lang="en-US" sz="1000" b="1" kern="1200">
              <a:latin typeface="Arial" panose="020B0604020202020204"/>
            </a:rPr>
            <a:t>hare-wallaby</a:t>
          </a:r>
          <a:endParaRPr lang="en-AU" sz="1000" b="1" kern="1200"/>
        </a:p>
      </dsp:txBody>
      <dsp:txXfrm>
        <a:off x="805205" y="502984"/>
        <a:ext cx="780319" cy="502984"/>
      </dsp:txXfrm>
    </dsp:sp>
    <dsp:sp modelId="{4160F05D-5CA1-449A-8B39-CB052249BE73}">
      <dsp:nvSpPr>
        <dsp:cNvPr id="0" name=""/>
        <dsp:cNvSpPr/>
      </dsp:nvSpPr>
      <dsp:spPr>
        <a:xfrm>
          <a:off x="985997" y="75447"/>
          <a:ext cx="418734" cy="4187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1608933" y="0"/>
          <a:ext cx="780319" cy="1257461"/>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1608933" y="502984"/>
        <a:ext cx="780319" cy="502984"/>
      </dsp:txXfrm>
    </dsp:sp>
    <dsp:sp modelId="{71E9B3D2-401F-4B0F-8B0B-00AC9A5D6AEF}">
      <dsp:nvSpPr>
        <dsp:cNvPr id="0" name=""/>
        <dsp:cNvSpPr/>
      </dsp:nvSpPr>
      <dsp:spPr>
        <a:xfrm>
          <a:off x="1789726" y="75447"/>
          <a:ext cx="418734" cy="41873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2412662" y="0"/>
          <a:ext cx="780319" cy="125746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2412662" y="502984"/>
        <a:ext cx="780319" cy="502984"/>
      </dsp:txXfrm>
    </dsp:sp>
    <dsp:sp modelId="{EAE5D885-147E-459B-8677-1BF2BD589A6E}">
      <dsp:nvSpPr>
        <dsp:cNvPr id="0" name=""/>
        <dsp:cNvSpPr/>
      </dsp:nvSpPr>
      <dsp:spPr>
        <a:xfrm>
          <a:off x="2593454" y="75447"/>
          <a:ext cx="418734" cy="41873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3216391" y="0"/>
          <a:ext cx="780319" cy="125746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3216391" y="502984"/>
        <a:ext cx="780319" cy="502984"/>
      </dsp:txXfrm>
    </dsp:sp>
    <dsp:sp modelId="{58E6C08F-438F-4550-9B13-AF6637FBE18C}">
      <dsp:nvSpPr>
        <dsp:cNvPr id="0" name=""/>
        <dsp:cNvSpPr/>
      </dsp:nvSpPr>
      <dsp:spPr>
        <a:xfrm>
          <a:off x="3397183" y="75447"/>
          <a:ext cx="418734" cy="41873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4020119" y="0"/>
          <a:ext cx="780319" cy="1257461"/>
        </a:xfrm>
        <a:prstGeom prst="roundRect">
          <a:avLst>
            <a:gd name="adj" fmla="val 10000"/>
          </a:avLst>
        </a:prstGeom>
        <a:solidFill>
          <a:schemeClr val="accent5">
            <a:hueOff val="-2816059"/>
            <a:satOff val="-725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4020119" y="502984"/>
        <a:ext cx="780319" cy="502984"/>
      </dsp:txXfrm>
    </dsp:sp>
    <dsp:sp modelId="{B3264584-6ED9-4771-A845-5C8247B4FADC}">
      <dsp:nvSpPr>
        <dsp:cNvPr id="0" name=""/>
        <dsp:cNvSpPr/>
      </dsp:nvSpPr>
      <dsp:spPr>
        <a:xfrm>
          <a:off x="4200912" y="75447"/>
          <a:ext cx="418734" cy="418734"/>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1DFF6-04E3-412D-B126-F48F40442B57}">
      <dsp:nvSpPr>
        <dsp:cNvPr id="0" name=""/>
        <dsp:cNvSpPr/>
      </dsp:nvSpPr>
      <dsp:spPr>
        <a:xfrm>
          <a:off x="4823848" y="0"/>
          <a:ext cx="780319" cy="125746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4823848" y="502984"/>
        <a:ext cx="780319" cy="502984"/>
      </dsp:txXfrm>
    </dsp:sp>
    <dsp:sp modelId="{0BB9A52A-5F8D-4635-B518-EF1A58E3D4C8}">
      <dsp:nvSpPr>
        <dsp:cNvPr id="0" name=""/>
        <dsp:cNvSpPr/>
      </dsp:nvSpPr>
      <dsp:spPr>
        <a:xfrm>
          <a:off x="5004640" y="75447"/>
          <a:ext cx="418734" cy="41873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5627577" y="0"/>
          <a:ext cx="780319" cy="1257461"/>
        </a:xfrm>
        <a:prstGeom prst="roundRect">
          <a:avLst>
            <a:gd name="adj" fmla="val 10000"/>
          </a:avLst>
        </a:prstGeom>
        <a:solidFill>
          <a:schemeClr val="accent5">
            <a:hueOff val="-3942483"/>
            <a:satOff val="-1016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5627577" y="502984"/>
        <a:ext cx="780319" cy="502984"/>
      </dsp:txXfrm>
    </dsp:sp>
    <dsp:sp modelId="{AE628A9E-2003-49D4-AD61-A0706EA96461}">
      <dsp:nvSpPr>
        <dsp:cNvPr id="0" name=""/>
        <dsp:cNvSpPr/>
      </dsp:nvSpPr>
      <dsp:spPr>
        <a:xfrm>
          <a:off x="5808369" y="75447"/>
          <a:ext cx="418734" cy="418734"/>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6431305" y="0"/>
          <a:ext cx="780319" cy="125746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t>Western </a:t>
          </a:r>
          <a:r>
            <a:rPr lang="en-US" sz="900" b="1" kern="1200">
              <a:latin typeface="Arial" panose="020B0604020202020204"/>
            </a:rPr>
            <a:t>grasswren</a:t>
          </a:r>
          <a:endParaRPr lang="en-AU" sz="900" b="1" kern="1200"/>
        </a:p>
      </dsp:txBody>
      <dsp:txXfrm>
        <a:off x="6431305" y="502984"/>
        <a:ext cx="780319" cy="502984"/>
      </dsp:txXfrm>
    </dsp:sp>
    <dsp:sp modelId="{C79186B2-4375-4D5A-A75D-9AA5F49C445C}">
      <dsp:nvSpPr>
        <dsp:cNvPr id="0" name=""/>
        <dsp:cNvSpPr/>
      </dsp:nvSpPr>
      <dsp:spPr>
        <a:xfrm>
          <a:off x="6612098" y="75447"/>
          <a:ext cx="418734" cy="418734"/>
        </a:xfrm>
        <a:prstGeom prst="ellipse">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7235034" y="0"/>
          <a:ext cx="780319" cy="125746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7235034" y="502984"/>
        <a:ext cx="780319" cy="502984"/>
      </dsp:txXfrm>
    </dsp:sp>
    <dsp:sp modelId="{0C0FAFDC-963D-4C71-B85D-308CC44D1C14}">
      <dsp:nvSpPr>
        <dsp:cNvPr id="0" name=""/>
        <dsp:cNvSpPr/>
      </dsp:nvSpPr>
      <dsp:spPr>
        <a:xfrm>
          <a:off x="7415826" y="75447"/>
          <a:ext cx="418734" cy="418734"/>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8038763" y="0"/>
          <a:ext cx="780319" cy="1257461"/>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8038763" y="502984"/>
        <a:ext cx="780319" cy="502984"/>
      </dsp:txXfrm>
    </dsp:sp>
    <dsp:sp modelId="{DC75DCDA-F356-4EA8-8EB8-826420DFD6C6}">
      <dsp:nvSpPr>
        <dsp:cNvPr id="0" name=""/>
        <dsp:cNvSpPr/>
      </dsp:nvSpPr>
      <dsp:spPr>
        <a:xfrm>
          <a:off x="8219555" y="75447"/>
          <a:ext cx="418734" cy="418734"/>
        </a:xfrm>
        <a:prstGeom prst="ellipse">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8842491" y="0"/>
          <a:ext cx="780319" cy="1257461"/>
        </a:xfrm>
        <a:prstGeom prst="roundRect">
          <a:avLst>
            <a:gd name="adj" fmla="val 10000"/>
          </a:avLst>
        </a:prstGeom>
        <a:solidFill>
          <a:schemeClr val="accent5">
            <a:hueOff val="-6195331"/>
            <a:satOff val="-15967"/>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8842491" y="502984"/>
        <a:ext cx="780319" cy="502984"/>
      </dsp:txXfrm>
    </dsp:sp>
    <dsp:sp modelId="{89B577BF-5AEA-4EF6-9405-20BE637C9B3A}">
      <dsp:nvSpPr>
        <dsp:cNvPr id="0" name=""/>
        <dsp:cNvSpPr/>
      </dsp:nvSpPr>
      <dsp:spPr>
        <a:xfrm>
          <a:off x="9023283" y="75447"/>
          <a:ext cx="418734" cy="418734"/>
        </a:xfrm>
        <a:prstGeom prst="ellipse">
          <a:avLst/>
        </a:prstGeom>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13191-82A3-40C1-A7D3-B52783AC4D21}">
      <dsp:nvSpPr>
        <dsp:cNvPr id="0" name=""/>
        <dsp:cNvSpPr/>
      </dsp:nvSpPr>
      <dsp:spPr>
        <a:xfrm>
          <a:off x="9646220" y="0"/>
          <a:ext cx="780319" cy="125746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Rufous </a:t>
          </a:r>
          <a:r>
            <a:rPr lang="en-US" sz="1000" b="1" kern="1200">
              <a:latin typeface="Arial" panose="020B0604020202020204"/>
            </a:rPr>
            <a:t>hare-wallaby</a:t>
          </a:r>
          <a:endParaRPr lang="en-AU" sz="1000" b="1" kern="1200"/>
        </a:p>
      </dsp:txBody>
      <dsp:txXfrm>
        <a:off x="9646220" y="502984"/>
        <a:ext cx="780319" cy="502984"/>
      </dsp:txXfrm>
    </dsp:sp>
    <dsp:sp modelId="{19B8F84C-2216-4107-99D8-717524AA93DE}">
      <dsp:nvSpPr>
        <dsp:cNvPr id="0" name=""/>
        <dsp:cNvSpPr/>
      </dsp:nvSpPr>
      <dsp:spPr>
        <a:xfrm>
          <a:off x="9827012" y="75447"/>
          <a:ext cx="418734" cy="418734"/>
        </a:xfrm>
        <a:prstGeom prst="ellipse">
          <a:avLst/>
        </a:prstGeom>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a:off x="417120" y="1005968"/>
          <a:ext cx="9593774" cy="188619"/>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3AE03-E043-4FCE-9D35-2350DD7364A8}">
      <dsp:nvSpPr>
        <dsp:cNvPr id="0" name=""/>
        <dsp:cNvSpPr/>
      </dsp:nvSpPr>
      <dsp:spPr>
        <a:xfrm>
          <a:off x="4908"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4908" y="851137"/>
        <a:ext cx="1881665" cy="752666"/>
      </dsp:txXfrm>
    </dsp:sp>
    <dsp:sp modelId="{B92CB725-9CE0-4E0C-A0B4-B0AC41C36D8C}">
      <dsp:nvSpPr>
        <dsp:cNvPr id="0" name=""/>
        <dsp:cNvSpPr/>
      </dsp:nvSpPr>
      <dsp:spPr>
        <a:xfrm>
          <a:off x="4908"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4908" y="1571322"/>
        <a:ext cx="1881665" cy="2983310"/>
      </dsp:txXfrm>
    </dsp:sp>
    <dsp:sp modelId="{D4F9BA3E-643C-48A1-BDC9-E7BEFAFA7C5A}">
      <dsp:nvSpPr>
        <dsp:cNvPr id="0" name=""/>
        <dsp:cNvSpPr/>
      </dsp:nvSpPr>
      <dsp:spPr>
        <a:xfrm>
          <a:off x="2150006"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 </a:t>
          </a:r>
          <a:endParaRPr lang="en-AU" sz="1200" b="1" kern="1200">
            <a:latin typeface="Arial" panose="020B0604020202020204" pitchFamily="34" charset="0"/>
            <a:cs typeface="Arial" panose="020B0604020202020204" pitchFamily="34" charset="0"/>
          </a:endParaRPr>
        </a:p>
      </dsp:txBody>
      <dsp:txXfrm>
        <a:off x="2150006" y="851137"/>
        <a:ext cx="1881665" cy="752666"/>
      </dsp:txXfrm>
    </dsp:sp>
    <dsp:sp modelId="{1550BC86-0878-4F08-BFFE-1CE07122BFCE}">
      <dsp:nvSpPr>
        <dsp:cNvPr id="0" name=""/>
        <dsp:cNvSpPr/>
      </dsp:nvSpPr>
      <dsp:spPr>
        <a:xfrm>
          <a:off x="2150006"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2150006" y="1571322"/>
        <a:ext cx="1881665" cy="2983310"/>
      </dsp:txXfrm>
    </dsp:sp>
    <dsp:sp modelId="{50F622F6-38CD-4112-A2E3-50A07F2646D4}">
      <dsp:nvSpPr>
        <dsp:cNvPr id="0" name=""/>
        <dsp:cNvSpPr/>
      </dsp:nvSpPr>
      <dsp:spPr>
        <a:xfrm>
          <a:off x="4295104"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4295104" y="851137"/>
        <a:ext cx="1881665" cy="752666"/>
      </dsp:txXfrm>
    </dsp:sp>
    <dsp:sp modelId="{6282DDDA-4E46-41A2-B153-B8A5AAFAD1E0}">
      <dsp:nvSpPr>
        <dsp:cNvPr id="0" name=""/>
        <dsp:cNvSpPr/>
      </dsp:nvSpPr>
      <dsp:spPr>
        <a:xfrm>
          <a:off x="4295104"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4295104" y="1571322"/>
        <a:ext cx="1881665" cy="2983310"/>
      </dsp:txXfrm>
    </dsp:sp>
    <dsp:sp modelId="{9F4EE4CA-A5F2-45C6-8B06-355AB6AAA4CB}">
      <dsp:nvSpPr>
        <dsp:cNvPr id="0" name=""/>
        <dsp:cNvSpPr/>
      </dsp:nvSpPr>
      <dsp:spPr>
        <a:xfrm>
          <a:off x="6440203"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6440203" y="851137"/>
        <a:ext cx="1881665" cy="752666"/>
      </dsp:txXfrm>
    </dsp:sp>
    <dsp:sp modelId="{8C3570E7-A578-4AC1-9B95-11DE28EB1BB0}">
      <dsp:nvSpPr>
        <dsp:cNvPr id="0" name=""/>
        <dsp:cNvSpPr/>
      </dsp:nvSpPr>
      <dsp:spPr>
        <a:xfrm>
          <a:off x="6440203"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6440203" y="1571322"/>
        <a:ext cx="1881665" cy="2983310"/>
      </dsp:txXfrm>
    </dsp:sp>
    <dsp:sp modelId="{7EDA5046-2EA5-4328-AE06-A6C18B42BCC0}">
      <dsp:nvSpPr>
        <dsp:cNvPr id="0" name=""/>
        <dsp:cNvSpPr/>
      </dsp:nvSpPr>
      <dsp:spPr>
        <a:xfrm>
          <a:off x="8585301"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8585301" y="851137"/>
        <a:ext cx="1881665" cy="752666"/>
      </dsp:txXfrm>
    </dsp:sp>
    <dsp:sp modelId="{96FD7844-13BC-4F66-BD70-DF93EA8BED80}">
      <dsp:nvSpPr>
        <dsp:cNvPr id="0" name=""/>
        <dsp:cNvSpPr/>
      </dsp:nvSpPr>
      <dsp:spPr>
        <a:xfrm>
          <a:off x="8585301"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8585301" y="1571322"/>
        <a:ext cx="1881665" cy="2983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B73AA-E3E7-4917-A044-764321B18B6A}">
      <dsp:nvSpPr>
        <dsp:cNvPr id="0" name=""/>
        <dsp:cNvSpPr/>
      </dsp:nvSpPr>
      <dsp:spPr>
        <a:xfrm>
          <a:off x="9247"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1</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Consider biodiversity at Dirk Hartog Island, Shark Bay or your local region. What are you most concerned about?</a:t>
          </a:r>
          <a:endParaRPr lang="en-AU" sz="1600" kern="1200"/>
        </a:p>
      </dsp:txBody>
      <dsp:txXfrm>
        <a:off x="9247" y="1353239"/>
        <a:ext cx="3153232" cy="1353239"/>
      </dsp:txXfrm>
    </dsp:sp>
    <dsp:sp modelId="{4488671A-6088-4CE7-B8AD-39FE99FD7F7F}">
      <dsp:nvSpPr>
        <dsp:cNvPr id="0" name=""/>
        <dsp:cNvSpPr/>
      </dsp:nvSpPr>
      <dsp:spPr>
        <a:xfrm>
          <a:off x="1015357" y="202985"/>
          <a:ext cx="1126571" cy="1126571"/>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A49D2-AD2D-423E-881A-D94DB00703D7}">
      <dsp:nvSpPr>
        <dsp:cNvPr id="0" name=""/>
        <dsp:cNvSpPr/>
      </dsp:nvSpPr>
      <dsp:spPr>
        <a:xfrm>
          <a:off x="3249856"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2</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Use Solution Fluency to lead you to create real-world action</a:t>
          </a:r>
        </a:p>
      </dsp:txBody>
      <dsp:txXfrm>
        <a:off x="3249856" y="1353239"/>
        <a:ext cx="3153232" cy="1353239"/>
      </dsp:txXfrm>
    </dsp:sp>
    <dsp:sp modelId="{21709DC9-0CB8-4FBE-9A69-40A624D557FB}">
      <dsp:nvSpPr>
        <dsp:cNvPr id="0" name=""/>
        <dsp:cNvSpPr/>
      </dsp:nvSpPr>
      <dsp:spPr>
        <a:xfrm>
          <a:off x="4263186" y="202985"/>
          <a:ext cx="1126571" cy="112657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B617D7-DA75-495B-B595-CEB50AB0B80D}">
      <dsp:nvSpPr>
        <dsp:cNvPr id="0" name=""/>
        <dsp:cNvSpPr/>
      </dsp:nvSpPr>
      <dsp:spPr>
        <a:xfrm>
          <a:off x="6497685"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AU" sz="1800" kern="120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3</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Share, celebrate and reflect on your achievement</a:t>
          </a:r>
        </a:p>
        <a:p>
          <a:pPr marL="0" lvl="0" indent="0" algn="ctr" defTabSz="800100">
            <a:lnSpc>
              <a:spcPct val="90000"/>
            </a:lnSpc>
            <a:spcBef>
              <a:spcPct val="0"/>
            </a:spcBef>
            <a:spcAft>
              <a:spcPct val="35000"/>
            </a:spcAft>
            <a:buNone/>
          </a:pPr>
          <a:endParaRPr lang="en-AU" sz="1600" kern="1200">
            <a:latin typeface="Arial" panose="020B0604020202020204" pitchFamily="34" charset="0"/>
            <a:cs typeface="Arial" panose="020B0604020202020204" pitchFamily="34" charset="0"/>
          </a:endParaRPr>
        </a:p>
      </dsp:txBody>
      <dsp:txXfrm>
        <a:off x="6497685" y="1353239"/>
        <a:ext cx="3153232" cy="1353239"/>
      </dsp:txXfrm>
    </dsp:sp>
    <dsp:sp modelId="{F54C3A27-A7CB-4953-8460-36A628ECB647}">
      <dsp:nvSpPr>
        <dsp:cNvPr id="0" name=""/>
        <dsp:cNvSpPr/>
      </dsp:nvSpPr>
      <dsp:spPr>
        <a:xfrm>
          <a:off x="7511016" y="202985"/>
          <a:ext cx="1126571" cy="112657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39625-735E-48BC-9CB9-D0855F2C4BA4}">
      <dsp:nvSpPr>
        <dsp:cNvPr id="0" name=""/>
        <dsp:cNvSpPr/>
      </dsp:nvSpPr>
      <dsp:spPr>
        <a:xfrm>
          <a:off x="386117" y="2706479"/>
          <a:ext cx="8880709" cy="507464"/>
        </a:xfrm>
        <a:prstGeom prst="rightArrow">
          <a:avLst/>
        </a:prstGeom>
        <a:solidFill>
          <a:schemeClr val="dk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6C62E-0E52-486F-8913-BE664060BE32}" type="datetimeFigureOut">
              <a:rPr lang="en-AU" smtClean="0"/>
              <a:t>26/07/2024</a:t>
            </a:fld>
            <a:endParaRPr lang="en-AU"/>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C58CD-E171-48FF-B213-FDB5F56FFF82}" type="slidenum">
              <a:rPr lang="en-AU" smtClean="0"/>
              <a:t>‹#›</a:t>
            </a:fld>
            <a:endParaRPr lang="en-AU"/>
          </a:p>
        </p:txBody>
      </p:sp>
    </p:spTree>
    <p:extLst>
      <p:ext uri="{BB962C8B-B14F-4D97-AF65-F5344CB8AC3E}">
        <p14:creationId xmlns:p14="http://schemas.microsoft.com/office/powerpoint/2010/main" val="419871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0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55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29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4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66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68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FFC8403-7704-41F3-818D-53335B04A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a:solidFill>
                  <a:schemeClr val="tx1"/>
                </a:solidFill>
                <a:latin typeface="Garamond" panose="02020404030301010803" pitchFamily="18" charset="0"/>
                <a:ea typeface="ヒラギノ角ゴ Pro W3" pitchFamily="6" charset="-128"/>
              </a:defRPr>
            </a:lvl1pPr>
            <a:lvl2pPr marL="742950" indent="-285750" algn="ctr">
              <a:defRPr>
                <a:solidFill>
                  <a:schemeClr val="tx1"/>
                </a:solidFill>
                <a:latin typeface="Garamond" panose="02020404030301010803" pitchFamily="18" charset="0"/>
                <a:ea typeface="ヒラギノ角ゴ Pro W3" pitchFamily="6" charset="-128"/>
              </a:defRPr>
            </a:lvl2pPr>
            <a:lvl3pPr marL="1143000" indent="-228600" algn="ctr">
              <a:defRPr>
                <a:solidFill>
                  <a:schemeClr val="tx1"/>
                </a:solidFill>
                <a:latin typeface="Garamond" panose="02020404030301010803" pitchFamily="18" charset="0"/>
                <a:ea typeface="ヒラギノ角ゴ Pro W3" pitchFamily="6" charset="-128"/>
              </a:defRPr>
            </a:lvl3pPr>
            <a:lvl4pPr marL="1600200" indent="-228600" algn="ctr">
              <a:defRPr>
                <a:solidFill>
                  <a:schemeClr val="tx1"/>
                </a:solidFill>
                <a:latin typeface="Garamond" panose="02020404030301010803" pitchFamily="18" charset="0"/>
                <a:ea typeface="ヒラギノ角ゴ Pro W3" pitchFamily="6" charset="-128"/>
              </a:defRPr>
            </a:lvl4pPr>
            <a:lvl5pPr marL="2057400" indent="-228600" algn="ctr">
              <a:defRPr>
                <a:solidFill>
                  <a:schemeClr val="tx1"/>
                </a:solidFill>
                <a:latin typeface="Garamond" panose="02020404030301010803" pitchFamily="18" charset="0"/>
                <a:ea typeface="ヒラギノ角ゴ Pro W3" pitchFamily="6" charset="-128"/>
              </a:defRPr>
            </a:lvl5pPr>
            <a:lvl6pPr marL="25146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6pPr>
            <a:lvl7pPr marL="29718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7pPr>
            <a:lvl8pPr marL="34290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8pPr>
            <a:lvl9pPr marL="38862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315FF-431C-41A1-B37C-321A55ABBDCB}" type="slidenum">
              <a:rPr kumimoji="0" lang="en-US"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ヒラギノ角ゴ Pro W3" pitchFamily="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ヒラギノ角ゴ Pro W3" pitchFamily="6" charset="-128"/>
              <a:cs typeface="+mn-cs"/>
            </a:endParaRPr>
          </a:p>
        </p:txBody>
      </p:sp>
      <p:sp>
        <p:nvSpPr>
          <p:cNvPr id="15363" name="Rectangle 2">
            <a:extLst>
              <a:ext uri="{FF2B5EF4-FFF2-40B4-BE49-F238E27FC236}">
                <a16:creationId xmlns:a16="http://schemas.microsoft.com/office/drawing/2014/main" id="{48ACE121-8B49-4A41-98FF-8BD419E4C66F}"/>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5184D20-3786-4A7D-B2DC-ABFD329F381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omic Sans MS" panose="030F0702030302020204" pitchFamily="66" charset="0"/>
              <a:ea typeface="ヒラギノ角ゴ Pro W3" pitchFamily="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708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17549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72271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97544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8"/>
            <a:ext cx="9622632" cy="1256446"/>
          </a:xfrm>
        </p:spPr>
        <p:txBody>
          <a:bodyPr/>
          <a:lstStyle/>
          <a:p>
            <a:r>
              <a:rPr lang="en-US"/>
              <a:t>Click to edit Master title style</a:t>
            </a:r>
            <a:endParaRPr lang="en-AU"/>
          </a:p>
        </p:txBody>
      </p:sp>
      <p:sp>
        <p:nvSpPr>
          <p:cNvPr id="3" name="Text Placeholder 2"/>
          <p:cNvSpPr>
            <a:spLocks noGrp="1"/>
          </p:cNvSpPr>
          <p:nvPr>
            <p:ph type="body" sz="half" idx="1"/>
          </p:nvPr>
        </p:nvSpPr>
        <p:spPr>
          <a:xfrm>
            <a:off x="534591" y="1795423"/>
            <a:ext cx="4722217" cy="4444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hart Placeholder 3"/>
          <p:cNvSpPr>
            <a:spLocks noGrp="1"/>
          </p:cNvSpPr>
          <p:nvPr>
            <p:ph type="chart" sz="half" idx="2"/>
          </p:nvPr>
        </p:nvSpPr>
        <p:spPr>
          <a:xfrm>
            <a:off x="5435005" y="1795423"/>
            <a:ext cx="4722217" cy="4444809"/>
          </a:xfrm>
        </p:spPr>
        <p:txBody>
          <a:bodyPr/>
          <a:lstStyle/>
          <a:p>
            <a:pPr lvl="0"/>
            <a:endParaRPr lang="en-AU" noProof="0"/>
          </a:p>
        </p:txBody>
      </p:sp>
    </p:spTree>
    <p:extLst>
      <p:ext uri="{BB962C8B-B14F-4D97-AF65-F5344CB8AC3E}">
        <p14:creationId xmlns:p14="http://schemas.microsoft.com/office/powerpoint/2010/main" val="329477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71119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68070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5585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B782CD-9B1E-4814-AD7D-64C3068ED4E2}" type="datetimeFigureOut">
              <a:rPr lang="en-AU" smtClean="0"/>
              <a:t>26/07/2024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261136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B782CD-9B1E-4814-AD7D-64C3068ED4E2}" type="datetimeFigureOut">
              <a:rPr lang="en-AU" smtClean="0"/>
              <a:t>26/07/2024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00713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B782CD-9B1E-4814-AD7D-64C3068ED4E2}" type="datetimeFigureOut">
              <a:rPr lang="en-AU" smtClean="0"/>
              <a:t>26/07/2024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006097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782CD-9B1E-4814-AD7D-64C3068ED4E2}" type="datetimeFigureOut">
              <a:rPr lang="en-AU" smtClean="0"/>
              <a:t>26/07/2024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54317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756534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26/07/2024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625379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26/07/2024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5764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495603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632627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7"/>
            <a:ext cx="9622632" cy="1259946"/>
          </a:xfrm>
        </p:spPr>
        <p:txBody>
          <a:bodyPr/>
          <a:lstStyle/>
          <a:p>
            <a:r>
              <a:rPr lang="en-AU"/>
              <a:t>Click to edit Master title style</a:t>
            </a:r>
            <a:endParaRPr lang="en-US"/>
          </a:p>
        </p:txBody>
      </p:sp>
      <p:sp>
        <p:nvSpPr>
          <p:cNvPr id="3" name="Text Placeholder 2"/>
          <p:cNvSpPr>
            <a:spLocks noGrp="1"/>
          </p:cNvSpPr>
          <p:nvPr>
            <p:ph type="body" sz="half" idx="1"/>
          </p:nvPr>
        </p:nvSpPr>
        <p:spPr>
          <a:xfrm>
            <a:off x="534591" y="1763925"/>
            <a:ext cx="4722217" cy="498903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quarter" idx="2"/>
          </p:nvPr>
        </p:nvSpPr>
        <p:spPr>
          <a:xfrm>
            <a:off x="5435005" y="1763924"/>
            <a:ext cx="4722217" cy="2409647"/>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Content Placeholder 4"/>
          <p:cNvSpPr>
            <a:spLocks noGrp="1"/>
          </p:cNvSpPr>
          <p:nvPr>
            <p:ph sz="quarter" idx="3"/>
          </p:nvPr>
        </p:nvSpPr>
        <p:spPr>
          <a:xfrm>
            <a:off x="5435005" y="4341565"/>
            <a:ext cx="4722217" cy="241139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Rectangle 2">
            <a:extLst>
              <a:ext uri="{FF2B5EF4-FFF2-40B4-BE49-F238E27FC236}">
                <a16:creationId xmlns:a16="http://schemas.microsoft.com/office/drawing/2014/main" id="{FCC1F727-3FFB-41E9-8A62-9FAA59A1C49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6D6AAC63-BDBD-407A-ACB6-CB1438347840}"/>
              </a:ext>
            </a:extLst>
          </p:cNvPr>
          <p:cNvSpPr>
            <a:spLocks noGrp="1" noChangeArrowheads="1"/>
          </p:cNvSpPr>
          <p:nvPr>
            <p:ph type="sldNum" sz="quarter" idx="11"/>
          </p:nvPr>
        </p:nvSpPr>
        <p:spPr>
          <a:ln/>
        </p:spPr>
        <p:txBody>
          <a:bodyPr/>
          <a:lstStyle>
            <a:lvl1pPr>
              <a:defRPr/>
            </a:lvl1pPr>
          </a:lstStyle>
          <a:p>
            <a:pPr>
              <a:defRPr/>
            </a:pPr>
            <a:fld id="{7AA087F4-0E76-4D3B-AF74-39AA4382B308}" type="slidenum">
              <a:rPr lang="en-US" altLang="en-US"/>
              <a:pPr>
                <a:defRPr/>
              </a:pPr>
              <a:t>‹#›</a:t>
            </a:fld>
            <a:endParaRPr lang="en-US" altLang="en-US"/>
          </a:p>
        </p:txBody>
      </p:sp>
      <p:sp>
        <p:nvSpPr>
          <p:cNvPr id="8" name="Rectangle 14">
            <a:extLst>
              <a:ext uri="{FF2B5EF4-FFF2-40B4-BE49-F238E27FC236}">
                <a16:creationId xmlns:a16="http://schemas.microsoft.com/office/drawing/2014/main" id="{89BFA596-F67A-4329-994E-583385D3D81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4277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21986"/>
            <a:ext cx="9622632" cy="1525934"/>
          </a:xfrm>
        </p:spPr>
        <p:txBody>
          <a:bodyPr/>
          <a:lstStyle/>
          <a:p>
            <a:r>
              <a:rPr lang="en-AU"/>
              <a:t>Click to edit Master title style</a:t>
            </a:r>
            <a:endParaRPr lang="en-US"/>
          </a:p>
        </p:txBody>
      </p:sp>
      <p:sp>
        <p:nvSpPr>
          <p:cNvPr id="3" name="Content Placeholder 2"/>
          <p:cNvSpPr>
            <a:spLocks noGrp="1"/>
          </p:cNvSpPr>
          <p:nvPr>
            <p:ph sz="quarter" idx="1"/>
          </p:nvPr>
        </p:nvSpPr>
        <p:spPr>
          <a:xfrm>
            <a:off x="534591" y="2099910"/>
            <a:ext cx="4722217" cy="218390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quarter" idx="2"/>
          </p:nvPr>
        </p:nvSpPr>
        <p:spPr>
          <a:xfrm>
            <a:off x="5435005" y="2099910"/>
            <a:ext cx="4722217" cy="218390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half" idx="3"/>
          </p:nvPr>
        </p:nvSpPr>
        <p:spPr>
          <a:xfrm>
            <a:off x="534591" y="4451809"/>
            <a:ext cx="9622632" cy="218390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Date Placeholder 5">
            <a:extLst>
              <a:ext uri="{FF2B5EF4-FFF2-40B4-BE49-F238E27FC236}">
                <a16:creationId xmlns:a16="http://schemas.microsoft.com/office/drawing/2014/main" id="{212CEF2E-77B2-4288-A629-A503AF281779}"/>
              </a:ext>
            </a:extLst>
          </p:cNvPr>
          <p:cNvSpPr>
            <a:spLocks noGrp="1"/>
          </p:cNvSpPr>
          <p:nvPr>
            <p:ph type="dt" sz="half" idx="10"/>
          </p:nvPr>
        </p:nvSpPr>
        <p:spPr>
          <a:xfrm>
            <a:off x="534591" y="6884204"/>
            <a:ext cx="2494756" cy="524977"/>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340219C1-7A12-4358-8BC7-66877C3CF142}"/>
              </a:ext>
            </a:extLst>
          </p:cNvPr>
          <p:cNvSpPr>
            <a:spLocks noGrp="1"/>
          </p:cNvSpPr>
          <p:nvPr>
            <p:ph type="ftr" sz="quarter" idx="11"/>
          </p:nvPr>
        </p:nvSpPr>
        <p:spPr>
          <a:xfrm>
            <a:off x="3653036" y="6884204"/>
            <a:ext cx="3385741" cy="524977"/>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21DFBC0C-3556-4230-9034-DEFFEFA5A249}"/>
              </a:ext>
            </a:extLst>
          </p:cNvPr>
          <p:cNvSpPr>
            <a:spLocks noGrp="1"/>
          </p:cNvSpPr>
          <p:nvPr>
            <p:ph type="sldNum" sz="quarter" idx="12"/>
          </p:nvPr>
        </p:nvSpPr>
        <p:spPr>
          <a:xfrm>
            <a:off x="7662466" y="6884204"/>
            <a:ext cx="2494756" cy="524977"/>
          </a:xfrm>
        </p:spPr>
        <p:txBody>
          <a:bodyPr/>
          <a:lstStyle>
            <a:lvl1pPr>
              <a:defRPr smtClean="0"/>
            </a:lvl1pPr>
          </a:lstStyle>
          <a:p>
            <a:pPr>
              <a:defRPr/>
            </a:pPr>
            <a:fld id="{FBA4A93A-2A74-4AFB-BEDB-F3F02C7C47E4}" type="slidenum">
              <a:rPr lang="en-US" altLang="en-US"/>
              <a:pPr>
                <a:defRPr/>
              </a:pPr>
              <a:t>‹#›</a:t>
            </a:fld>
            <a:endParaRPr lang="en-US" altLang="en-US"/>
          </a:p>
        </p:txBody>
      </p:sp>
    </p:spTree>
    <p:extLst>
      <p:ext uri="{BB962C8B-B14F-4D97-AF65-F5344CB8AC3E}">
        <p14:creationId xmlns:p14="http://schemas.microsoft.com/office/powerpoint/2010/main" val="17187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B782CD-9B1E-4814-AD7D-64C3068ED4E2}" type="datetimeFigureOut">
              <a:rPr lang="en-AU" smtClean="0"/>
              <a:t>26/07/2024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409997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B782CD-9B1E-4814-AD7D-64C3068ED4E2}" type="datetimeFigureOut">
              <a:rPr lang="en-AU" smtClean="0"/>
              <a:t>26/07/2024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74655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B782CD-9B1E-4814-AD7D-64C3068ED4E2}" type="datetimeFigureOut">
              <a:rPr lang="en-AU" smtClean="0"/>
              <a:t>26/07/2024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66699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B782CD-9B1E-4814-AD7D-64C3068ED4E2}" type="datetimeFigureOut">
              <a:rPr lang="en-AU" smtClean="0"/>
              <a:t>26/07/2024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501240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782CD-9B1E-4814-AD7D-64C3068ED4E2}" type="datetimeFigureOut">
              <a:rPr lang="en-AU" smtClean="0"/>
              <a:t>26/07/2024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721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26/07/2024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40120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26/07/2024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8272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2B782CD-9B1E-4814-AD7D-64C3068ED4E2}" type="datetimeFigureOut">
              <a:rPr lang="en-AU" smtClean="0"/>
              <a:t>26/07/2024</a:t>
            </a:fld>
            <a:endParaRPr lang="en-AU"/>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F84B496F-932C-42EF-9165-ADAAD2EB8BD2}" type="slidenum">
              <a:rPr lang="en-AU" smtClean="0"/>
              <a:t>‹#›</a:t>
            </a:fld>
            <a:endParaRPr lang="en-AU"/>
          </a:p>
        </p:txBody>
      </p:sp>
    </p:spTree>
    <p:extLst>
      <p:ext uri="{BB962C8B-B14F-4D97-AF65-F5344CB8AC3E}">
        <p14:creationId xmlns:p14="http://schemas.microsoft.com/office/powerpoint/2010/main" val="7223634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5" r:id="rId12"/>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2B782CD-9B1E-4814-AD7D-64C3068ED4E2}" type="datetimeFigureOut">
              <a:rPr lang="en-AU" smtClean="0"/>
              <a:t>26/07/2024</a:t>
            </a:fld>
            <a:endParaRPr lang="en-AU"/>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F84B496F-932C-42EF-9165-ADAAD2EB8BD2}" type="slidenum">
              <a:rPr lang="en-AU" smtClean="0"/>
              <a:t>‹#›</a:t>
            </a:fld>
            <a:endParaRPr lang="en-AU"/>
          </a:p>
        </p:txBody>
      </p:sp>
    </p:spTree>
    <p:extLst>
      <p:ext uri="{BB962C8B-B14F-4D97-AF65-F5344CB8AC3E}">
        <p14:creationId xmlns:p14="http://schemas.microsoft.com/office/powerpoint/2010/main" val="36526087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dn-sharkbaywa.pressidium.com/wp-content/uploads/2017/04/Social-Media-video-MIN.mp4"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38.jpeg"/></Relationships>
</file>

<file path=ppt/slides/_rels/slide1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hyperlink" Target="https://www.worldwildlife.org/species/directory?direction=desc&amp;sort=extinction_status" TargetMode="External"/><Relationship Id="rId13" Type="http://schemas.openxmlformats.org/officeDocument/2006/relationships/hyperlink" Target="https://www.youtube.com/watch?v=-0SM8tGhab4" TargetMode="External"/><Relationship Id="rId18" Type="http://schemas.openxmlformats.org/officeDocument/2006/relationships/hyperlink" Target="https://www.youtube.com/watch?v=vfxJEOOF47g&amp;list=PLwKOFN5-6PcQPw9iPMtPp7TGxbULdJtXc&amp;index=102&amp;t=13s" TargetMode="External"/><Relationship Id="rId3" Type="http://schemas.openxmlformats.org/officeDocument/2006/relationships/hyperlink" Target="http://www.sharkbay.org/restoration" TargetMode="External"/><Relationship Id="rId21" Type="http://schemas.openxmlformats.org/officeDocument/2006/relationships/image" Target="../media/image3.jpg"/><Relationship Id="rId7" Type="http://schemas.openxmlformats.org/officeDocument/2006/relationships/hyperlink" Target="https://www.awe.gov.au/environment/biodiversity/threatened/publications/factsheet-green-kids-guide-threatened-species-9-ways" TargetMode="External"/><Relationship Id="rId12" Type="http://schemas.openxmlformats.org/officeDocument/2006/relationships/hyperlink" Target="https://www.youtube.com/watch?v=mkI0Jk2zmsI" TargetMode="External"/><Relationship Id="rId17" Type="http://schemas.openxmlformats.org/officeDocument/2006/relationships/hyperlink" Target="https://www.youtube.com/watch?v=gOf7Vt8u5Tw&amp;list=PLwKOFN5-6PcQPw9iPMtPp7TGxbULdJtXc&amp;index=33" TargetMode="External"/><Relationship Id="rId2" Type="http://schemas.openxmlformats.org/officeDocument/2006/relationships/image" Target="../media/image6.jpeg"/><Relationship Id="rId16" Type="http://schemas.openxmlformats.org/officeDocument/2006/relationships/hyperlink" Target="https://www.youtube.com/watch?v=8vLsHG8xLgU" TargetMode="External"/><Relationship Id="rId20" Type="http://schemas.openxmlformats.org/officeDocument/2006/relationships/hyperlink" Target="https://www.youtube.com/watch?v=bUXY5OOR66U" TargetMode="External"/><Relationship Id="rId1" Type="http://schemas.openxmlformats.org/officeDocument/2006/relationships/slideLayout" Target="../slideLayouts/slideLayout2.xml"/><Relationship Id="rId6" Type="http://schemas.openxmlformats.org/officeDocument/2006/relationships/hyperlink" Target="https://www.worldanimalprotection.org.au/" TargetMode="External"/><Relationship Id="rId11" Type="http://schemas.openxmlformats.org/officeDocument/2006/relationships/hyperlink" Target="https://www.youtube.com/watch?v=TMVjnFrrIQw" TargetMode="External"/><Relationship Id="rId5" Type="http://schemas.openxmlformats.org/officeDocument/2006/relationships/hyperlink" Target="https://www.dbca.wa.gov.au/wildlife-and-ecosystems/plants/list-threatened-and-priority-flora" TargetMode="External"/><Relationship Id="rId15" Type="http://schemas.openxmlformats.org/officeDocument/2006/relationships/hyperlink" Target="https://www.youtube.com/watch?v=iJyd_TuLKaY&amp;t=2s" TargetMode="External"/><Relationship Id="rId10" Type="http://schemas.openxmlformats.org/officeDocument/2006/relationships/hyperlink" Target="https://www.youtube.com/watch?v=ANXCEGcTzig" TargetMode="External"/><Relationship Id="rId19" Type="http://schemas.openxmlformats.org/officeDocument/2006/relationships/hyperlink" Target="https://www.abc.net.au/news/2023-08-19/tiny-marsupials-mulgaras-relocated-to-dirk-hartog-island/102673550" TargetMode="External"/><Relationship Id="rId4" Type="http://schemas.openxmlformats.org/officeDocument/2006/relationships/hyperlink" Target="https://www.dbca.wa.gov.au/wildlife-and-ecosystems/animals/list-threatened-and-priority-fauna" TargetMode="External"/><Relationship Id="rId9" Type="http://schemas.openxmlformats.org/officeDocument/2006/relationships/hyperlink" Target="https://nam12.safelinks.protection.outlook.com/?url=https%3A%2F%2Fwww.youtube.com%2Fwatch%3Fv%3DANXCEGcTzig&amp;data=05%7C01%7C%7C7edf1aa0d5a94d9ab1a208da37dca198%7C84df9e7fe9f640afb435aaaaaaaaaaaa%7C1%7C0%7C637883718212325642%7CUnknown%7CTWFpbGZsb3d8eyJWIjoiMC4wLjAwMDAiLCJQIjoiV2luMzIiLCJBTiI6Ik1haWwiLCJXVCI6Mn0%3D%7C3000%7C%7C%7C&amp;sdata=zjxsbDqyF%2BCvy%2BlgrWBnDdnNo1doITFtGmyzAIb%2BvoY%3D&amp;reserved=0" TargetMode="External"/><Relationship Id="rId14" Type="http://schemas.openxmlformats.org/officeDocument/2006/relationships/hyperlink" Target="https://www.youtube.com/watch?v=Osr_xJWEVOM" TargetMode="External"/><Relationship Id="rId22" Type="http://schemas.openxmlformats.org/officeDocument/2006/relationships/image" Target="../media/image4.jpg"/></Relationships>
</file>

<file path=ppt/slides/_rels/slide1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jpg"/><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70.jpeg"/><Relationship Id="rId5" Type="http://schemas.openxmlformats.org/officeDocument/2006/relationships/image" Target="../media/image269.png"/><Relationship Id="rId4" Type="http://schemas.openxmlformats.org/officeDocument/2006/relationships/image" Target="../media/image268.png"/></Relationships>
</file>

<file path=ppt/slides/_rels/slide114.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3.jpg"/><Relationship Id="rId7" Type="http://schemas.openxmlformats.org/officeDocument/2006/relationships/diagramQuickStyle" Target="../diagrams/quickStyle26.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4.jpg"/><Relationship Id="rId9" Type="http://schemas.microsoft.com/office/2007/relationships/diagramDrawing" Target="../diagrams/drawing26.xml"/></Relationships>
</file>

<file path=ppt/slides/_rels/slide115.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3.jpg"/><Relationship Id="rId7" Type="http://schemas.openxmlformats.org/officeDocument/2006/relationships/diagramQuickStyle" Target="../diagrams/quickStyle27.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4.jpg"/><Relationship Id="rId9" Type="http://schemas.microsoft.com/office/2007/relationships/diagramDrawing" Target="../diagrams/drawing27.xml"/></Relationships>
</file>

<file path=ppt/slides/_rels/slide116.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3.jpg"/><Relationship Id="rId7" Type="http://schemas.openxmlformats.org/officeDocument/2006/relationships/diagramQuickStyle" Target="../diagrams/quickStyle28.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4.jpg"/><Relationship Id="rId9" Type="http://schemas.microsoft.com/office/2007/relationships/diagramDrawing" Target="../diagrams/drawing28.xml"/></Relationships>
</file>

<file path=ppt/slides/_rels/slide117.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3.jpg"/><Relationship Id="rId7" Type="http://schemas.openxmlformats.org/officeDocument/2006/relationships/diagramQuickStyle" Target="../diagrams/quickStyle29.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4.jpg"/><Relationship Id="rId9" Type="http://schemas.microsoft.com/office/2007/relationships/diagramDrawing" Target="../diagrams/drawing29.xml"/></Relationships>
</file>

<file path=ppt/slides/_rels/slide118.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3.jpg"/><Relationship Id="rId7" Type="http://schemas.openxmlformats.org/officeDocument/2006/relationships/diagramQuickStyle" Target="../diagrams/quickStyle30.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4.jpg"/><Relationship Id="rId9" Type="http://schemas.microsoft.com/office/2007/relationships/diagramDrawing" Target="../diagrams/drawing30.xml"/></Relationships>
</file>

<file path=ppt/slides/_rels/slide119.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314.png"/><Relationship Id="rId18" Type="http://schemas.openxmlformats.org/officeDocument/2006/relationships/image" Target="../media/image319.png"/><Relationship Id="rId3" Type="http://schemas.openxmlformats.org/officeDocument/2006/relationships/image" Target="../media/image6.jpeg"/><Relationship Id="rId21" Type="http://schemas.openxmlformats.org/officeDocument/2006/relationships/image" Target="../media/image222.png"/><Relationship Id="rId7" Type="http://schemas.openxmlformats.org/officeDocument/2006/relationships/image" Target="../media/image215.png"/><Relationship Id="rId12" Type="http://schemas.openxmlformats.org/officeDocument/2006/relationships/image" Target="../media/image313.png"/><Relationship Id="rId17" Type="http://schemas.openxmlformats.org/officeDocument/2006/relationships/image" Target="../media/image318.png"/><Relationship Id="rId2" Type="http://schemas.openxmlformats.org/officeDocument/2006/relationships/image" Target="../media/image218.jpeg"/><Relationship Id="rId16" Type="http://schemas.openxmlformats.org/officeDocument/2006/relationships/image" Target="../media/image317.png"/><Relationship Id="rId20"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27.png"/><Relationship Id="rId11" Type="http://schemas.openxmlformats.org/officeDocument/2006/relationships/image" Target="../media/image312.png"/><Relationship Id="rId24" Type="http://schemas.openxmlformats.org/officeDocument/2006/relationships/image" Target="../media/image214.png"/><Relationship Id="rId5" Type="http://schemas.openxmlformats.org/officeDocument/2006/relationships/image" Target="../media/image220.png"/><Relationship Id="rId15" Type="http://schemas.openxmlformats.org/officeDocument/2006/relationships/image" Target="../media/image316.png"/><Relationship Id="rId23" Type="http://schemas.openxmlformats.org/officeDocument/2006/relationships/image" Target="../media/image219.png"/><Relationship Id="rId10" Type="http://schemas.openxmlformats.org/officeDocument/2006/relationships/image" Target="../media/image311.png"/><Relationship Id="rId19" Type="http://schemas.openxmlformats.org/officeDocument/2006/relationships/image" Target="../media/image320.png"/><Relationship Id="rId4" Type="http://schemas.openxmlformats.org/officeDocument/2006/relationships/hyperlink" Target="https://www.sharkbay.org/wp-content/uploads/2024/07/2024_273_DHI_Returnto1616_cardgame_A4_schoolprintable-1.pdf" TargetMode="External"/><Relationship Id="rId9" Type="http://schemas.openxmlformats.org/officeDocument/2006/relationships/image" Target="../media/image4.jpg"/><Relationship Id="rId14" Type="http://schemas.openxmlformats.org/officeDocument/2006/relationships/image" Target="../media/image315.png"/><Relationship Id="rId22" Type="http://schemas.openxmlformats.org/officeDocument/2006/relationships/image" Target="../media/image22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3.jpg"/><Relationship Id="rId3" Type="http://schemas.openxmlformats.org/officeDocument/2006/relationships/image" Target="../media/image16.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hyperlink" Target="https://www.sharkbay.org/wp-content/uploads/2024/07/2022_268_DirkHartogFaunaFacts.pdf" TargetMode="Externa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4.jpg"/><Relationship Id="rId4" Type="http://schemas.openxmlformats.org/officeDocument/2006/relationships/image" Target="../media/image6.jpeg"/><Relationship Id="rId9" Type="http://schemas.openxmlformats.org/officeDocument/2006/relationships/image" Target="../media/image43.png"/><Relationship Id="rId14" Type="http://schemas.openxmlformats.org/officeDocument/2006/relationships/image" Target="../media/image48.png"/></Relationships>
</file>

<file path=ppt/slides/_rels/slide1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2.xml.rels><?xml version="1.0" encoding="UTF-8" standalone="yes"?>
<Relationships xmlns="http://schemas.openxmlformats.org/package/2006/relationships"><Relationship Id="rId13" Type="http://schemas.openxmlformats.org/officeDocument/2006/relationships/image" Target="../media/image230.png"/><Relationship Id="rId18" Type="http://schemas.openxmlformats.org/officeDocument/2006/relationships/image" Target="../media/image4.jpg"/><Relationship Id="rId26" Type="http://schemas.openxmlformats.org/officeDocument/2006/relationships/image" Target="../media/image324.png"/><Relationship Id="rId3" Type="http://schemas.openxmlformats.org/officeDocument/2006/relationships/hyperlink" Target="https://www.sharkbay.org/wp-content/uploads/2024/07/2024_273_DHI_Returnto1616_cardgame_A4_schoolprintable-1.pdf" TargetMode="External"/><Relationship Id="rId21" Type="http://schemas.openxmlformats.org/officeDocument/2006/relationships/image" Target="../media/image322.png"/><Relationship Id="rId7" Type="http://schemas.openxmlformats.org/officeDocument/2006/relationships/image" Target="../media/image222.png"/><Relationship Id="rId12" Type="http://schemas.openxmlformats.org/officeDocument/2006/relationships/image" Target="../media/image215.png"/><Relationship Id="rId17" Type="http://schemas.openxmlformats.org/officeDocument/2006/relationships/image" Target="../media/image3.jpg"/><Relationship Id="rId25" Type="http://schemas.openxmlformats.org/officeDocument/2006/relationships/image" Target="../media/image313.png"/><Relationship Id="rId33" Type="http://schemas.openxmlformats.org/officeDocument/2006/relationships/image" Target="../media/image325.png"/><Relationship Id="rId2" Type="http://schemas.openxmlformats.org/officeDocument/2006/relationships/image" Target="../media/image6.jpeg"/><Relationship Id="rId16" Type="http://schemas.openxmlformats.org/officeDocument/2006/relationships/image" Target="../media/image232.png"/><Relationship Id="rId20" Type="http://schemas.openxmlformats.org/officeDocument/2006/relationships/image" Target="../media/image321.png"/><Relationship Id="rId29"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14.png"/><Relationship Id="rId24" Type="http://schemas.openxmlformats.org/officeDocument/2006/relationships/image" Target="../media/image312.png"/><Relationship Id="rId32" Type="http://schemas.openxmlformats.org/officeDocument/2006/relationships/image" Target="../media/image317.png"/><Relationship Id="rId5" Type="http://schemas.openxmlformats.org/officeDocument/2006/relationships/image" Target="../media/image220.png"/><Relationship Id="rId15" Type="http://schemas.openxmlformats.org/officeDocument/2006/relationships/image" Target="../media/image231.png"/><Relationship Id="rId23" Type="http://schemas.openxmlformats.org/officeDocument/2006/relationships/image" Target="../media/image311.png"/><Relationship Id="rId28" Type="http://schemas.openxmlformats.org/officeDocument/2006/relationships/image" Target="../media/image316.png"/><Relationship Id="rId10" Type="http://schemas.openxmlformats.org/officeDocument/2006/relationships/image" Target="../media/image224.png"/><Relationship Id="rId19" Type="http://schemas.openxmlformats.org/officeDocument/2006/relationships/image" Target="../media/image225.png"/><Relationship Id="rId31" Type="http://schemas.openxmlformats.org/officeDocument/2006/relationships/image" Target="../media/image315.png"/><Relationship Id="rId4" Type="http://schemas.openxmlformats.org/officeDocument/2006/relationships/image" Target="../media/image229.jpeg"/><Relationship Id="rId9" Type="http://schemas.openxmlformats.org/officeDocument/2006/relationships/image" Target="../media/image223.png"/><Relationship Id="rId14" Type="http://schemas.openxmlformats.org/officeDocument/2006/relationships/hyperlink" Target="https://pngimg.com/download/13434" TargetMode="External"/><Relationship Id="rId22" Type="http://schemas.openxmlformats.org/officeDocument/2006/relationships/image" Target="../media/image323.png"/><Relationship Id="rId27" Type="http://schemas.openxmlformats.org/officeDocument/2006/relationships/image" Target="../media/image314.png"/><Relationship Id="rId30" Type="http://schemas.openxmlformats.org/officeDocument/2006/relationships/image" Target="../media/image228.png"/><Relationship Id="rId8" Type="http://schemas.openxmlformats.org/officeDocument/2006/relationships/image" Target="../media/image227.png"/></Relationships>
</file>

<file path=ppt/slides/_rels/slide13.xml.rels><?xml version="1.0" encoding="UTF-8" standalone="yes"?>
<Relationships xmlns="http://schemas.openxmlformats.org/package/2006/relationships"><Relationship Id="rId3" Type="http://schemas.openxmlformats.org/officeDocument/2006/relationships/hyperlink" Target="http://www.sharkbay.org/restoration"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4.png"/><Relationship Id="rId18" Type="http://schemas.openxmlformats.org/officeDocument/2006/relationships/image" Target="../media/image3.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bit.ly/ReturnTo1616" TargetMode="External"/><Relationship Id="rId17" Type="http://schemas.openxmlformats.org/officeDocument/2006/relationships/image" Target="../media/image56.png"/><Relationship Id="rId2" Type="http://schemas.openxmlformats.org/officeDocument/2006/relationships/image" Target="../media/image6.jpeg"/><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hyperlink" Target="https://earth.google.com/web/data=Mj8KPQo7CiExbkFrMjBFQ0FtZE82SVRHNnJfdTU2VVZDV0JPZ0xya2USFgoUMENBMzA2NDQyQTE5NEZDNDA3MEU" TargetMode="External"/><Relationship Id="rId5" Type="http://schemas.openxmlformats.org/officeDocument/2006/relationships/diagramQuickStyle" Target="../diagrams/quickStyle3.xml"/><Relationship Id="rId15" Type="http://schemas.openxmlformats.org/officeDocument/2006/relationships/hyperlink" Target="https://www.sharkbay.org/restoration/dirk-hartog-island-return-1616/education" TargetMode="External"/><Relationship Id="rId10" Type="http://schemas.openxmlformats.org/officeDocument/2006/relationships/hyperlink" Target="http://gizmos.republica.com/cool/google-presenta-mirage-solo-su-nueva-apuesta-en-la-realidad-virtual.html" TargetMode="External"/><Relationship Id="rId19" Type="http://schemas.openxmlformats.org/officeDocument/2006/relationships/image" Target="../media/image4.jpg"/><Relationship Id="rId4" Type="http://schemas.openxmlformats.org/officeDocument/2006/relationships/diagramLayout" Target="../diagrams/layout3.xml"/><Relationship Id="rId9" Type="http://schemas.microsoft.com/office/2007/relationships/hdphoto" Target="../media/hdphoto1.wdp"/><Relationship Id="rId14" Type="http://schemas.openxmlformats.org/officeDocument/2006/relationships/hyperlink" Target="https://www.sharkbay.org/restoration/dirk-hartog-island-return-161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ENBMzA2NDQyQTE5NEZDNDA3M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EM3RkRDQTY2NjE4MkVDQUNDNk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DcyOTFGOUE4QjE2NzRFRkU1Qj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EIxQzYzRDMxRDE2NzRFOEUyN0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mailto:enquiries@dbca.wa.gov.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Dk5MzE5OEFGNzE2NzUzQTFBOT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EE1QjBDNTNGRDE2NzRFNkEwMD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DFENzE1NjJGODE2NzU0MzkxOU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EZFMjNGRDQ5NDE2NzUzMURDQz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DgwRDRDQ0IwRDE2NzUwOUVCQj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Dc3NDc3RTk0QTE2NzUzNDNCNz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earth.google.com/web/data=Mj8KPQo7CiExbkFrMjBFQ0FtZE82SVRHNnJfdTU2VVZDV0JPZ0xya2USFgoUMDhCNUY2QzE1RTE2NzUzMDI2MTE" TargetMode="Externa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earth.google.com/web/data=Mj8KPQo7CiExbkFrMjBFQ0FtZE82SVRHNnJfdTU2VVZDV0JPZ0xya2USFgoUMERGRDA0NEJCMTE2NzUzOEU1Q0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arth.google.com/web/data=Mj8KPQo7CiExbkFrMjBFQ0FtZE82SVRHNnJfdTU2VVZDV0JPZ0xya2USFgoUMENBMzA2NDQyQTE5NEZDNDA3MEU"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kuula.co/share/collection/7Yv2l?fs=1&amp;vr=1&amp;initload=0&amp;thumbs=1&amp;alpha=0.90&amp;card=1&amp;info=1&amp;logo=-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4.xml"/><Relationship Id="rId7" Type="http://schemas.openxmlformats.org/officeDocument/2006/relationships/image" Target="../media/image6.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4.jp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hyperlink" Target="https://www.sharkbay.org/restoration/dirk-hartog-island-return-1616/education/#1652678689564-07633352-0c47" TargetMode="Externa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media/image4.jpg"/><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hyperlink" Target="https://wabisabilearning.com/blogs/inquiry/how-information-fluency-leads-to-rewarding-research-for-learners" TargetMode="Externa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jpeg"/><Relationship Id="rId7" Type="http://schemas.openxmlformats.org/officeDocument/2006/relationships/diagramColors" Target="../diagrams/colors7.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4.jpg"/><Relationship Id="rId4" Type="http://schemas.openxmlformats.org/officeDocument/2006/relationships/diagramData" Target="../diagrams/data7.xml"/><Relationship Id="rId9"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hyperlink" Target="https://www.sharkbay.org/restoration/dirk-hartog-island-return-1616/education/#1652678689564-07633352-0c47"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jpeg"/><Relationship Id="rId7" Type="http://schemas.openxmlformats.org/officeDocument/2006/relationships/diagramColors" Target="../diagrams/colors8.xm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4.jpg"/><Relationship Id="rId4" Type="http://schemas.openxmlformats.org/officeDocument/2006/relationships/diagramData" Target="../diagrams/data8.xml"/><Relationship Id="rId9"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4.jpg"/><Relationship Id="rId4" Type="http://schemas.openxmlformats.org/officeDocument/2006/relationships/diagramLayout" Target="../diagrams/layout9.xml"/><Relationship Id="rId9"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image" Target="../media/image6.jpe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notesSlide" Target="../notesSlides/notesSlide3.xml"/><Relationship Id="rId16"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5" Type="http://schemas.openxmlformats.org/officeDocument/2006/relationships/image" Target="../media/image3.jpg"/><Relationship Id="rId10" Type="http://schemas.openxmlformats.org/officeDocument/2006/relationships/diagramData" Target="../diagrams/data11.xml"/><Relationship Id="rId4" Type="http://schemas.openxmlformats.org/officeDocument/2006/relationships/hyperlink" Target="https://www.sharkbay.org/wp-content/uploads/2021/07/AVP396-Dirk-Hartog-Island-Biosecurity_Smaller-file-size_720_FINAL_210705.mp4" TargetMode="External"/><Relationship Id="rId9" Type="http://schemas.microsoft.com/office/2007/relationships/diagramDrawing" Target="../diagrams/drawing10.xml"/><Relationship Id="rId14" Type="http://schemas.microsoft.com/office/2007/relationships/diagramDrawing" Target="../diagrams/drawing11.xml"/></Relationships>
</file>

<file path=ppt/slides/_rels/slide4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6.jpeg"/><Relationship Id="rId7" Type="http://schemas.openxmlformats.org/officeDocument/2006/relationships/image" Target="../media/image10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dn-sharkbaywa.pressidium.com/wp-content/uploads/2021/05/2020_442-Dirk-Hartog-Island-Restoration-Project.pdf" TargetMode="External"/><Relationship Id="rId5" Type="http://schemas.openxmlformats.org/officeDocument/2006/relationships/hyperlink" Target="https://exploreparks.dbca.wa.gov.au/sites/default/files/2021-10/island-protection-dirk-hartog-island-national-park-wirruwana.pdf" TargetMode="External"/><Relationship Id="rId10" Type="http://schemas.openxmlformats.org/officeDocument/2006/relationships/image" Target="../media/image4.jpg"/><Relationship Id="rId4" Type="http://schemas.openxmlformats.org/officeDocument/2006/relationships/hyperlink" Target="https://www.sharkbay.org/wp-content/uploads/2021/07/AVP396-Dirk-Hartog-Island-Biosecurity_Smaller-file-size_720_FINAL_210705.mp4" TargetMode="External"/><Relationship Id="rId9"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hyperlink" Target="https://wabisabilearning.com/blogs/future-fluencies/living-solution-fluency-process" TargetMode="Externa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jpeg"/><Relationship Id="rId7" Type="http://schemas.openxmlformats.org/officeDocument/2006/relationships/diagramColors" Target="../diagrams/colors12.xml"/><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4.jpg"/><Relationship Id="rId4" Type="http://schemas.openxmlformats.org/officeDocument/2006/relationships/diagramData" Target="../diagrams/data12.xml"/><Relationship Id="rId9" Type="http://schemas.openxmlformats.org/officeDocument/2006/relationships/image" Target="../media/image3.jp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09.png"/><Relationship Id="rId7" Type="http://schemas.openxmlformats.org/officeDocument/2006/relationships/diagramQuickStyle" Target="../diagrams/quickStyle1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3.xml"/><Relationship Id="rId11" Type="http://schemas.openxmlformats.org/officeDocument/2006/relationships/image" Target="../media/image4.jpg"/><Relationship Id="rId5" Type="http://schemas.openxmlformats.org/officeDocument/2006/relationships/diagramData" Target="../diagrams/data13.xml"/><Relationship Id="rId10" Type="http://schemas.openxmlformats.org/officeDocument/2006/relationships/image" Target="../media/image3.jpg"/><Relationship Id="rId4" Type="http://schemas.openxmlformats.org/officeDocument/2006/relationships/image" Target="../media/image6.jpeg"/><Relationship Id="rId9" Type="http://schemas.microsoft.com/office/2007/relationships/diagramDrawing" Target="../diagrams/drawing1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4.jpg"/><Relationship Id="rId4" Type="http://schemas.openxmlformats.org/officeDocument/2006/relationships/diagramLayout" Target="../diagrams/layout14.xml"/><Relationship Id="rId9"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6.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4.jpg"/><Relationship Id="rId2" Type="http://schemas.openxmlformats.org/officeDocument/2006/relationships/notesSlide" Target="../notesSlides/notesSlide6.xml"/><Relationship Id="rId16"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hyperlink" Target="https://www.sharkbay.org/wp-content/uploads/2024/07/2024_273_DHI_Boneheads_updated_URLs.pdf" TargetMode="External"/><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6.jpeg"/><Relationship Id="rId9" Type="http://schemas.openxmlformats.org/officeDocument/2006/relationships/image" Target="../media/image116.png"/><Relationship Id="rId14" Type="http://schemas.openxmlformats.org/officeDocument/2006/relationships/image" Target="../media/image121.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5.xml"/><Relationship Id="rId13" Type="http://schemas.openxmlformats.org/officeDocument/2006/relationships/diagramColors" Target="../diagrams/colors16.xml"/><Relationship Id="rId18" Type="http://schemas.openxmlformats.org/officeDocument/2006/relationships/diagramColors" Target="../diagrams/colors17.xml"/><Relationship Id="rId3" Type="http://schemas.openxmlformats.org/officeDocument/2006/relationships/hyperlink" Target="https://www.sharkbay.org/wp-content/uploads/2024/07/2022_268_DirkHartogFaunaFacts.pdf" TargetMode="External"/><Relationship Id="rId21" Type="http://schemas.openxmlformats.org/officeDocument/2006/relationships/image" Target="../media/image4.jpg"/><Relationship Id="rId7" Type="http://schemas.openxmlformats.org/officeDocument/2006/relationships/diagramQuickStyle" Target="../diagrams/quickStyle15.xml"/><Relationship Id="rId12" Type="http://schemas.openxmlformats.org/officeDocument/2006/relationships/diagramQuickStyle" Target="../diagrams/quickStyle16.xml"/><Relationship Id="rId17" Type="http://schemas.openxmlformats.org/officeDocument/2006/relationships/diagramQuickStyle" Target="../diagrams/quickStyle17.xml"/><Relationship Id="rId2" Type="http://schemas.openxmlformats.org/officeDocument/2006/relationships/image" Target="../media/image6.jpeg"/><Relationship Id="rId16" Type="http://schemas.openxmlformats.org/officeDocument/2006/relationships/diagramLayout" Target="../diagrams/layout17.xml"/><Relationship Id="rId20"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Layout" Target="../diagrams/layout15.xml"/><Relationship Id="rId11" Type="http://schemas.openxmlformats.org/officeDocument/2006/relationships/diagramLayout" Target="../diagrams/layout16.xml"/><Relationship Id="rId5" Type="http://schemas.openxmlformats.org/officeDocument/2006/relationships/diagramData" Target="../diagrams/data15.xml"/><Relationship Id="rId15" Type="http://schemas.openxmlformats.org/officeDocument/2006/relationships/diagramData" Target="../diagrams/data17.xml"/><Relationship Id="rId10" Type="http://schemas.openxmlformats.org/officeDocument/2006/relationships/diagramData" Target="../diagrams/data16.xml"/><Relationship Id="rId19" Type="http://schemas.microsoft.com/office/2007/relationships/diagramDrawing" Target="../diagrams/drawing17.xml"/><Relationship Id="rId4" Type="http://schemas.openxmlformats.org/officeDocument/2006/relationships/hyperlink" Target="http://www.sharkbay.org/restoration" TargetMode="External"/><Relationship Id="rId9" Type="http://schemas.microsoft.com/office/2007/relationships/diagramDrawing" Target="../diagrams/drawing15.xml"/><Relationship Id="rId14" Type="http://schemas.microsoft.com/office/2007/relationships/diagramDrawing" Target="../diagrams/drawing16.xml"/></Relationships>
</file>

<file path=ppt/slides/_rels/slide53.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4.jpg"/><Relationship Id="rId3" Type="http://schemas.openxmlformats.org/officeDocument/2006/relationships/diagramData" Target="../diagrams/data18.xml"/><Relationship Id="rId7" Type="http://schemas.microsoft.com/office/2007/relationships/diagramDrawing" Target="../diagrams/drawing18.xml"/><Relationship Id="rId12"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hyperlink" Target="https://kuula.co/share/collection/7Yv2l?fs=1&amp;vr=1&amp;initload=0&amp;thumbs=1&amp;alpha=0.90&amp;card=1&amp;info=1&amp;logo=-1" TargetMode="External"/><Relationship Id="rId5" Type="http://schemas.openxmlformats.org/officeDocument/2006/relationships/diagramQuickStyle" Target="../diagrams/quickStyle18.xml"/><Relationship Id="rId10" Type="http://schemas.openxmlformats.org/officeDocument/2006/relationships/hyperlink" Target="https://earth.google.com/web/data=Mj8KPQo7CiExbkFrMjBFQ0FtZE82SVRHNnJfdTU2VVZDV0JPZ0xya2USFgoUMENBMzA2NDQyQTE5NEZDNDA3MEU" TargetMode="External"/><Relationship Id="rId4" Type="http://schemas.openxmlformats.org/officeDocument/2006/relationships/diagramLayout" Target="../diagrams/layout18.xml"/><Relationship Id="rId9" Type="http://schemas.openxmlformats.org/officeDocument/2006/relationships/hyperlink" Target="https://na01.safelinks.protection.outlook.com/?url=https%3A%2F%2Fwww.sharkbay.org%2Fwp-content%2Fuploads%2F2021%2F07%2FInterview-Kelly-Rayner-DBCA_FINAL2_210706.mp4&amp;data=04%7C01%7C%7Cf423403aba7a43e164fa08d945137d55%7C84df9e7fe9f640afb435aaaaaaaaaaaa%7C1%7C0%7C637616772283374159%7CUnknown%7CTWFpbGZsb3d8eyJWIjoiMC4wLjAwMDAiLCJQIjoiV2luMzIiLCJBTiI6Ik1haWwiLCJXVCI6Mn0%3D%7C1000&amp;sdata=z63ye%2F158M4%2FzaORNduAs8AOfxakWjYXSx2vKoCXqdM%3D&amp;reserved=0" TargetMode="Externa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9.xml"/><Relationship Id="rId13" Type="http://schemas.openxmlformats.org/officeDocument/2006/relationships/image" Target="../media/image4.jpg"/><Relationship Id="rId3" Type="http://schemas.openxmlformats.org/officeDocument/2006/relationships/hyperlink" Target="https://www.dbca.wa.gov.au/wildlife-and-ecosystems/plants/list-threatened-and-priority-flora" TargetMode="External"/><Relationship Id="rId7" Type="http://schemas.openxmlformats.org/officeDocument/2006/relationships/diagramData" Target="../diagrams/data19.xml"/><Relationship Id="rId12"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5.png"/><Relationship Id="rId11" Type="http://schemas.microsoft.com/office/2007/relationships/diagramDrawing" Target="../diagrams/drawing19.xml"/><Relationship Id="rId5" Type="http://schemas.openxmlformats.org/officeDocument/2006/relationships/hyperlink" Target="https://www.dbca.wa.gov.au/wildlife-and-ecosystems/threatened-ecological-communities" TargetMode="External"/><Relationship Id="rId10" Type="http://schemas.openxmlformats.org/officeDocument/2006/relationships/diagramColors" Target="../diagrams/colors19.xml"/><Relationship Id="rId4" Type="http://schemas.openxmlformats.org/officeDocument/2006/relationships/hyperlink" Target="https://www.dbca.wa.gov.au/wildlife-and-ecosystems/animals/list-threatened-and-priority-fauna" TargetMode="External"/><Relationship Id="rId9" Type="http://schemas.openxmlformats.org/officeDocument/2006/relationships/diagramQuickStyle" Target="../diagrams/quickStyle19.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6.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36.jpeg"/><Relationship Id="rId7" Type="http://schemas.openxmlformats.org/officeDocument/2006/relationships/diagramColors" Target="../diagrams/colors20.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image" Target="../media/image4.jpg"/><Relationship Id="rId5" Type="http://schemas.openxmlformats.org/officeDocument/2006/relationships/diagramLayout" Target="../diagrams/layout20.xml"/><Relationship Id="rId10" Type="http://schemas.openxmlformats.org/officeDocument/2006/relationships/image" Target="../media/image3.jpg"/><Relationship Id="rId4" Type="http://schemas.openxmlformats.org/officeDocument/2006/relationships/diagramData" Target="../diagrams/data20.xml"/><Relationship Id="rId9" Type="http://schemas.openxmlformats.org/officeDocument/2006/relationships/hyperlink" Target="https://www.sharkbay.org/restoration/dirk-hartog-island-return-1616/educa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jp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www.sharkbay.org/wp-content/uploads/2024/07/2022_268_DirkHartogFaunaFacts.pdf" TargetMode="External"/><Relationship Id="rId4" Type="http://schemas.openxmlformats.org/officeDocument/2006/relationships/hyperlink" Target="https://www.sharkbay.org/restoration/dirk-hartog-island-return-1616/education/"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english.stackexchange.com/questions/231231/what-is-the-etymology-of-gatefold" TargetMode="External"/><Relationship Id="rId3" Type="http://schemas.openxmlformats.org/officeDocument/2006/relationships/hyperlink" Target="https://www.sharkbay.org/place/dirk-hartog-island-national-park/" TargetMode="External"/><Relationship Id="rId7"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4.jpg"/><Relationship Id="rId5" Type="http://schemas.openxmlformats.org/officeDocument/2006/relationships/hyperlink" Target="https://www.canva.com/create/brochures/" TargetMode="External"/><Relationship Id="rId10" Type="http://schemas.openxmlformats.org/officeDocument/2006/relationships/image" Target="../media/image3.jpg"/><Relationship Id="rId4" Type="http://schemas.openxmlformats.org/officeDocument/2006/relationships/hyperlink" Target="https://templates.office.com/en-au/travel-brochure-tm33746274" TargetMode="External"/><Relationship Id="rId9" Type="http://schemas.openxmlformats.org/officeDocument/2006/relationships/image" Target="../media/image139.jpeg"/></Relationships>
</file>

<file path=ppt/slides/_rels/slide59.xml.rels><?xml version="1.0" encoding="UTF-8" standalone="yes"?>
<Relationships xmlns="http://schemas.openxmlformats.org/package/2006/relationships"><Relationship Id="rId8" Type="http://schemas.openxmlformats.org/officeDocument/2006/relationships/hyperlink" Target="https://www.youtube.com/watch?v=8vLsHG8xLgU" TargetMode="External"/><Relationship Id="rId13" Type="http://schemas.openxmlformats.org/officeDocument/2006/relationships/diagramLayout" Target="../diagrams/layout21.xml"/><Relationship Id="rId18" Type="http://schemas.openxmlformats.org/officeDocument/2006/relationships/image" Target="../media/image4.jpg"/><Relationship Id="rId3" Type="http://schemas.openxmlformats.org/officeDocument/2006/relationships/image" Target="../media/image6.jpeg"/><Relationship Id="rId7" Type="http://schemas.openxmlformats.org/officeDocument/2006/relationships/hyperlink" Target="https://youtu.be/gdzEHaTAR40" TargetMode="External"/><Relationship Id="rId12" Type="http://schemas.openxmlformats.org/officeDocument/2006/relationships/diagramData" Target="../diagrams/data21.xml"/><Relationship Id="rId17" Type="http://schemas.openxmlformats.org/officeDocument/2006/relationships/image" Target="../media/image3.jpg"/><Relationship Id="rId2" Type="http://schemas.openxmlformats.org/officeDocument/2006/relationships/image" Target="../media/image136.jpeg"/><Relationship Id="rId16" Type="http://schemas.microsoft.com/office/2007/relationships/diagramDrawing" Target="../diagrams/drawing21.xml"/><Relationship Id="rId1" Type="http://schemas.openxmlformats.org/officeDocument/2006/relationships/slideLayout" Target="../slideLayouts/slideLayout2.xml"/><Relationship Id="rId6" Type="http://schemas.openxmlformats.org/officeDocument/2006/relationships/hyperlink" Target="https://www.youtube.com/watch?v=Ai9ZLAE5wAs" TargetMode="External"/><Relationship Id="rId11" Type="http://schemas.openxmlformats.org/officeDocument/2006/relationships/hyperlink" Target="https://www.youtube.com/watch?v=bUXY5OOR66U" TargetMode="External"/><Relationship Id="rId5" Type="http://schemas.openxmlformats.org/officeDocument/2006/relationships/hyperlink" Target="https://www.youtube.com/watch?v=iJyd_TuLKaY" TargetMode="External"/><Relationship Id="rId15" Type="http://schemas.openxmlformats.org/officeDocument/2006/relationships/diagramColors" Target="../diagrams/colors21.xml"/><Relationship Id="rId10" Type="http://schemas.openxmlformats.org/officeDocument/2006/relationships/hyperlink" Target="https://www.youtube.com/watch?v=gOf7Vt8u5Tw" TargetMode="External"/><Relationship Id="rId4" Type="http://schemas.openxmlformats.org/officeDocument/2006/relationships/hyperlink" Target="https://www.sharkbay.org/wp-content/uploads/2024/07/2022_268_DirkHartogFaunaFacts.pdf" TargetMode="External"/><Relationship Id="rId9" Type="http://schemas.openxmlformats.org/officeDocument/2006/relationships/hyperlink" Target="https://www.youtube.com/watch?v=vfxJEOOF47g&amp;list=PLwKOFN5-6PcQPw9iPMtPp7TGxbULdJtXc&amp;index=102&amp;t=13s" TargetMode="External"/><Relationship Id="rId14" Type="http://schemas.openxmlformats.org/officeDocument/2006/relationships/diagramQuickStyle" Target="../diagrams/quickStyle2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en.wikipedia.org/wiki/Shark_Bay" TargetMode="Externa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8" Type="http://schemas.openxmlformats.org/officeDocument/2006/relationships/image" Target="../media/image153.jpeg"/><Relationship Id="rId13" Type="http://schemas.openxmlformats.org/officeDocument/2006/relationships/image" Target="../media/image6.jpeg"/><Relationship Id="rId3" Type="http://schemas.openxmlformats.org/officeDocument/2006/relationships/hyperlink" Target="https://commons.wikimedia.org/wiki/File:South_Pacific_Ocean,_Fiji_(2)_-_August_2016.jpg" TargetMode="External"/><Relationship Id="rId7" Type="http://schemas.openxmlformats.org/officeDocument/2006/relationships/hyperlink" Target="http://pickupsomecreativity.blogspot.com/2011/11/animal-report-and-biome.html" TargetMode="External"/><Relationship Id="rId12" Type="http://schemas.openxmlformats.org/officeDocument/2006/relationships/image" Target="../media/image155.jpeg"/><Relationship Id="rId2"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52.jpeg"/><Relationship Id="rId11" Type="http://schemas.openxmlformats.org/officeDocument/2006/relationships/hyperlink" Target="http://www.solagratiamom.com/2013/01/week-18-ocean-floor-project-groundhog.html" TargetMode="External"/><Relationship Id="rId5" Type="http://schemas.openxmlformats.org/officeDocument/2006/relationships/hyperlink" Target="https://www.sharkbay.org/restoration/dirk-hartog-island-return-1616/education/#1652678689564-07633352-0c47" TargetMode="External"/><Relationship Id="rId15" Type="http://schemas.openxmlformats.org/officeDocument/2006/relationships/image" Target="../media/image4.jpg"/><Relationship Id="rId10" Type="http://schemas.openxmlformats.org/officeDocument/2006/relationships/image" Target="../media/image154.jpeg"/><Relationship Id="rId4" Type="http://schemas.openxmlformats.org/officeDocument/2006/relationships/hyperlink" Target="https://www.sharkbay.org/wp-content/uploads/2024/07/2022_268_DirkHartogFaunaFacts.pdf" TargetMode="External"/><Relationship Id="rId9" Type="http://schemas.openxmlformats.org/officeDocument/2006/relationships/hyperlink" Target="http://www.flickr.com/photos/benimoto/808923289/" TargetMode="External"/><Relationship Id="rId14" Type="http://schemas.openxmlformats.org/officeDocument/2006/relationships/image" Target="../media/image3.jpg"/></Relationships>
</file>

<file path=ppt/slides/_rels/slide6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s://www.sharkbay.org/wp-content/uploads/2021/07/Interview-Kelly-Rayner-DBCA_FINAL2_210706.mp4" TargetMode="External"/><Relationship Id="rId7"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hyperlink" Target="https://cdn-sharkbaywa.pressidium.com/wp-content/uploads/2022/07/2021_420_DHI-animalsA3_FINAL.pdf" TargetMode="External"/><Relationship Id="rId4" Type="http://schemas.openxmlformats.org/officeDocument/2006/relationships/hyperlink" Target="https://www.sharkbay.org/restoration/dirk-hartog-island-return-1616/education/"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hyperlink" Target="https://earth.google.com/web/data=Mj8KPQo7CiExbkFrMjBFQ0FtZE82SVRHNnJfdTU2VVZDV0JPZ0xya2USFgoUMENBMzA2NDQyQTE5NEZDNDA3MEU" TargetMode="External"/><Relationship Id="rId7" Type="http://schemas.openxmlformats.org/officeDocument/2006/relationships/diagramColors" Target="../diagrams/colors2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10" Type="http://schemas.openxmlformats.org/officeDocument/2006/relationships/image" Target="../media/image4.jpg"/><Relationship Id="rId4" Type="http://schemas.openxmlformats.org/officeDocument/2006/relationships/diagramData" Target="../diagrams/data22.xml"/><Relationship Id="rId9" Type="http://schemas.openxmlformats.org/officeDocument/2006/relationships/image" Target="../media/image3.jp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Abel_Tasman" TargetMode="External"/><Relationship Id="rId3" Type="http://schemas.openxmlformats.org/officeDocument/2006/relationships/hyperlink" Target="https://commons.wikimedia.org/wiki/File:South_Pacific_Ocean,_Fiji_(2)_-_August_2016.jpg" TargetMode="External"/><Relationship Id="rId7" Type="http://schemas.openxmlformats.org/officeDocument/2006/relationships/image" Target="../media/image170.jpe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hyperlink" Target="http://nl.wikipedia.org/wiki/Eendraght_(schip,_1615)" TargetMode="External"/><Relationship Id="rId5" Type="http://schemas.openxmlformats.org/officeDocument/2006/relationships/image" Target="../media/image169.png"/><Relationship Id="rId10" Type="http://schemas.openxmlformats.org/officeDocument/2006/relationships/image" Target="../media/image4.jpg"/><Relationship Id="rId4" Type="http://schemas.openxmlformats.org/officeDocument/2006/relationships/image" Target="../media/image6.jpeg"/><Relationship Id="rId9" Type="http://schemas.openxmlformats.org/officeDocument/2006/relationships/image" Target="../media/image3.jpg"/></Relationships>
</file>

<file path=ppt/slides/_rels/slide6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image" Target="../media/image3.jpg"/></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image" Target="../media/image3.jpg"/><Relationship Id="rId3" Type="http://schemas.openxmlformats.org/officeDocument/2006/relationships/image" Target="../media/image171.jpeg"/><Relationship Id="rId7" Type="http://schemas.microsoft.com/office/2007/relationships/hdphoto" Target="../media/hdphoto4.wdp"/><Relationship Id="rId12" Type="http://schemas.microsoft.com/office/2007/relationships/diagramDrawing" Target="../diagrams/drawing2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diagramColors" Target="../diagrams/colors24.xml"/><Relationship Id="rId5" Type="http://schemas.microsoft.com/office/2007/relationships/hdphoto" Target="../media/hdphoto3.wdp"/><Relationship Id="rId10" Type="http://schemas.openxmlformats.org/officeDocument/2006/relationships/diagramQuickStyle" Target="../diagrams/quickStyle24.xml"/><Relationship Id="rId4" Type="http://schemas.openxmlformats.org/officeDocument/2006/relationships/image" Target="../media/image172.png"/><Relationship Id="rId9" Type="http://schemas.openxmlformats.org/officeDocument/2006/relationships/diagramLayout" Target="../diagrams/layout24.xml"/><Relationship Id="rId14" Type="http://schemas.openxmlformats.org/officeDocument/2006/relationships/image" Target="../media/image4.jpg"/></Relationships>
</file>

<file path=ppt/slides/_rels/slide6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6.jpeg"/><Relationship Id="rId7" Type="http://schemas.openxmlformats.org/officeDocument/2006/relationships/image" Target="../media/image175.jpeg"/><Relationship Id="rId2" Type="http://schemas.openxmlformats.org/officeDocument/2006/relationships/slideLayout" Target="../slideLayouts/slideLayout2.xml"/><Relationship Id="rId1" Type="http://schemas.openxmlformats.org/officeDocument/2006/relationships/video" Target="https://www.youtube.com/embed/hD9arWXIddM?feature=oembed" TargetMode="External"/><Relationship Id="rId6" Type="http://schemas.openxmlformats.org/officeDocument/2006/relationships/hyperlink" Target="https://pressbooks.senecacollege.ca/buscomm/chapter/8-4-persuasive-messages/" TargetMode="External"/><Relationship Id="rId5" Type="http://schemas.openxmlformats.org/officeDocument/2006/relationships/image" Target="../media/image174.jpeg"/><Relationship Id="rId4" Type="http://schemas.openxmlformats.org/officeDocument/2006/relationships/hyperlink" Target="https://www.youtube.com/watch?v=hD9arWXIddM" TargetMode="External"/><Relationship Id="rId9" Type="http://schemas.openxmlformats.org/officeDocument/2006/relationships/image" Target="../media/image4.jpg"/></Relationships>
</file>

<file path=ppt/slides/_rels/slide6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6.jpeg"/><Relationship Id="rId7" Type="http://schemas.openxmlformats.org/officeDocument/2006/relationships/image" Target="../media/image17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hyperlink" Target="https://forms.office.com/r/RHF7UbuYMk" TargetMode="External"/><Relationship Id="rId10" Type="http://schemas.openxmlformats.org/officeDocument/2006/relationships/image" Target="../media/image4.jpg"/><Relationship Id="rId4" Type="http://schemas.openxmlformats.org/officeDocument/2006/relationships/image" Target="../media/image6.jpeg"/><Relationship Id="rId9" Type="http://schemas.openxmlformats.org/officeDocument/2006/relationships/image" Target="../media/image3.jpg"/></Relationships>
</file>

<file path=ppt/slides/_rels/slide69.xml.rels><?xml version="1.0" encoding="UTF-8" standalone="yes"?>
<Relationships xmlns="http://schemas.openxmlformats.org/package/2006/relationships"><Relationship Id="rId8" Type="http://schemas.openxmlformats.org/officeDocument/2006/relationships/hyperlink" Target="https://www.sharkbay.org/wp-content/uploads/2024/07/Sharkbay-bandicoot.pdf" TargetMode="External"/><Relationship Id="rId13" Type="http://schemas.openxmlformats.org/officeDocument/2006/relationships/hyperlink" Target="https://www.sharkbay.org/wp-content/uploads/2024/07/Sharkbay-mouse-1.pdf" TargetMode="External"/><Relationship Id="rId18" Type="http://schemas.openxmlformats.org/officeDocument/2006/relationships/image" Target="../media/image180.png"/><Relationship Id="rId26" Type="http://schemas.openxmlformats.org/officeDocument/2006/relationships/image" Target="../media/image188.png"/><Relationship Id="rId3" Type="http://schemas.openxmlformats.org/officeDocument/2006/relationships/hyperlink" Target="https://www.sharkbay.org/wp-content/uploads/2024/07/2022_268_DirkHartogFaunaFacts.pdf" TargetMode="External"/><Relationship Id="rId21" Type="http://schemas.openxmlformats.org/officeDocument/2006/relationships/image" Target="../media/image183.png"/><Relationship Id="rId7" Type="http://schemas.openxmlformats.org/officeDocument/2006/relationships/hyperlink" Target="https://www.sharkbay.org/wp-content/uploads/2024/07/dibbler-1.pdf" TargetMode="External"/><Relationship Id="rId12" Type="http://schemas.openxmlformats.org/officeDocument/2006/relationships/hyperlink" Target="https://www.sharkbay.org/wp-content/uploads/2024/07/brushtailed-mulgara-1.pdf" TargetMode="External"/><Relationship Id="rId17" Type="http://schemas.openxmlformats.org/officeDocument/2006/relationships/hyperlink" Target="https://www.sharkbay.org/wp-content/uploads/2024/07/2024_111_DHI_ColourIn_coversheet_PRINT_nobleed.pdf" TargetMode="External"/><Relationship Id="rId25" Type="http://schemas.openxmlformats.org/officeDocument/2006/relationships/image" Target="../media/image187.png"/><Relationship Id="rId2" Type="http://schemas.openxmlformats.org/officeDocument/2006/relationships/image" Target="../media/image6.jpeg"/><Relationship Id="rId16" Type="http://schemas.openxmlformats.org/officeDocument/2006/relationships/hyperlink" Target="https://www.sharkbay.org/wp-content/uploads/2024/07/Chuditch-1.pdf" TargetMode="External"/><Relationship Id="rId20" Type="http://schemas.openxmlformats.org/officeDocument/2006/relationships/image" Target="../media/image182.png"/><Relationship Id="rId29"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sharkbay.org/wp-content/uploads/2024/07/Banded-harewallaby-1.pdf" TargetMode="External"/><Relationship Id="rId11" Type="http://schemas.openxmlformats.org/officeDocument/2006/relationships/hyperlink" Target="https://www.sharkbay.org/wp-content/uploads/2024/07/greater-sticknest-rat-1.pdf" TargetMode="External"/><Relationship Id="rId24" Type="http://schemas.openxmlformats.org/officeDocument/2006/relationships/image" Target="../media/image186.png"/><Relationship Id="rId5" Type="http://schemas.openxmlformats.org/officeDocument/2006/relationships/hyperlink" Target="https://www.sharkbay.org/wp-content/uploads/2024/07/rufous-harewallaby-1.pdf" TargetMode="External"/><Relationship Id="rId15" Type="http://schemas.openxmlformats.org/officeDocument/2006/relationships/hyperlink" Target="https://www.sharkbay.org/wp-content/uploads/2024/07/woylie-1.pdf" TargetMode="External"/><Relationship Id="rId23" Type="http://schemas.openxmlformats.org/officeDocument/2006/relationships/image" Target="../media/image185.png"/><Relationship Id="rId28" Type="http://schemas.openxmlformats.org/officeDocument/2006/relationships/image" Target="../media/image190.png"/><Relationship Id="rId10" Type="http://schemas.openxmlformats.org/officeDocument/2006/relationships/hyperlink" Target="https://www.sharkbay.org/wp-content/uploads/2024/07/greater-sticknest-rat.pdf" TargetMode="External"/><Relationship Id="rId19" Type="http://schemas.openxmlformats.org/officeDocument/2006/relationships/image" Target="../media/image181.png"/><Relationship Id="rId4" Type="http://schemas.openxmlformats.org/officeDocument/2006/relationships/hyperlink" Target="https://www.sharkbay.org/wp-content/uploads/2024/07/2024_111_DHI_ColourIn_coversheet_PRINT_nobleed-1.pdf" TargetMode="External"/><Relationship Id="rId9" Type="http://schemas.openxmlformats.org/officeDocument/2006/relationships/hyperlink" Target="https://www.sharkbay.org/wp-content/uploads/2024/07/Boodie-1.pdf" TargetMode="External"/><Relationship Id="rId14" Type="http://schemas.openxmlformats.org/officeDocument/2006/relationships/hyperlink" Target="https://www.sharkbay.org/wp-content/uploads/2024/07/western-grasswren-1.pdf" TargetMode="External"/><Relationship Id="rId22" Type="http://schemas.openxmlformats.org/officeDocument/2006/relationships/image" Target="../media/image184.png"/><Relationship Id="rId27" Type="http://schemas.openxmlformats.org/officeDocument/2006/relationships/image" Target="../media/image189.png"/><Relationship Id="rId30"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commons.wikimedia.org/wiki/file:ac_dirkhartogplate.jpg" TargetMode="Externa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71.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hyperlink" Target="https://www.sharkbay.org/wp-content/uploads/2024/07/2024_273_DHI_Returnto1616_cardgame_A4_schoolprintable.pdf" TargetMode="External"/><Relationship Id="rId3" Type="http://schemas.openxmlformats.org/officeDocument/2006/relationships/image" Target="../media/image6.jpeg"/><Relationship Id="rId7" Type="http://schemas.openxmlformats.org/officeDocument/2006/relationships/image" Target="../media/image195.png"/><Relationship Id="rId12" Type="http://schemas.openxmlformats.org/officeDocument/2006/relationships/hyperlink" Target="https://www.sharkbay.org/wp-content/uploads/2024/07/2024_273_DHI_Returnto1616_cardgame_A4_schoolprintable-1.pdf" TargetMode="External"/><Relationship Id="rId2" Type="http://schemas.openxmlformats.org/officeDocument/2006/relationships/image" Target="../media/image191.jpeg"/><Relationship Id="rId16"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5" Type="http://schemas.openxmlformats.org/officeDocument/2006/relationships/image" Target="../media/image3.jp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 Id="rId14" Type="http://schemas.openxmlformats.org/officeDocument/2006/relationships/image" Target="../media/image200.png"/></Relationships>
</file>

<file path=ppt/slides/_rels/slide72.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4.jpg"/><Relationship Id="rId3" Type="http://schemas.openxmlformats.org/officeDocument/2006/relationships/hyperlink" Target="https://www.sharkbay.org/wp-content/uploads/2024/07/2024_273_DHI_Returnto1616_cardgame_A4_schoolprintable-1.pdf" TargetMode="External"/><Relationship Id="rId7" Type="http://schemas.openxmlformats.org/officeDocument/2006/relationships/image" Target="../media/image204.png"/><Relationship Id="rId12"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png"/><Relationship Id="rId15" Type="http://schemas.openxmlformats.org/officeDocument/2006/relationships/image" Target="../media/image210.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209.png"/></Relationships>
</file>

<file path=ppt/slides/_rels/slide73.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6.jpeg"/><Relationship Id="rId7" Type="http://schemas.openxmlformats.org/officeDocument/2006/relationships/image" Target="../media/image214.png"/><Relationship Id="rId12" Type="http://schemas.openxmlformats.org/officeDocument/2006/relationships/image" Target="../media/image217.png"/><Relationship Id="rId2"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16.png"/><Relationship Id="rId5" Type="http://schemas.openxmlformats.org/officeDocument/2006/relationships/image" Target="../media/image212.png"/><Relationship Id="rId10" Type="http://schemas.openxmlformats.org/officeDocument/2006/relationships/image" Target="../media/image4.jpg"/><Relationship Id="rId4" Type="http://schemas.openxmlformats.org/officeDocument/2006/relationships/hyperlink" Target="https://www.sharkbay.org/wp-content/uploads/2024/07/2024_273_DHI_Returnto1616_cardgame_A4_schoolprintable-1.pdf" TargetMode="External"/><Relationship Id="rId9" Type="http://schemas.openxmlformats.org/officeDocument/2006/relationships/image" Target="../media/image3.jpg"/></Relationships>
</file>

<file path=ppt/slides/_rels/slide74.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18" Type="http://schemas.openxmlformats.org/officeDocument/2006/relationships/image" Target="../media/image4.jpg"/><Relationship Id="rId3" Type="http://schemas.openxmlformats.org/officeDocument/2006/relationships/image" Target="../media/image6.jpeg"/><Relationship Id="rId7" Type="http://schemas.openxmlformats.org/officeDocument/2006/relationships/image" Target="../media/image221.png"/><Relationship Id="rId12" Type="http://schemas.openxmlformats.org/officeDocument/2006/relationships/image" Target="../media/image226.png"/><Relationship Id="rId17" Type="http://schemas.openxmlformats.org/officeDocument/2006/relationships/image" Target="../media/image3.jpg"/><Relationship Id="rId2" Type="http://schemas.openxmlformats.org/officeDocument/2006/relationships/image" Target="../media/image218.jpeg"/><Relationship Id="rId16"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15.png"/><Relationship Id="rId10" Type="http://schemas.openxmlformats.org/officeDocument/2006/relationships/image" Target="../media/image224.png"/><Relationship Id="rId4" Type="http://schemas.openxmlformats.org/officeDocument/2006/relationships/hyperlink" Target="https://www.sharkbay.org/wp-content/uploads/2024/07/2024_273_DHI_Returnto1616_cardgame_A4_schoolprintable-1.pdf" TargetMode="External"/><Relationship Id="rId9" Type="http://schemas.openxmlformats.org/officeDocument/2006/relationships/image" Target="../media/image223.png"/><Relationship Id="rId14" Type="http://schemas.openxmlformats.org/officeDocument/2006/relationships/image" Target="../media/image214.png"/></Relationships>
</file>

<file path=ppt/slides/_rels/slide75.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15.png"/><Relationship Id="rId18" Type="http://schemas.openxmlformats.org/officeDocument/2006/relationships/image" Target="../media/image3.jpg"/><Relationship Id="rId3" Type="http://schemas.openxmlformats.org/officeDocument/2006/relationships/hyperlink" Target="https://www.sharkbay.org/wp-content/uploads/2024/07/2024_273_DHI_Returnto1616_cardgame_A4_schoolprintable-1.pdf" TargetMode="External"/><Relationship Id="rId7" Type="http://schemas.openxmlformats.org/officeDocument/2006/relationships/image" Target="../media/image222.png"/><Relationship Id="rId12" Type="http://schemas.openxmlformats.org/officeDocument/2006/relationships/image" Target="../media/image226.png"/><Relationship Id="rId17" Type="http://schemas.openxmlformats.org/officeDocument/2006/relationships/image" Target="../media/image232.png"/><Relationship Id="rId2" Type="http://schemas.openxmlformats.org/officeDocument/2006/relationships/image" Target="../media/image6.jpeg"/><Relationship Id="rId16"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14.png"/><Relationship Id="rId5" Type="http://schemas.openxmlformats.org/officeDocument/2006/relationships/image" Target="../media/image220.png"/><Relationship Id="rId15" Type="http://schemas.openxmlformats.org/officeDocument/2006/relationships/hyperlink" Target="https://pngimg.com/download/13434" TargetMode="External"/><Relationship Id="rId10" Type="http://schemas.openxmlformats.org/officeDocument/2006/relationships/image" Target="../media/image224.png"/><Relationship Id="rId19" Type="http://schemas.openxmlformats.org/officeDocument/2006/relationships/image" Target="../media/image4.jpg"/><Relationship Id="rId4" Type="http://schemas.openxmlformats.org/officeDocument/2006/relationships/image" Target="../media/image229.jpeg"/><Relationship Id="rId9" Type="http://schemas.openxmlformats.org/officeDocument/2006/relationships/image" Target="../media/image223.png"/><Relationship Id="rId14" Type="http://schemas.openxmlformats.org/officeDocument/2006/relationships/image" Target="../media/image230.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6.jpeg"/><Relationship Id="rId1" Type="http://schemas.openxmlformats.org/officeDocument/2006/relationships/slideLayout" Target="../slideLayouts/slideLayout18.xml"/><Relationship Id="rId4" Type="http://schemas.microsoft.com/office/2007/relationships/hdphoto" Target="../media/hdphoto5.wdp"/></Relationships>
</file>

<file path=ppt/slides/_rels/slide79.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236.png"/></Relationships>
</file>

<file path=ppt/slides/_rels/slide8.xml.rels><?xml version="1.0" encoding="UTF-8" standalone="yes"?>
<Relationships xmlns="http://schemas.openxmlformats.org/package/2006/relationships"><Relationship Id="rId8" Type="http://schemas.openxmlformats.org/officeDocument/2006/relationships/hyperlink" Target="https://www.storyofsize.com/sizing-ocean-giants/" TargetMode="External"/><Relationship Id="rId13"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2.jpeg"/><Relationship Id="rId12" Type="http://schemas.openxmlformats.org/officeDocument/2006/relationships/hyperlink" Target="http://www.habitatadvocate.com.au/?cat=1744" TargetMode="External"/><Relationship Id="rId17" Type="http://schemas.openxmlformats.org/officeDocument/2006/relationships/image" Target="../media/image4.jpg"/><Relationship Id="rId2" Type="http://schemas.openxmlformats.org/officeDocument/2006/relationships/image" Target="../media/image19.jpeg"/><Relationship Id="rId16"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flickr.com/photos/appenz/11560176923" TargetMode="External"/><Relationship Id="rId11" Type="http://schemas.openxmlformats.org/officeDocument/2006/relationships/image" Target="../media/image24.jpeg"/><Relationship Id="rId5" Type="http://schemas.openxmlformats.org/officeDocument/2006/relationships/image" Target="../media/image21.jpeg"/><Relationship Id="rId15" Type="http://schemas.openxmlformats.org/officeDocument/2006/relationships/image" Target="../media/image6.jpeg"/><Relationship Id="rId10" Type="http://schemas.openxmlformats.org/officeDocument/2006/relationships/hyperlink" Target="https://www.flickr.com/photos/montereydiver/30213624637" TargetMode="External"/><Relationship Id="rId4" Type="http://schemas.openxmlformats.org/officeDocument/2006/relationships/hyperlink" Target="https://en.wikipedia.org/wiki/Sandhill_Frog" TargetMode="External"/><Relationship Id="rId9" Type="http://schemas.openxmlformats.org/officeDocument/2006/relationships/image" Target="../media/image23.jpeg"/><Relationship Id="rId14" Type="http://schemas.openxmlformats.org/officeDocument/2006/relationships/hyperlink" Target="https://commons.wikimedia.org/wiki/File:Loggerhead_Turtle_(5884715439).jpg"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jpeg"/><Relationship Id="rId1" Type="http://schemas.openxmlformats.org/officeDocument/2006/relationships/slideLayout" Target="../slideLayouts/slideLayout14.xml"/><Relationship Id="rId4" Type="http://schemas.openxmlformats.org/officeDocument/2006/relationships/image" Target="../media/image240.png"/></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41.jpeg"/></Relationships>
</file>

<file path=ppt/slides/_rels/slide8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8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6.jpeg"/><Relationship Id="rId1" Type="http://schemas.openxmlformats.org/officeDocument/2006/relationships/slideLayout" Target="../slideLayouts/slideLayout25.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s>
</file>

<file path=ppt/slides/_rels/slide88.xml.rels><?xml version="1.0" encoding="UTF-8" standalone="yes"?>
<Relationships xmlns="http://schemas.openxmlformats.org/package/2006/relationships"><Relationship Id="rId3" Type="http://schemas.openxmlformats.org/officeDocument/2006/relationships/image" Target="../media/image250.jpeg"/><Relationship Id="rId7" Type="http://schemas.openxmlformats.org/officeDocument/2006/relationships/image" Target="../media/image253.jpe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hyperlink" Target="https://www.flickr.com/photos/25363236@N07/31776186254/in/photolist-7Gzzbn-axeMUY-QsGPoF-RvCW6t-QpXg7f-tgkXPL" TargetMode="External"/><Relationship Id="rId5" Type="http://schemas.openxmlformats.org/officeDocument/2006/relationships/image" Target="../media/image252.jpeg"/><Relationship Id="rId4" Type="http://schemas.openxmlformats.org/officeDocument/2006/relationships/image" Target="../media/image251.jpeg"/></Relationships>
</file>

<file path=ppt/slides/_rels/slide89.xml.rels><?xml version="1.0" encoding="UTF-8" standalone="yes"?>
<Relationships xmlns="http://schemas.openxmlformats.org/package/2006/relationships"><Relationship Id="rId3" Type="http://schemas.openxmlformats.org/officeDocument/2006/relationships/image" Target="../media/image254.tiff"/><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jpg"/></Relationships>
</file>

<file path=ppt/slides/_rels/slide9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6.jpeg"/><Relationship Id="rId1" Type="http://schemas.openxmlformats.org/officeDocument/2006/relationships/slideLayout" Target="../slideLayouts/slideLayout25.xml"/><Relationship Id="rId4" Type="http://schemas.openxmlformats.org/officeDocument/2006/relationships/image" Target="../media/image256.jpeg"/></Relationships>
</file>

<file path=ppt/slides/_rels/slide9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6.jpeg"/><Relationship Id="rId1" Type="http://schemas.openxmlformats.org/officeDocument/2006/relationships/slideLayout" Target="../slideLayouts/slideLayout14.xml"/><Relationship Id="rId5" Type="http://schemas.openxmlformats.org/officeDocument/2006/relationships/image" Target="../media/image259.jpeg"/><Relationship Id="rId4" Type="http://schemas.openxmlformats.org/officeDocument/2006/relationships/image" Target="../media/image258.jpe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jpeg"/><Relationship Id="rId1" Type="http://schemas.openxmlformats.org/officeDocument/2006/relationships/slideLayout" Target="../slideLayouts/slideLayout19.xml"/><Relationship Id="rId4" Type="http://schemas.openxmlformats.org/officeDocument/2006/relationships/image" Target="../media/image260.emf"/></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61.jpeg"/></Relationships>
</file>

<file path=ppt/slides/_rels/slide94.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6.jpeg"/><Relationship Id="rId1" Type="http://schemas.openxmlformats.org/officeDocument/2006/relationships/slideLayout" Target="../slideLayouts/slideLayout24.xml"/><Relationship Id="rId4" Type="http://schemas.openxmlformats.org/officeDocument/2006/relationships/image" Target="../media/image266.jpe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9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25.xml"/><Relationship Id="rId7" Type="http://schemas.openxmlformats.org/officeDocument/2006/relationships/image" Target="../media/image6.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 Id="rId9"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3"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1" y="1229322"/>
            <a:ext cx="4860195" cy="2631887"/>
          </a:xfrm>
          <a:ln>
            <a:noFill/>
          </a:ln>
        </p:spPr>
        <p:txBody>
          <a:bodyPr>
            <a:normAutofit/>
          </a:bodyPr>
          <a:lstStyle/>
          <a:p>
            <a:pPr algn="l"/>
            <a:r>
              <a:rPr lang="en-AU" sz="4400">
                <a:ln w="22225">
                  <a:noFill/>
                  <a:miter lim="800000"/>
                </a:ln>
                <a:solidFill>
                  <a:schemeClr val="bg1"/>
                </a:solidFill>
                <a:latin typeface="Arial" panose="020B0604020202020204" pitchFamily="34" charset="0"/>
                <a:cs typeface="Arial" panose="020B0604020202020204" pitchFamily="34" charset="0"/>
              </a:rPr>
              <a:t>Dirk Hartog Island National Park</a:t>
            </a:r>
            <a:br>
              <a:rPr lang="en-AU" sz="4900">
                <a:ln w="22225">
                  <a:noFill/>
                  <a:miter lim="800000"/>
                </a:ln>
                <a:solidFill>
                  <a:schemeClr val="bg1"/>
                </a:solidFill>
                <a:latin typeface="Arial" panose="020B0604020202020204" pitchFamily="34" charset="0"/>
                <a:cs typeface="Arial" panose="020B0604020202020204" pitchFamily="34" charset="0"/>
              </a:rPr>
            </a:br>
            <a:r>
              <a:rPr lang="en-AU" sz="4900" i="1">
                <a:ln w="22225">
                  <a:noFill/>
                  <a:miter lim="800000"/>
                </a:ln>
                <a:solidFill>
                  <a:schemeClr val="bg1"/>
                </a:solidFill>
                <a:latin typeface="Arial" panose="020B0604020202020204" pitchFamily="34" charset="0"/>
                <a:cs typeface="Arial" panose="020B0604020202020204" pitchFamily="34" charset="0"/>
              </a:rPr>
              <a:t>Return to 1616</a:t>
            </a:r>
            <a:br>
              <a:rPr lang="en-AU" sz="4900">
                <a:ln w="22225">
                  <a:noFill/>
                  <a:miter lim="800000"/>
                </a:ln>
                <a:solidFill>
                  <a:schemeClr val="bg1"/>
                </a:solidFill>
                <a:latin typeface="Arial" panose="020B0604020202020204" pitchFamily="34" charset="0"/>
                <a:cs typeface="Arial" panose="020B0604020202020204" pitchFamily="34" charset="0"/>
              </a:rPr>
            </a:br>
            <a:r>
              <a:rPr lang="en-AU" sz="2700">
                <a:ln w="22225">
                  <a:noFill/>
                  <a:miter lim="800000"/>
                </a:ln>
                <a:solidFill>
                  <a:schemeClr val="bg1"/>
                </a:solidFill>
                <a:latin typeface="Arial" panose="020B0604020202020204" pitchFamily="34" charset="0"/>
                <a:cs typeface="Arial" panose="020B0604020202020204" pitchFamily="34" charset="0"/>
              </a:rPr>
              <a:t>Ecological Restoration Project</a:t>
            </a: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AU" sz="2000">
                <a:solidFill>
                  <a:schemeClr val="bg1"/>
                </a:solidFill>
                <a:latin typeface="Arial" panose="020B0604020202020204" pitchFamily="34" charset="0"/>
                <a:cs typeface="Arial" panose="020B0604020202020204" pitchFamily="34" charset="0"/>
              </a:rPr>
              <a:t>Education Package for Schools</a:t>
            </a:r>
          </a:p>
          <a:p>
            <a:pPr algn="l"/>
            <a:r>
              <a:rPr lang="en-AU" sz="2000">
                <a:solidFill>
                  <a:schemeClr val="bg1"/>
                </a:solidFill>
                <a:latin typeface="Arial" panose="020B0604020202020204" pitchFamily="34" charset="0"/>
                <a:cs typeface="Arial" panose="020B0604020202020204" pitchFamily="34" charset="0"/>
              </a:rPr>
              <a:t>Department of Biodiversity, Conservation and Attractions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9C610A4-789C-B6DA-0FDE-8C7B3528CA59}"/>
              </a:ext>
            </a:extLst>
          </p:cNvPr>
          <p:cNvGrpSpPr/>
          <p:nvPr/>
        </p:nvGrpSpPr>
        <p:grpSpPr>
          <a:xfrm>
            <a:off x="735061" y="5698359"/>
            <a:ext cx="3132107" cy="1306495"/>
            <a:chOff x="3319088" y="3803813"/>
            <a:chExt cx="3993343" cy="1665742"/>
          </a:xfrm>
        </p:grpSpPr>
        <p:sp>
          <p:nvSpPr>
            <p:cNvPr id="7" name="Rectangle: Rounded Corners 6">
              <a:extLst>
                <a:ext uri="{FF2B5EF4-FFF2-40B4-BE49-F238E27FC236}">
                  <a16:creationId xmlns:a16="http://schemas.microsoft.com/office/drawing/2014/main" id="{1FDB3C99-EC03-C5BC-9E46-D49FCB4EC36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 name="Picture 7" descr="A close-up of a logo&#10;&#10;Description automatically generated">
              <a:extLst>
                <a:ext uri="{FF2B5EF4-FFF2-40B4-BE49-F238E27FC236}">
                  <a16:creationId xmlns:a16="http://schemas.microsoft.com/office/drawing/2014/main" id="{AE9FAE0B-A26D-A9A4-193E-B4C08C1AC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9" name="Picture 8" descr="A brown and white image of a rodent&#10;&#10;Description automatically generated">
              <a:extLst>
                <a:ext uri="{FF2B5EF4-FFF2-40B4-BE49-F238E27FC236}">
                  <a16:creationId xmlns:a16="http://schemas.microsoft.com/office/drawing/2014/main" id="{364D31D6-3121-F2E8-398A-2EA5714AF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2350085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AA0EA5-330C-4DD2-9543-15EAA15FA7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4735285" y="1465699"/>
            <a:ext cx="5638801" cy="572464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What is </a:t>
            </a:r>
            <a:r>
              <a:rPr kumimoji="0" lang="en-US" sz="1800" b="1"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Welcome to the Dirk Hartog Island National Park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Ecological Restoration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When Dirk Hartog landed on the island in 1616, the flora and fauna was in pristine condition.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Since this time, the island’s ecosystem has been degraded by: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overgrazing by introduced animals such as goats and sheep, removing habitat and food for native animals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the efficient hunting of native animal species by feral cats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the proliferation of introduced weeds that smother native vegetation.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Their combined effect caused the extinction of many native animal species on the island.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2009, the majority of the island was purchased by the government and declared a national park. It is managed by the Department of Biodiversity, Conservation and Attractions (DBCA).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aims to restore the island to a more natural state and involves the removal of introduced animal species, the reintroduction of native animal species and management of weeds.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It has removed introduced grazing animal species and the native vegetation is rejuvenating. It has eradicated feral cats making the island safe for the return of native animal species. It is managing weeds and aims to prevent the future establishment of pest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Come on a journey to explore the project, discover how it’s changing the face of the Dirk Hartog Island National Park and meet some of the native animals being returned.</a:t>
            </a: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0B2264B-752D-47A2-AFF8-CDA729729F5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3087" y="1465699"/>
            <a:ext cx="4499919" cy="5966567"/>
          </a:xfrm>
          <a:prstGeom prst="rect">
            <a:avLst/>
          </a:prstGeom>
        </p:spPr>
      </p:pic>
      <p:sp>
        <p:nvSpPr>
          <p:cNvPr id="11" name="Title 1">
            <a:extLst>
              <a:ext uri="{FF2B5EF4-FFF2-40B4-BE49-F238E27FC236}">
                <a16:creationId xmlns:a16="http://schemas.microsoft.com/office/drawing/2014/main" id="{C0127663-9A32-43CE-8AFF-026156C9CBFA}"/>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
        <p:nvSpPr>
          <p:cNvPr id="2" name="TextBox 1">
            <a:extLst>
              <a:ext uri="{FF2B5EF4-FFF2-40B4-BE49-F238E27FC236}">
                <a16:creationId xmlns:a16="http://schemas.microsoft.com/office/drawing/2014/main" id="{33B4B078-4CD1-433E-B171-E1EFCFBF05E7}"/>
              </a:ext>
            </a:extLst>
          </p:cNvPr>
          <p:cNvSpPr txBox="1"/>
          <p:nvPr/>
        </p:nvSpPr>
        <p:spPr>
          <a:xfrm rot="16200000">
            <a:off x="3809402" y="2006766"/>
            <a:ext cx="1344071" cy="2231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Arial" panose="020B0604020202020204"/>
                <a:ea typeface="+mn-ea"/>
                <a:cs typeface="+mn-cs"/>
              </a:rPr>
              <a:t>Photo: Richard Manning</a:t>
            </a:r>
            <a:endParaRPr kumimoji="0" lang="en-AU" sz="800" b="0" i="1"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4FFBEC2F-6947-90F3-C734-CF4747CC2883}"/>
              </a:ext>
            </a:extLst>
          </p:cNvPr>
          <p:cNvGrpSpPr/>
          <p:nvPr/>
        </p:nvGrpSpPr>
        <p:grpSpPr>
          <a:xfrm>
            <a:off x="8284057" y="211711"/>
            <a:ext cx="2194387" cy="915344"/>
            <a:chOff x="3319088" y="3803813"/>
            <a:chExt cx="3993343" cy="1665742"/>
          </a:xfrm>
        </p:grpSpPr>
        <p:sp>
          <p:nvSpPr>
            <p:cNvPr id="5" name="Rectangle: Rounded Corners 4">
              <a:extLst>
                <a:ext uri="{FF2B5EF4-FFF2-40B4-BE49-F238E27FC236}">
                  <a16:creationId xmlns:a16="http://schemas.microsoft.com/office/drawing/2014/main" id="{E29DA887-D7FA-A8D4-08A6-577A76E19757}"/>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close-up of a logo&#10;&#10;Description automatically generated">
              <a:extLst>
                <a:ext uri="{FF2B5EF4-FFF2-40B4-BE49-F238E27FC236}">
                  <a16:creationId xmlns:a16="http://schemas.microsoft.com/office/drawing/2014/main" id="{CE983C7F-0264-2ADB-29C4-2B8D9F034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8" name="Picture 7" descr="A brown and white image of a rodent&#10;&#10;Description automatically generated">
              <a:extLst>
                <a:ext uri="{FF2B5EF4-FFF2-40B4-BE49-F238E27FC236}">
                  <a16:creationId xmlns:a16="http://schemas.microsoft.com/office/drawing/2014/main" id="{C5BD6618-C57B-9037-E199-CFAFC5AD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104319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CEC4C3-E436-488C-A570-9BEFD20F515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3" name="Content Placeholder 2">
            <a:extLst>
              <a:ext uri="{FF2B5EF4-FFF2-40B4-BE49-F238E27FC236}">
                <a16:creationId xmlns:a16="http://schemas.microsoft.com/office/drawing/2014/main" id="{23E69C43-2009-4B19-A0F9-2B21AB5FD6B0}"/>
              </a:ext>
            </a:extLst>
          </p:cNvPr>
          <p:cNvSpPr>
            <a:spLocks noGrp="1"/>
          </p:cNvSpPr>
          <p:nvPr>
            <p:ph idx="1"/>
          </p:nvPr>
        </p:nvSpPr>
        <p:spPr>
          <a:xfrm>
            <a:off x="-1" y="1299094"/>
            <a:ext cx="10691813" cy="1269935"/>
          </a:xfrm>
        </p:spPr>
        <p:txBody>
          <a:bodyPr>
            <a:noAutofit/>
          </a:bodyPr>
          <a:lstStyle/>
          <a:p>
            <a:pPr marL="0" indent="0">
              <a:lnSpc>
                <a:spcPct val="120000"/>
              </a:lnSpc>
              <a:spcBef>
                <a:spcPts val="600"/>
              </a:spcBef>
              <a:buNone/>
            </a:pPr>
            <a:r>
              <a:rPr lang="en-AU" sz="1800" b="1" dirty="0">
                <a:latin typeface="Arial" panose="020B0604020202020204" pitchFamily="34" charset="0"/>
                <a:cs typeface="Arial" panose="020B0604020202020204" pitchFamily="34" charset="0"/>
              </a:rPr>
              <a:t>Where to use this education package</a:t>
            </a:r>
          </a:p>
          <a:p>
            <a:pPr marL="0" indent="0">
              <a:lnSpc>
                <a:spcPct val="120000"/>
              </a:lnSpc>
              <a:spcBef>
                <a:spcPts val="600"/>
              </a:spcBef>
              <a:buFont typeface="Arial" panose="020B0604020202020204" pitchFamily="34" charset="0"/>
              <a:buNone/>
            </a:pPr>
            <a:r>
              <a:rPr lang="en-US" sz="1200" dirty="0">
                <a:latin typeface="Arial" panose="020B0604020202020204" pitchFamily="34" charset="0"/>
                <a:cs typeface="Arial" panose="020B0604020202020204" pitchFamily="34" charset="0"/>
              </a:rPr>
              <a:t>These resources align with the Achievement Standards from the Australian Curriculum and feature Assessment Pointers developed by the Western Australian School Curriculum and Standards Authority (SCSA).</a:t>
            </a:r>
          </a:p>
          <a:p>
            <a:pPr marL="0" indent="0">
              <a:lnSpc>
                <a:spcPct val="120000"/>
              </a:lnSpc>
              <a:spcBef>
                <a:spcPts val="600"/>
              </a:spcBef>
              <a:buFont typeface="Arial" panose="020B0604020202020204" pitchFamily="34" charset="0"/>
              <a:buNone/>
            </a:pPr>
            <a:r>
              <a:rPr lang="en-US" sz="1200" dirty="0">
                <a:latin typeface="Arial" panose="020B0604020202020204" pitchFamily="34" charset="0"/>
                <a:cs typeface="Arial" panose="020B0604020202020204" pitchFamily="34" charset="0"/>
              </a:rPr>
              <a:t>Please use them in a way that will work best for you (data projector, student devices or printed worksheets). It will usually be best to display and discuss the key learning intentions as a group before selecting methods to capture evidence of learning. For younger learners, some activities will be best done as a class.</a:t>
            </a:r>
            <a:endParaRPr lang="en-AU" sz="1200" dirty="0">
              <a:latin typeface="Arial" panose="020B0604020202020204" pitchFamily="34" charset="0"/>
              <a:cs typeface="Arial" panose="020B0604020202020204" pitchFamily="34" charset="0"/>
            </a:endParaRPr>
          </a:p>
          <a:p>
            <a:pPr marL="0" indent="0">
              <a:lnSpc>
                <a:spcPct val="120000"/>
              </a:lnSpc>
              <a:spcBef>
                <a:spcPts val="600"/>
              </a:spcBef>
              <a:buNone/>
            </a:pPr>
            <a:endParaRPr lang="en-AU" sz="12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8321842-1BA1-4208-A108-539DFF9E0DD4}"/>
              </a:ext>
            </a:extLst>
          </p:cNvPr>
          <p:cNvSpPr txBox="1">
            <a:spLocks/>
          </p:cNvSpPr>
          <p:nvPr/>
        </p:nvSpPr>
        <p:spPr>
          <a:xfrm>
            <a:off x="243449" y="239439"/>
            <a:ext cx="6167183"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Suitable Year Levels</a:t>
            </a:r>
          </a:p>
        </p:txBody>
      </p:sp>
      <p:sp>
        <p:nvSpPr>
          <p:cNvPr id="6" name="Content Placeholder 2">
            <a:extLst>
              <a:ext uri="{FF2B5EF4-FFF2-40B4-BE49-F238E27FC236}">
                <a16:creationId xmlns:a16="http://schemas.microsoft.com/office/drawing/2014/main" id="{1F2DDC2D-BD79-4CDB-A6F3-08721F2E9D6E}"/>
              </a:ext>
            </a:extLst>
          </p:cNvPr>
          <p:cNvSpPr txBox="1">
            <a:spLocks/>
          </p:cNvSpPr>
          <p:nvPr/>
        </p:nvSpPr>
        <p:spPr>
          <a:xfrm>
            <a:off x="3492241" y="3617912"/>
            <a:ext cx="6281094" cy="2695430"/>
          </a:xfrm>
          <a:prstGeom prst="rect">
            <a:avLst/>
          </a:prstGeom>
        </p:spPr>
        <p:txBody>
          <a:bodyPr vert="horz" lIns="91440" tIns="45720" rIns="91440" bIns="45720" rtlCol="0" anchor="ct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endParaRPr kumimoji="0" lang="en-AU"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59B6D885-B08A-4D67-890A-3DC585A9FD54}"/>
              </a:ext>
            </a:extLst>
          </p:cNvPr>
          <p:cNvGraphicFramePr>
            <a:graphicFrameLocks noGrp="1"/>
          </p:cNvGraphicFramePr>
          <p:nvPr>
            <p:extLst>
              <p:ext uri="{D42A27DB-BD31-4B8C-83A1-F6EECF244321}">
                <p14:modId xmlns:p14="http://schemas.microsoft.com/office/powerpoint/2010/main" val="785516761"/>
              </p:ext>
            </p:extLst>
          </p:nvPr>
        </p:nvGraphicFramePr>
        <p:xfrm>
          <a:off x="178997" y="2938374"/>
          <a:ext cx="10314832" cy="4576908"/>
        </p:xfrm>
        <a:graphic>
          <a:graphicData uri="http://schemas.openxmlformats.org/drawingml/2006/table">
            <a:tbl>
              <a:tblPr firstRow="1" bandRow="1">
                <a:tableStyleId>{F5AB1C69-6EDB-4FF4-983F-18BD219EF322}</a:tableStyleId>
              </a:tblPr>
              <a:tblGrid>
                <a:gridCol w="2591245">
                  <a:extLst>
                    <a:ext uri="{9D8B030D-6E8A-4147-A177-3AD203B41FA5}">
                      <a16:colId xmlns:a16="http://schemas.microsoft.com/office/drawing/2014/main" val="447319486"/>
                    </a:ext>
                  </a:extLst>
                </a:gridCol>
                <a:gridCol w="2705178">
                  <a:extLst>
                    <a:ext uri="{9D8B030D-6E8A-4147-A177-3AD203B41FA5}">
                      <a16:colId xmlns:a16="http://schemas.microsoft.com/office/drawing/2014/main" val="3859961022"/>
                    </a:ext>
                  </a:extLst>
                </a:gridCol>
                <a:gridCol w="456219">
                  <a:extLst>
                    <a:ext uri="{9D8B030D-6E8A-4147-A177-3AD203B41FA5}">
                      <a16:colId xmlns:a16="http://schemas.microsoft.com/office/drawing/2014/main" val="4033027043"/>
                    </a:ext>
                  </a:extLst>
                </a:gridCol>
                <a:gridCol w="456219">
                  <a:extLst>
                    <a:ext uri="{9D8B030D-6E8A-4147-A177-3AD203B41FA5}">
                      <a16:colId xmlns:a16="http://schemas.microsoft.com/office/drawing/2014/main" val="3724050844"/>
                    </a:ext>
                  </a:extLst>
                </a:gridCol>
                <a:gridCol w="456219">
                  <a:extLst>
                    <a:ext uri="{9D8B030D-6E8A-4147-A177-3AD203B41FA5}">
                      <a16:colId xmlns:a16="http://schemas.microsoft.com/office/drawing/2014/main" val="3664684911"/>
                    </a:ext>
                  </a:extLst>
                </a:gridCol>
                <a:gridCol w="456219">
                  <a:extLst>
                    <a:ext uri="{9D8B030D-6E8A-4147-A177-3AD203B41FA5}">
                      <a16:colId xmlns:a16="http://schemas.microsoft.com/office/drawing/2014/main" val="3120065738"/>
                    </a:ext>
                  </a:extLst>
                </a:gridCol>
                <a:gridCol w="456219">
                  <a:extLst>
                    <a:ext uri="{9D8B030D-6E8A-4147-A177-3AD203B41FA5}">
                      <a16:colId xmlns:a16="http://schemas.microsoft.com/office/drawing/2014/main" val="2850812784"/>
                    </a:ext>
                  </a:extLst>
                </a:gridCol>
                <a:gridCol w="456219">
                  <a:extLst>
                    <a:ext uri="{9D8B030D-6E8A-4147-A177-3AD203B41FA5}">
                      <a16:colId xmlns:a16="http://schemas.microsoft.com/office/drawing/2014/main" val="1686677488"/>
                    </a:ext>
                  </a:extLst>
                </a:gridCol>
                <a:gridCol w="456219">
                  <a:extLst>
                    <a:ext uri="{9D8B030D-6E8A-4147-A177-3AD203B41FA5}">
                      <a16:colId xmlns:a16="http://schemas.microsoft.com/office/drawing/2014/main" val="3671619059"/>
                    </a:ext>
                  </a:extLst>
                </a:gridCol>
                <a:gridCol w="456219">
                  <a:extLst>
                    <a:ext uri="{9D8B030D-6E8A-4147-A177-3AD203B41FA5}">
                      <a16:colId xmlns:a16="http://schemas.microsoft.com/office/drawing/2014/main" val="1406032587"/>
                    </a:ext>
                  </a:extLst>
                </a:gridCol>
                <a:gridCol w="456219">
                  <a:extLst>
                    <a:ext uri="{9D8B030D-6E8A-4147-A177-3AD203B41FA5}">
                      <a16:colId xmlns:a16="http://schemas.microsoft.com/office/drawing/2014/main" val="3429909574"/>
                    </a:ext>
                  </a:extLst>
                </a:gridCol>
                <a:gridCol w="456219">
                  <a:extLst>
                    <a:ext uri="{9D8B030D-6E8A-4147-A177-3AD203B41FA5}">
                      <a16:colId xmlns:a16="http://schemas.microsoft.com/office/drawing/2014/main" val="3638010537"/>
                    </a:ext>
                  </a:extLst>
                </a:gridCol>
                <a:gridCol w="456219">
                  <a:extLst>
                    <a:ext uri="{9D8B030D-6E8A-4147-A177-3AD203B41FA5}">
                      <a16:colId xmlns:a16="http://schemas.microsoft.com/office/drawing/2014/main" val="322492367"/>
                    </a:ext>
                  </a:extLst>
                </a:gridCol>
              </a:tblGrid>
              <a:tr h="163461">
                <a:tc>
                  <a:txBody>
                    <a:bodyPr/>
                    <a:lstStyle/>
                    <a:p>
                      <a:pPr algn="ctr"/>
                      <a:r>
                        <a:rPr lang="en-AU" sz="800" dirty="0">
                          <a:latin typeface="Arial" panose="020B0604020202020204" pitchFamily="34" charset="0"/>
                          <a:cs typeface="Arial" panose="020B0604020202020204" pitchFamily="34" charset="0"/>
                        </a:rPr>
                        <a:t>Resource</a:t>
                      </a:r>
                    </a:p>
                  </a:txBody>
                  <a:tcPr marL="0" marR="0" marT="0" marB="0"/>
                </a:tc>
                <a:tc>
                  <a:txBody>
                    <a:bodyPr/>
                    <a:lstStyle/>
                    <a:p>
                      <a:pPr algn="ctr"/>
                      <a:r>
                        <a:rPr lang="en-AU" sz="800">
                          <a:latin typeface="Arial" panose="020B0604020202020204" pitchFamily="34" charset="0"/>
                          <a:cs typeface="Arial" panose="020B0604020202020204" pitchFamily="34" charset="0"/>
                        </a:rPr>
                        <a:t>Achievement Standards</a:t>
                      </a:r>
                    </a:p>
                  </a:txBody>
                  <a:tcPr marL="0" marR="0" marT="0" marB="0"/>
                </a:tc>
                <a:tc>
                  <a:txBody>
                    <a:bodyPr/>
                    <a:lstStyle/>
                    <a:p>
                      <a:pPr algn="ctr"/>
                      <a:r>
                        <a:rPr lang="en-AU" sz="800">
                          <a:latin typeface="Arial" panose="020B0604020202020204" pitchFamily="34" charset="0"/>
                          <a:cs typeface="Arial" panose="020B0604020202020204" pitchFamily="34" charset="0"/>
                        </a:rPr>
                        <a:t>F</a:t>
                      </a:r>
                    </a:p>
                  </a:txBody>
                  <a:tcPr marL="0" marR="0" marT="0" marB="0"/>
                </a:tc>
                <a:tc>
                  <a:txBody>
                    <a:bodyPr/>
                    <a:lstStyle/>
                    <a:p>
                      <a:pPr algn="ctr"/>
                      <a:r>
                        <a:rPr lang="en-AU" sz="800">
                          <a:latin typeface="Arial" panose="020B0604020202020204" pitchFamily="34" charset="0"/>
                          <a:cs typeface="Arial" panose="020B0604020202020204" pitchFamily="34" charset="0"/>
                        </a:rPr>
                        <a:t>1</a:t>
                      </a:r>
                    </a:p>
                  </a:txBody>
                  <a:tcPr marL="0" marR="0" marT="0" marB="0"/>
                </a:tc>
                <a:tc>
                  <a:txBody>
                    <a:bodyPr/>
                    <a:lstStyle/>
                    <a:p>
                      <a:pPr algn="ctr"/>
                      <a:r>
                        <a:rPr lang="en-AU" sz="800">
                          <a:latin typeface="Arial" panose="020B0604020202020204" pitchFamily="34" charset="0"/>
                          <a:cs typeface="Arial" panose="020B0604020202020204" pitchFamily="34" charset="0"/>
                        </a:rPr>
                        <a:t>2</a:t>
                      </a:r>
                    </a:p>
                  </a:txBody>
                  <a:tcPr marL="0" marR="0" marT="0" marB="0"/>
                </a:tc>
                <a:tc>
                  <a:txBody>
                    <a:bodyPr/>
                    <a:lstStyle/>
                    <a:p>
                      <a:pPr algn="ctr"/>
                      <a:r>
                        <a:rPr lang="en-AU" sz="800">
                          <a:latin typeface="Arial" panose="020B0604020202020204" pitchFamily="34" charset="0"/>
                          <a:cs typeface="Arial" panose="020B0604020202020204" pitchFamily="34" charset="0"/>
                        </a:rPr>
                        <a:t>3</a:t>
                      </a:r>
                    </a:p>
                  </a:txBody>
                  <a:tcPr marL="0" marR="0" marT="0" marB="0"/>
                </a:tc>
                <a:tc>
                  <a:txBody>
                    <a:bodyPr/>
                    <a:lstStyle/>
                    <a:p>
                      <a:pPr algn="ctr"/>
                      <a:r>
                        <a:rPr lang="en-AU" sz="800">
                          <a:latin typeface="Arial" panose="020B0604020202020204" pitchFamily="34" charset="0"/>
                          <a:cs typeface="Arial" panose="020B0604020202020204" pitchFamily="34" charset="0"/>
                        </a:rPr>
                        <a:t>4</a:t>
                      </a:r>
                    </a:p>
                  </a:txBody>
                  <a:tcPr marL="0" marR="0" marT="0" marB="0"/>
                </a:tc>
                <a:tc>
                  <a:txBody>
                    <a:bodyPr/>
                    <a:lstStyle/>
                    <a:p>
                      <a:pPr algn="ctr"/>
                      <a:r>
                        <a:rPr lang="en-AU" sz="800">
                          <a:latin typeface="Arial" panose="020B0604020202020204" pitchFamily="34" charset="0"/>
                          <a:cs typeface="Arial" panose="020B0604020202020204" pitchFamily="34" charset="0"/>
                        </a:rPr>
                        <a:t>5</a:t>
                      </a:r>
                    </a:p>
                  </a:txBody>
                  <a:tcPr marL="0" marR="0" marT="0" marB="0"/>
                </a:tc>
                <a:tc>
                  <a:txBody>
                    <a:bodyPr/>
                    <a:lstStyle/>
                    <a:p>
                      <a:pPr algn="ctr"/>
                      <a:r>
                        <a:rPr lang="en-AU" sz="800">
                          <a:latin typeface="Arial" panose="020B0604020202020204" pitchFamily="34" charset="0"/>
                          <a:cs typeface="Arial" panose="020B0604020202020204" pitchFamily="34" charset="0"/>
                        </a:rPr>
                        <a:t>6</a:t>
                      </a:r>
                    </a:p>
                  </a:txBody>
                  <a:tcPr marL="0" marR="0" marT="0" marB="0"/>
                </a:tc>
                <a:tc>
                  <a:txBody>
                    <a:bodyPr/>
                    <a:lstStyle/>
                    <a:p>
                      <a:pPr algn="ctr"/>
                      <a:r>
                        <a:rPr lang="en-US" sz="800" dirty="0">
                          <a:latin typeface="Arial" panose="020B0604020202020204" pitchFamily="34" charset="0"/>
                          <a:cs typeface="Arial" panose="020B0604020202020204" pitchFamily="34" charset="0"/>
                        </a:rPr>
                        <a:t>7</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dirty="0">
                          <a:latin typeface="Arial" panose="020B0604020202020204" pitchFamily="34" charset="0"/>
                          <a:cs typeface="Arial" panose="020B0604020202020204" pitchFamily="34" charset="0"/>
                        </a:rPr>
                        <a:t>8</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dirty="0">
                          <a:latin typeface="Arial" panose="020B0604020202020204" pitchFamily="34" charset="0"/>
                          <a:cs typeface="Arial" panose="020B0604020202020204" pitchFamily="34" charset="0"/>
                        </a:rPr>
                        <a:t>9</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dirty="0">
                          <a:latin typeface="Arial" panose="020B0604020202020204" pitchFamily="34" charset="0"/>
                          <a:cs typeface="Arial" panose="020B0604020202020204" pitchFamily="34" charset="0"/>
                        </a:rPr>
                        <a:t>10</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307990522"/>
                  </a:ext>
                </a:extLst>
              </a:tr>
              <a:tr h="163461">
                <a:tc>
                  <a:txBody>
                    <a:bodyPr/>
                    <a:lstStyle/>
                    <a:p>
                      <a:pPr algn="ctr"/>
                      <a:r>
                        <a:rPr lang="en-US" sz="800" dirty="0">
                          <a:latin typeface="Arial" panose="020B0604020202020204" pitchFamily="34" charset="0"/>
                          <a:cs typeface="Arial" panose="020B0604020202020204" pitchFamily="34" charset="0"/>
                        </a:rPr>
                        <a:t>Factsheets</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748507000"/>
                  </a:ext>
                </a:extLst>
              </a:tr>
              <a:tr h="163461">
                <a:tc>
                  <a:txBody>
                    <a:bodyPr/>
                    <a:lstStyle/>
                    <a:p>
                      <a:pPr algn="ctr"/>
                      <a:r>
                        <a:rPr lang="en-US" sz="800">
                          <a:latin typeface="Arial" panose="020B0604020202020204" pitchFamily="34" charset="0"/>
                          <a:cs typeface="Arial" panose="020B0604020202020204" pitchFamily="34" charset="0"/>
                        </a:rPr>
                        <a:t>Virtual Tour</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214923594"/>
                  </a:ext>
                </a:extLst>
              </a:tr>
              <a:tr h="163461">
                <a:tc>
                  <a:txBody>
                    <a:bodyPr/>
                    <a:lstStyle/>
                    <a:p>
                      <a:pPr algn="ctr"/>
                      <a:r>
                        <a:rPr lang="en-US" sz="800">
                          <a:latin typeface="Arial" panose="020B0604020202020204" pitchFamily="34" charset="0"/>
                          <a:cs typeface="Arial" panose="020B0604020202020204" pitchFamily="34" charset="0"/>
                        </a:rPr>
                        <a:t>Inquiry Project – Knowledge Construction</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136414144"/>
                  </a:ext>
                </a:extLst>
              </a:tr>
              <a:tr h="163461">
                <a:tc>
                  <a:txBody>
                    <a:bodyPr/>
                    <a:lstStyle/>
                    <a:p>
                      <a:pPr algn="ctr"/>
                      <a:r>
                        <a:rPr lang="en-US" sz="800">
                          <a:latin typeface="Arial" panose="020B0604020202020204" pitchFamily="34" charset="0"/>
                          <a:cs typeface="Arial" panose="020B0604020202020204" pitchFamily="34" charset="0"/>
                        </a:rPr>
                        <a:t>Inquiry Project – Real-World Action</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r>
                        <a:rPr lang="en-AU" sz="800">
                          <a:latin typeface="Arial" panose="020B0604020202020204" pitchFamily="34" charset="0"/>
                          <a:cs typeface="Arial" panose="020B0604020202020204" pitchFamily="34" charset="0"/>
                        </a:rPr>
                        <a:t>, Technologies</a:t>
                      </a: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790453901"/>
                  </a:ext>
                </a:extLst>
              </a:tr>
              <a:tr h="163461">
                <a:tc>
                  <a:txBody>
                    <a:bodyPr/>
                    <a:lstStyle/>
                    <a:p>
                      <a:pPr algn="ctr"/>
                      <a:r>
                        <a:rPr lang="en-US" sz="800">
                          <a:latin typeface="Arial" panose="020B0604020202020204" pitchFamily="34" charset="0"/>
                          <a:cs typeface="Arial" panose="020B0604020202020204" pitchFamily="34" charset="0"/>
                        </a:rPr>
                        <a:t>Boneheads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869208952"/>
                  </a:ext>
                </a:extLst>
              </a:tr>
              <a:tr h="163461">
                <a:tc>
                  <a:txBody>
                    <a:bodyPr/>
                    <a:lstStyle/>
                    <a:p>
                      <a:pPr algn="ctr"/>
                      <a:r>
                        <a:rPr lang="en-US" sz="800" dirty="0">
                          <a:latin typeface="Arial" panose="020B0604020202020204" pitchFamily="34" charset="0"/>
                          <a:cs typeface="Arial" panose="020B0604020202020204" pitchFamily="34" charset="0"/>
                        </a:rPr>
                        <a:t>Status of Species</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748295804"/>
                  </a:ext>
                </a:extLst>
              </a:tr>
              <a:tr h="163461">
                <a:tc>
                  <a:txBody>
                    <a:bodyPr/>
                    <a:lstStyle/>
                    <a:p>
                      <a:pPr algn="ctr"/>
                      <a:r>
                        <a:rPr lang="en-US" sz="800" dirty="0">
                          <a:latin typeface="Arial" panose="020B0604020202020204" pitchFamily="34" charset="0"/>
                          <a:cs typeface="Arial" panose="020B0604020202020204" pitchFamily="34" charset="0"/>
                        </a:rPr>
                        <a:t>Conducting Scientific Surveys</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Science</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14158865"/>
                  </a:ext>
                </a:extLst>
              </a:tr>
              <a:tr h="163461">
                <a:tc>
                  <a:txBody>
                    <a:bodyPr/>
                    <a:lstStyle/>
                    <a:p>
                      <a:pPr algn="ctr"/>
                      <a:r>
                        <a:rPr lang="en-US" sz="800">
                          <a:latin typeface="Arial" panose="020B0604020202020204" pitchFamily="34" charset="0"/>
                          <a:cs typeface="Arial" panose="020B0604020202020204" pitchFamily="34" charset="0"/>
                        </a:rPr>
                        <a:t>Conservation Codes and Threatened Species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309624750"/>
                  </a:ext>
                </a:extLst>
              </a:tr>
              <a:tr h="163461">
                <a:tc>
                  <a:txBody>
                    <a:bodyPr/>
                    <a:lstStyle/>
                    <a:p>
                      <a:pPr algn="ctr"/>
                      <a:r>
                        <a:rPr lang="en-US" sz="800">
                          <a:latin typeface="Arial" panose="020B0604020202020204" pitchFamily="34" charset="0"/>
                          <a:cs typeface="Arial" panose="020B0604020202020204" pitchFamily="34" charset="0"/>
                        </a:rPr>
                        <a:t>Native Animal Survey</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94439433"/>
                  </a:ext>
                </a:extLst>
              </a:tr>
              <a:tr h="163461">
                <a:tc>
                  <a:txBody>
                    <a:bodyPr/>
                    <a:lstStyle/>
                    <a:p>
                      <a:pPr algn="ctr"/>
                      <a:r>
                        <a:rPr lang="en-US" sz="800">
                          <a:latin typeface="Arial" panose="020B0604020202020204" pitchFamily="34" charset="0"/>
                          <a:cs typeface="Arial" panose="020B0604020202020204" pitchFamily="34" charset="0"/>
                        </a:rPr>
                        <a:t>Animal Research</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Science,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49127219"/>
                  </a:ext>
                </a:extLst>
              </a:tr>
              <a:tr h="163461">
                <a:tc>
                  <a:txBody>
                    <a:bodyPr/>
                    <a:lstStyle/>
                    <a:p>
                      <a:pPr algn="ctr"/>
                      <a:r>
                        <a:rPr lang="en-US" sz="800" dirty="0">
                          <a:latin typeface="Arial" panose="020B0604020202020204" pitchFamily="34" charset="0"/>
                          <a:cs typeface="Arial" panose="020B0604020202020204" pitchFamily="34" charset="0"/>
                        </a:rPr>
                        <a:t>Create a Fact Sheet</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Science, English</a:t>
                      </a: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256767330"/>
                  </a:ext>
                </a:extLst>
              </a:tr>
              <a:tr h="163461">
                <a:tc>
                  <a:txBody>
                    <a:bodyPr/>
                    <a:lstStyle/>
                    <a:p>
                      <a:pPr algn="ctr"/>
                      <a:r>
                        <a:rPr lang="en-US" sz="800">
                          <a:latin typeface="Arial" panose="020B0604020202020204" pitchFamily="34" charset="0"/>
                          <a:cs typeface="Arial" panose="020B0604020202020204" pitchFamily="34" charset="0"/>
                        </a:rPr>
                        <a:t>Biodiversity Brochure</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Science, HASS, Technologies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784064409"/>
                  </a:ext>
                </a:extLst>
              </a:tr>
              <a:tr h="163461">
                <a:tc>
                  <a:txBody>
                    <a:bodyPr/>
                    <a:lstStyle/>
                    <a:p>
                      <a:pPr algn="ctr"/>
                      <a:r>
                        <a:rPr lang="en-US" sz="800">
                          <a:latin typeface="Arial" panose="020B0604020202020204" pitchFamily="34" charset="0"/>
                          <a:cs typeface="Arial" panose="020B0604020202020204" pitchFamily="34" charset="0"/>
                        </a:rPr>
                        <a:t>Discovery Day</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HASS, English</a:t>
                      </a: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387405926"/>
                  </a:ext>
                </a:extLst>
              </a:tr>
              <a:tr h="163461">
                <a:tc>
                  <a:txBody>
                    <a:bodyPr/>
                    <a:lstStyle/>
                    <a:p>
                      <a:pPr algn="ctr"/>
                      <a:r>
                        <a:rPr lang="en-US" sz="800">
                          <a:latin typeface="Arial" panose="020B0604020202020204" pitchFamily="34" charset="0"/>
                          <a:cs typeface="Arial" panose="020B0604020202020204" pitchFamily="34" charset="0"/>
                        </a:rPr>
                        <a:t>Habitat Diorama</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Technologies, Science, HASS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658864958"/>
                  </a:ext>
                </a:extLst>
              </a:tr>
              <a:tr h="163461">
                <a:tc>
                  <a:txBody>
                    <a:bodyPr/>
                    <a:lstStyle/>
                    <a:p>
                      <a:pPr algn="ctr"/>
                      <a:r>
                        <a:rPr lang="en-US" sz="800">
                          <a:latin typeface="Arial" panose="020B0604020202020204" pitchFamily="34" charset="0"/>
                          <a:cs typeface="Arial" panose="020B0604020202020204" pitchFamily="34" charset="0"/>
                        </a:rPr>
                        <a:t>Science Endeavour</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4207135926"/>
                  </a:ext>
                </a:extLst>
              </a:tr>
              <a:tr h="163461">
                <a:tc>
                  <a:txBody>
                    <a:bodyPr/>
                    <a:lstStyle/>
                    <a:p>
                      <a:pPr algn="ctr"/>
                      <a:r>
                        <a:rPr lang="en-US" sz="800">
                          <a:latin typeface="Arial" panose="020B0604020202020204" pitchFamily="34" charset="0"/>
                          <a:cs typeface="Arial" panose="020B0604020202020204" pitchFamily="34" charset="0"/>
                        </a:rPr>
                        <a:t>National Park Treasure Hunt</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031156351"/>
                  </a:ext>
                </a:extLst>
              </a:tr>
              <a:tr h="163461">
                <a:tc>
                  <a:txBody>
                    <a:bodyPr/>
                    <a:lstStyle/>
                    <a:p>
                      <a:pPr algn="ctr"/>
                      <a:r>
                        <a:rPr lang="en-US" sz="800">
                          <a:latin typeface="Arial" panose="020B0604020202020204" pitchFamily="34" charset="0"/>
                          <a:cs typeface="Arial" panose="020B0604020202020204" pitchFamily="34" charset="0"/>
                        </a:rPr>
                        <a:t>History of Dirk Hartog Island</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English, 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393447395"/>
                  </a:ext>
                </a:extLst>
              </a:tr>
              <a:tr h="163461">
                <a:tc>
                  <a:txBody>
                    <a:bodyPr/>
                    <a:lstStyle/>
                    <a:p>
                      <a:pPr algn="ctr"/>
                      <a:r>
                        <a:rPr lang="en-US" sz="800">
                          <a:latin typeface="Arial" panose="020B0604020202020204" pitchFamily="34" charset="0"/>
                          <a:cs typeface="Arial" panose="020B0604020202020204" pitchFamily="34" charset="0"/>
                        </a:rPr>
                        <a:t>Who was Dirk Hartog?</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English</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831456914"/>
                  </a:ext>
                </a:extLst>
              </a:tr>
              <a:tr h="163461">
                <a:tc>
                  <a:txBody>
                    <a:bodyPr/>
                    <a:lstStyle/>
                    <a:p>
                      <a:pPr algn="ctr"/>
                      <a:r>
                        <a:rPr lang="en-US" sz="800">
                          <a:latin typeface="Arial" panose="020B0604020202020204" pitchFamily="34" charset="0"/>
                          <a:cs typeface="Arial" panose="020B0604020202020204" pitchFamily="34" charset="0"/>
                        </a:rPr>
                        <a:t>Land Use at Dirk Hartog Island</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English</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400600234"/>
                  </a:ext>
                </a:extLst>
              </a:tr>
              <a:tr h="163461">
                <a:tc>
                  <a:txBody>
                    <a:bodyPr/>
                    <a:lstStyle/>
                    <a:p>
                      <a:pPr algn="ctr"/>
                      <a:r>
                        <a:rPr lang="en-US" sz="800">
                          <a:latin typeface="Arial" panose="020B0604020202020204" pitchFamily="34" charset="0"/>
                          <a:cs typeface="Arial" panose="020B0604020202020204" pitchFamily="34" charset="0"/>
                        </a:rPr>
                        <a:t>Create a Diary Extract</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628921726"/>
                  </a:ext>
                </a:extLst>
              </a:tr>
              <a:tr h="163461">
                <a:tc>
                  <a:txBody>
                    <a:bodyPr/>
                    <a:lstStyle/>
                    <a:p>
                      <a:pPr algn="ctr"/>
                      <a:r>
                        <a:rPr lang="en-US" sz="800">
                          <a:latin typeface="Arial" panose="020B0604020202020204" pitchFamily="34" charset="0"/>
                          <a:cs typeface="Arial" panose="020B0604020202020204" pitchFamily="34" charset="0"/>
                        </a:rPr>
                        <a:t>Positive Persuasion</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Science,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279135251"/>
                  </a:ext>
                </a:extLst>
              </a:tr>
              <a:tr h="163461">
                <a:tc>
                  <a:txBody>
                    <a:bodyPr/>
                    <a:lstStyle/>
                    <a:p>
                      <a:pPr algn="ctr"/>
                      <a:r>
                        <a:rPr lang="en-US" sz="800">
                          <a:latin typeface="Arial" panose="020B0604020202020204" pitchFamily="34" charset="0"/>
                          <a:cs typeface="Arial" panose="020B0604020202020204" pitchFamily="34" charset="0"/>
                        </a:rPr>
                        <a:t>Online Quiz</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Science,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450037314"/>
                  </a:ext>
                </a:extLst>
              </a:tr>
              <a:tr h="163461">
                <a:tc>
                  <a:txBody>
                    <a:bodyPr/>
                    <a:lstStyle/>
                    <a:p>
                      <a:pPr algn="ctr"/>
                      <a:r>
                        <a:rPr lang="en-US" sz="800" err="1">
                          <a:latin typeface="Arial" panose="020B0604020202020204" pitchFamily="34" charset="0"/>
                          <a:cs typeface="Arial" panose="020B0604020202020204" pitchFamily="34" charset="0"/>
                        </a:rPr>
                        <a:t>Colouring</a:t>
                      </a:r>
                      <a:r>
                        <a:rPr lang="en-US" sz="800">
                          <a:latin typeface="Arial" panose="020B0604020202020204" pitchFamily="34" charset="0"/>
                          <a:cs typeface="Arial" panose="020B0604020202020204" pitchFamily="34" charset="0"/>
                        </a:rPr>
                        <a:t> Activities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Art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667224790"/>
                  </a:ext>
                </a:extLst>
              </a:tr>
              <a:tr h="163461">
                <a:tc>
                  <a:txBody>
                    <a:bodyPr/>
                    <a:lstStyle/>
                    <a:p>
                      <a:pPr algn="ctr"/>
                      <a:r>
                        <a:rPr lang="en-US" sz="800">
                          <a:latin typeface="Arial" panose="020B0604020202020204" pitchFamily="34" charset="0"/>
                          <a:cs typeface="Arial" panose="020B0604020202020204" pitchFamily="34" charset="0"/>
                        </a:rPr>
                        <a:t>Wild Challenge Playing Cards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English</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710450741"/>
                  </a:ext>
                </a:extLst>
              </a:tr>
              <a:tr h="163461">
                <a:tc>
                  <a:txBody>
                    <a:bodyPr/>
                    <a:lstStyle/>
                    <a:p>
                      <a:pPr algn="ctr"/>
                      <a:r>
                        <a:rPr lang="en-US" sz="800">
                          <a:latin typeface="Arial" panose="020B0604020202020204" pitchFamily="34" charset="0"/>
                          <a:cs typeface="Arial" panose="020B0604020202020204" pitchFamily="34" charset="0"/>
                        </a:rPr>
                        <a:t>Food Chains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197108659"/>
                  </a:ext>
                </a:extLst>
              </a:tr>
              <a:tr h="163461">
                <a:tc>
                  <a:txBody>
                    <a:bodyPr/>
                    <a:lstStyle/>
                    <a:p>
                      <a:pPr algn="ctr"/>
                      <a:r>
                        <a:rPr lang="en-US" sz="800">
                          <a:latin typeface="Arial" panose="020B0604020202020204" pitchFamily="34" charset="0"/>
                          <a:cs typeface="Arial" panose="020B0604020202020204" pitchFamily="34" charset="0"/>
                        </a:rPr>
                        <a:t>Food Web</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679435950"/>
                  </a:ext>
                </a:extLst>
              </a:tr>
              <a:tr h="163461">
                <a:tc>
                  <a:txBody>
                    <a:bodyPr/>
                    <a:lstStyle/>
                    <a:p>
                      <a:pPr algn="ctr"/>
                      <a:r>
                        <a:rPr lang="en-US" sz="800">
                          <a:latin typeface="Arial" panose="020B0604020202020204" pitchFamily="34" charset="0"/>
                          <a:cs typeface="Arial" panose="020B0604020202020204" pitchFamily="34" charset="0"/>
                        </a:rPr>
                        <a:t>Trophic Levels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8863709"/>
                  </a:ext>
                </a:extLst>
              </a:tr>
            </a:tbl>
          </a:graphicData>
        </a:graphic>
      </p:graphicFrame>
      <p:grpSp>
        <p:nvGrpSpPr>
          <p:cNvPr id="12" name="Group 11">
            <a:extLst>
              <a:ext uri="{FF2B5EF4-FFF2-40B4-BE49-F238E27FC236}">
                <a16:creationId xmlns:a16="http://schemas.microsoft.com/office/drawing/2014/main" id="{9784A170-B70A-EFF8-A47A-5FC45BF38826}"/>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AF4C9262-8674-9153-ABE7-BF0FC6F83BF2}"/>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C225C34C-0405-64FA-3F5E-016EED4F6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02D94EF1-B154-073D-2D79-D619AFEDB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227942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A76641-4F55-49AE-9150-D8C62E62068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Pre-Primary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668442"/>
          <a:ext cx="10204915" cy="4835926"/>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20799">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20799">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81290">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a range of comprehension strategies, explaining meanings made from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comprehension strategies, describing meanings made from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predicting and questioning strategies to make meaning from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prompting, uses some predicting or questioning strategies to make simple or disconnected meanings from texts.</a:t>
                      </a:r>
                    </a:p>
                  </a:txBody>
                  <a:tcPr marL="68580" marR="68580" marT="0" marB="0" anchor="ctr"/>
                </a:tc>
                <a:extLst>
                  <a:ext uri="{0D108BD9-81ED-4DB2-BD59-A6C34878D82A}">
                    <a16:rowId xmlns:a16="http://schemas.microsoft.com/office/drawing/2014/main" val="3734674186"/>
                  </a:ext>
                </a:extLst>
              </a:tr>
              <a:tr h="381290">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latin typeface="Arial" panose="020B0604020202020204" pitchFamily="34" charset="0"/>
                          <a:cs typeface="Arial" panose="020B0604020202020204" pitchFamily="34" charset="0"/>
                        </a:rPr>
                        <a:t>Interpreting</a:t>
                      </a:r>
                      <a:endParaRPr lang="en-AU" sz="7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short, age-appropriate texts with less predictable vocabulary and supportive images, with developing fluency.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short, decodable and predictable texts with familiar vocabulary and supportive images, practising fluency.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short, decodable and predictable texts with familiar vocabulary and supportive images.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guidance, reads short, decodable and predictable texts with familiar vocabulary and supportive images.</a:t>
                      </a:r>
                    </a:p>
                  </a:txBody>
                  <a:tcPr marL="68580" marR="68580" marT="0" marB="0" anchor="ctr"/>
                </a:tc>
                <a:extLst>
                  <a:ext uri="{0D108BD9-81ED-4DB2-BD59-A6C34878D82A}">
                    <a16:rowId xmlns:a16="http://schemas.microsoft.com/office/drawing/2014/main" val="643943877"/>
                  </a:ext>
                </a:extLst>
              </a:tr>
              <a:tr h="250492">
                <a:tc rowSpan="4">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focused questions to investigate the topic and responds with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focused questions related to the topic and responds with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and responds to questions related to the topic.</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responds to questions with little connection to the topic.</a:t>
                      </a:r>
                    </a:p>
                  </a:txBody>
                  <a:tcPr marL="68580" marR="68580" marT="0" marB="0" anchor="ctr"/>
                </a:tc>
                <a:extLst>
                  <a:ext uri="{0D108BD9-81ED-4DB2-BD59-A6C34878D82A}">
                    <a16:rowId xmlns:a16="http://schemas.microsoft.com/office/drawing/2014/main" val="1406999399"/>
                  </a:ext>
                </a:extLst>
              </a:tr>
              <a:tr h="250492">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relevant and detailed information in different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relevant information in different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information in different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represent information.</a:t>
                      </a:r>
                    </a:p>
                  </a:txBody>
                  <a:tcPr marL="68580" marR="68580" marT="0" marB="0" anchor="ctr"/>
                </a:tc>
                <a:extLst>
                  <a:ext uri="{0D108BD9-81ED-4DB2-BD59-A6C34878D82A}">
                    <a16:rowId xmlns:a16="http://schemas.microsoft.com/office/drawing/2014/main" val="2321202432"/>
                  </a:ext>
                </a:extLst>
              </a:tr>
              <a:tr h="47312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relevant and detailed conclusion based on observations and discussions.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supported by reasoning and based on observations and discussions.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simple conclusions, providing some reasoning.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make a simple statement.</a:t>
                      </a:r>
                    </a:p>
                  </a:txBody>
                  <a:tcPr marL="68580" marR="68580" marT="0" marB="0" anchor="ctr"/>
                </a:tc>
                <a:extLst>
                  <a:ext uri="{0D108BD9-81ED-4DB2-BD59-A6C34878D82A}">
                    <a16:rowId xmlns:a16="http://schemas.microsoft.com/office/drawing/2014/main" val="3107938650"/>
                  </a:ext>
                </a:extLst>
              </a:tr>
              <a:tr h="250492">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Communicating and Reflecting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detailed and appropriate text to communicate ideas and observations.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 appropriate text to communicate ideas and observations.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simple text to communicate ideas and observations.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communicate ideas and observations.</a:t>
                      </a:r>
                    </a:p>
                  </a:txBody>
                  <a:tcPr marL="68580" marR="68580" marT="0" marB="0" anchor="ctr"/>
                </a:tc>
                <a:extLst>
                  <a:ext uri="{0D108BD9-81ED-4DB2-BD59-A6C34878D82A}">
                    <a16:rowId xmlns:a16="http://schemas.microsoft.com/office/drawing/2014/main" val="2290738497"/>
                  </a:ext>
                </a:extLst>
              </a:tr>
              <a:tr h="568686">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Collecting, managing and analysing data and </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Digital implementation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Models safety strategies while collecting and sorting data and using relevant information from an online source.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Models safety strategies while collecting and sorting data and using information from an online source.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Models safety strategies while collecting data and using information from an online source.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guidance, follows strategies to stay safe online in an attempt to collect or use some information.</a:t>
                      </a:r>
                    </a:p>
                  </a:txBody>
                  <a:tcPr marL="68580" marR="68580" marT="0" marB="0" anchor="ctr"/>
                </a:tc>
                <a:extLst>
                  <a:ext uri="{0D108BD9-81ED-4DB2-BD59-A6C34878D82A}">
                    <a16:rowId xmlns:a16="http://schemas.microsoft.com/office/drawing/2014/main" val="1235723909"/>
                  </a:ext>
                </a:extLst>
              </a:tr>
              <a:tr h="39924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and explains needs for designing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and describes needs for designing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needs for designing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States a need for designing simple solutions.</a:t>
                      </a:r>
                    </a:p>
                  </a:txBody>
                  <a:tcPr marL="68580" marR="68580" marT="0" marB="0" anchor="ctr"/>
                </a:tc>
                <a:extLst>
                  <a:ext uri="{0D108BD9-81ED-4DB2-BD59-A6C34878D82A}">
                    <a16:rowId xmlns:a16="http://schemas.microsoft.com/office/drawing/2014/main" val="2433669804"/>
                  </a:ext>
                </a:extLst>
              </a:tr>
              <a:tr h="39924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Generates and records design ideas, with relevant examples, through explaining, drawing, modelling and/or a logical sequence of written or spoken steps.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Generates and records design ideas, with examples, through describing, drawing, modelling and/or a logical sequence of written or spoken steps.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Generates and records design ideas through describing, drawing, modelling and/or a sequence of written or spoken steps.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States, draws or models some basic, incomplete design ideas.</a:t>
                      </a:r>
                    </a:p>
                  </a:txBody>
                  <a:tcPr marL="68580" marR="68580" marT="0" marB="0" anchor="ctr"/>
                </a:tc>
                <a:extLst>
                  <a:ext uri="{0D108BD9-81ED-4DB2-BD59-A6C34878D82A}">
                    <a16:rowId xmlns:a16="http://schemas.microsoft.com/office/drawing/2014/main" val="3622487833"/>
                  </a:ext>
                </a:extLst>
              </a:tr>
              <a:tr h="39924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personal preferences to evaluate the success of simple solutions and recommends an improvement or change.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personal preferences to evaluate the success of simple solutions, including a general statement for change.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personal preferences to evaluate the success of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brief personal preferences to evaluate simple solutions.</a:t>
                      </a:r>
                    </a:p>
                  </a:txBody>
                  <a:tcPr marL="68580" marR="68580" marT="0" marB="0" anchor="ctr"/>
                </a:tc>
                <a:extLst>
                  <a:ext uri="{0D108BD9-81ED-4DB2-BD59-A6C34878D82A}">
                    <a16:rowId xmlns:a16="http://schemas.microsoft.com/office/drawing/2014/main" val="550958190"/>
                  </a:ext>
                </a:extLst>
              </a:tr>
              <a:tr h="420364">
                <a:tc rowSpan="2">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 and explains how the environment affects them.</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 and uses examples to describe their basic needs.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 and their basic needs.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a:t>
                      </a:r>
                    </a:p>
                  </a:txBody>
                  <a:tcPr marL="68580" marR="68580" marT="0" marB="0" anchor="ctr"/>
                </a:tc>
                <a:extLst>
                  <a:ext uri="{0D108BD9-81ED-4DB2-BD59-A6C34878D82A}">
                    <a16:rowId xmlns:a16="http://schemas.microsoft.com/office/drawing/2014/main" val="2341151629"/>
                  </a:ext>
                </a:extLst>
              </a:tr>
              <a:tr h="420364">
                <a:tc vMerge="1">
                  <a:txBody>
                    <a:bodyPr/>
                    <a:lstStyle/>
                    <a:p>
                      <a:endParaRPr lang="en-AU"/>
                    </a:p>
                  </a:txBody>
                  <a:tcP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Asks specific questions and responds to questions in detail, making connections with other examples.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Asks and responds to questions about familiar objects and events in some detail.</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Asks and responds to questions about familiar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respond to questions.</a:t>
                      </a:r>
                    </a:p>
                  </a:txBody>
                  <a:tcPr marL="68580" marR="68580" marT="0" marB="0" anchor="ctr"/>
                </a:tc>
                <a:extLst>
                  <a:ext uri="{0D108BD9-81ED-4DB2-BD59-A6C34878D82A}">
                    <a16:rowId xmlns:a16="http://schemas.microsoft.com/office/drawing/2014/main" val="3477790303"/>
                  </a:ext>
                </a:extLst>
              </a:tr>
            </a:tbl>
          </a:graphicData>
        </a:graphic>
      </p:graphicFrame>
    </p:spTree>
    <p:extLst>
      <p:ext uri="{BB962C8B-B14F-4D97-AF65-F5344CB8AC3E}">
        <p14:creationId xmlns:p14="http://schemas.microsoft.com/office/powerpoint/2010/main" val="140747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493A6-270B-4486-BE22-81DFF15A149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1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879600"/>
          <a:ext cx="10204915" cy="4824390"/>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06648">
                <a:tc rowSpan="2" gridSpan="2">
                  <a:txBody>
                    <a:bodyPr/>
                    <a:lstStyle/>
                    <a:p>
                      <a:pPr algn="ctr" fontAlgn="ctr"/>
                      <a:r>
                        <a:rPr lang="en-AU" sz="700" b="1"/>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t>A</a:t>
                      </a:r>
                    </a:p>
                  </a:txBody>
                  <a:tcPr marL="6624" marR="6624" marT="6624" marB="0" anchor="ctr"/>
                </a:tc>
                <a:tc>
                  <a:txBody>
                    <a:bodyPr/>
                    <a:lstStyle/>
                    <a:p>
                      <a:pPr algn="ctr" fontAlgn="ctr"/>
                      <a:r>
                        <a:rPr lang="en-AU" sz="700" b="1"/>
                        <a:t>B</a:t>
                      </a:r>
                    </a:p>
                  </a:txBody>
                  <a:tcPr marL="6624" marR="6624" marT="6624" marB="0" anchor="ctr"/>
                </a:tc>
                <a:tc>
                  <a:txBody>
                    <a:bodyPr/>
                    <a:lstStyle/>
                    <a:p>
                      <a:pPr algn="ctr" fontAlgn="ctr"/>
                      <a:r>
                        <a:rPr lang="en-AU" sz="700" b="1"/>
                        <a:t>C</a:t>
                      </a:r>
                    </a:p>
                  </a:txBody>
                  <a:tcPr marL="6624" marR="6624" marT="6624" marB="0" anchor="ctr"/>
                </a:tc>
                <a:tc>
                  <a:txBody>
                    <a:bodyPr/>
                    <a:lstStyle/>
                    <a:p>
                      <a:pPr algn="ctr" fontAlgn="ctr"/>
                      <a:r>
                        <a:rPr lang="en-AU" sz="700" b="1"/>
                        <a:t>D</a:t>
                      </a:r>
                    </a:p>
                  </a:txBody>
                  <a:tcPr marL="6624" marR="6624" marT="6624" marB="0" anchor="ctr"/>
                </a:tc>
                <a:extLst>
                  <a:ext uri="{0D108BD9-81ED-4DB2-BD59-A6C34878D82A}">
                    <a16:rowId xmlns:a16="http://schemas.microsoft.com/office/drawing/2014/main" val="1972103890"/>
                  </a:ext>
                </a:extLst>
              </a:tr>
              <a:tr h="106648">
                <a:tc gridSpan="2" vMerge="1">
                  <a:txBody>
                    <a:bodyPr/>
                    <a:lstStyle/>
                    <a:p>
                      <a:endParaRPr lang="en-AU"/>
                    </a:p>
                  </a:txBody>
                  <a:tcPr/>
                </a:tc>
                <a:tc hMerge="1" vMerge="1">
                  <a:txBody>
                    <a:bodyPr/>
                    <a:lstStyle/>
                    <a:p>
                      <a:endParaRPr lang="en-AU"/>
                    </a:p>
                  </a:txBody>
                  <a:tcPr/>
                </a:tc>
                <a:tc>
                  <a:txBody>
                    <a:bodyPr/>
                    <a:lstStyle/>
                    <a:p>
                      <a:pPr algn="ctr" fontAlgn="ctr"/>
                      <a:r>
                        <a:rPr lang="en-AU" sz="700" b="1"/>
                        <a:t>Excellent achievement</a:t>
                      </a:r>
                    </a:p>
                  </a:txBody>
                  <a:tcPr marL="6624" marR="6624" marT="6624" marB="0" anchor="ctr"/>
                </a:tc>
                <a:tc>
                  <a:txBody>
                    <a:bodyPr/>
                    <a:lstStyle/>
                    <a:p>
                      <a:pPr algn="ctr" fontAlgn="ctr"/>
                      <a:r>
                        <a:rPr lang="en-AU" sz="700" b="1"/>
                        <a:t>High achievement</a:t>
                      </a:r>
                    </a:p>
                  </a:txBody>
                  <a:tcPr marL="6624" marR="6624" marT="6624" marB="0" anchor="ctr"/>
                </a:tc>
                <a:tc>
                  <a:txBody>
                    <a:bodyPr/>
                    <a:lstStyle/>
                    <a:p>
                      <a:pPr algn="ctr" fontAlgn="ctr"/>
                      <a:r>
                        <a:rPr lang="en-AU" sz="700" b="1"/>
                        <a:t>Satisfactory achievement</a:t>
                      </a:r>
                    </a:p>
                  </a:txBody>
                  <a:tcPr marL="6624" marR="6624" marT="6624" marB="0" anchor="ctr"/>
                </a:tc>
                <a:tc>
                  <a:txBody>
                    <a:bodyPr/>
                    <a:lstStyle/>
                    <a:p>
                      <a:pPr algn="ctr" fontAlgn="ctr"/>
                      <a:r>
                        <a:rPr lang="en-AU" sz="700" b="1"/>
                        <a:t>Limited achievement</a:t>
                      </a:r>
                    </a:p>
                  </a:txBody>
                  <a:tcPr marL="6624" marR="6624" marT="6624" marB="0" anchor="ctr"/>
                </a:tc>
                <a:extLst>
                  <a:ext uri="{0D108BD9-81ED-4DB2-BD59-A6C34878D82A}">
                    <a16:rowId xmlns:a16="http://schemas.microsoft.com/office/drawing/2014/main" val="3216652551"/>
                  </a:ext>
                </a:extLst>
              </a:tr>
              <a:tr h="339072">
                <a:tc rowSpan="2">
                  <a:txBody>
                    <a:bodyPr/>
                    <a:lstStyle/>
                    <a:p>
                      <a:pPr algn="ctr" fontAlgn="ctr"/>
                      <a:r>
                        <a:rPr lang="en-US" sz="700" b="1"/>
                        <a:t>English</a:t>
                      </a:r>
                      <a:endParaRPr lang="en-AU" sz="700" b="1"/>
                    </a:p>
                  </a:txBody>
                  <a:tcPr marL="6624" marR="6624" marT="6624" marB="0" vert="vert270" anchor="ctr"/>
                </a:tc>
                <a:tc>
                  <a:txBody>
                    <a:bodyPr/>
                    <a:lstStyle/>
                    <a:p>
                      <a:pPr algn="ctr">
                        <a:lnSpc>
                          <a:spcPct val="115000"/>
                        </a:lnSpc>
                        <a:spcAft>
                          <a:spcPts val="300"/>
                        </a:spcAft>
                      </a:pPr>
                      <a:r>
                        <a:rPr lang="en-AU" sz="700" b="1"/>
                        <a:t>Interpreting</a:t>
                      </a:r>
                    </a:p>
                  </a:txBody>
                  <a:tcPr marL="68580" marR="68580" marT="0" marB="0" anchor="ctr"/>
                </a:tc>
                <a:tc>
                  <a:txBody>
                    <a:bodyPr/>
                    <a:lstStyle/>
                    <a:p>
                      <a:pPr algn="ctr">
                        <a:lnSpc>
                          <a:spcPct val="115000"/>
                        </a:lnSpc>
                        <a:spcAft>
                          <a:spcPts val="0"/>
                        </a:spcAft>
                      </a:pPr>
                      <a:r>
                        <a:rPr lang="en-AU" sz="700"/>
                        <a:t>Describes, in detail, key ideas, and literal and implied meaning in a range of texts.</a:t>
                      </a:r>
                    </a:p>
                  </a:txBody>
                  <a:tcPr marL="68580" marR="68580" marT="0" marB="0" anchor="ctr"/>
                </a:tc>
                <a:tc>
                  <a:txBody>
                    <a:bodyPr/>
                    <a:lstStyle/>
                    <a:p>
                      <a:pPr algn="ctr">
                        <a:lnSpc>
                          <a:spcPct val="115000"/>
                        </a:lnSpc>
                        <a:spcAft>
                          <a:spcPts val="0"/>
                        </a:spcAft>
                      </a:pPr>
                      <a:r>
                        <a:rPr lang="en-AU" sz="700"/>
                        <a:t>Describes key ideas, and recognises literal and implied meaning in a range of texts.</a:t>
                      </a:r>
                    </a:p>
                  </a:txBody>
                  <a:tcPr marL="68580" marR="68580" marT="0" marB="0" anchor="ctr"/>
                </a:tc>
                <a:tc>
                  <a:txBody>
                    <a:bodyPr/>
                    <a:lstStyle/>
                    <a:p>
                      <a:pPr algn="ctr">
                        <a:lnSpc>
                          <a:spcPct val="115000"/>
                        </a:lnSpc>
                        <a:spcAft>
                          <a:spcPts val="0"/>
                        </a:spcAft>
                      </a:pPr>
                      <a:r>
                        <a:rPr lang="en-AU" sz="700"/>
                        <a:t>Recalls key ideas, and recognises literal and implied meaning in texts.</a:t>
                      </a:r>
                    </a:p>
                  </a:txBody>
                  <a:tcPr marL="68580" marR="68580" marT="0" marB="0" anchor="ctr"/>
                </a:tc>
                <a:tc>
                  <a:txBody>
                    <a:bodyPr/>
                    <a:lstStyle/>
                    <a:p>
                      <a:pPr algn="ctr">
                        <a:lnSpc>
                          <a:spcPct val="115000"/>
                        </a:lnSpc>
                        <a:spcAft>
                          <a:spcPts val="0"/>
                        </a:spcAft>
                      </a:pPr>
                      <a:r>
                        <a:rPr lang="en-AU" sz="700"/>
                        <a:t>Recalls some ideas, and recognises literal meaning in texts.</a:t>
                      </a:r>
                    </a:p>
                  </a:txBody>
                  <a:tcPr marL="68580" marR="68580" marT="0" marB="0" anchor="ctr"/>
                </a:tc>
                <a:extLst>
                  <a:ext uri="{0D108BD9-81ED-4DB2-BD59-A6C34878D82A}">
                    <a16:rowId xmlns:a16="http://schemas.microsoft.com/office/drawing/2014/main" val="3734674186"/>
                  </a:ext>
                </a:extLst>
              </a:tr>
              <a:tr h="535587">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t>Interpreting</a:t>
                      </a:r>
                      <a:endParaRPr lang="en-AU" sz="700" b="1"/>
                    </a:p>
                  </a:txBody>
                  <a:tcPr marL="68580" marR="68580" marT="0" marB="0" anchor="ctr"/>
                </a:tc>
                <a:tc>
                  <a:txBody>
                    <a:bodyPr/>
                    <a:lstStyle/>
                    <a:p>
                      <a:pPr algn="ctr">
                        <a:lnSpc>
                          <a:spcPct val="115000"/>
                        </a:lnSpc>
                        <a:spcBef>
                          <a:spcPts val="600"/>
                        </a:spcBef>
                        <a:spcAft>
                          <a:spcPts val="0"/>
                        </a:spcAft>
                      </a:pPr>
                      <a:r>
                        <a:rPr lang="en-AU" sz="700"/>
                        <a:t>Effectively uses knowledge of sounds and letters, </a:t>
                      </a:r>
                      <a:br>
                        <a:rPr lang="en-AU" sz="700"/>
                      </a:br>
                      <a:r>
                        <a:rPr lang="en-AU" sz="700"/>
                        <a:t>high-frequency words, sentence boundary punctuation and directionality with phrasing that reflects meaning when reading short texts with unfamiliar vocabulary.</a:t>
                      </a:r>
                    </a:p>
                  </a:txBody>
                  <a:tcPr marL="68580" marR="68580" marT="0" marB="0" anchor="ctr"/>
                </a:tc>
                <a:tc>
                  <a:txBody>
                    <a:bodyPr/>
                    <a:lstStyle/>
                    <a:p>
                      <a:pPr algn="ctr">
                        <a:lnSpc>
                          <a:spcPct val="115000"/>
                        </a:lnSpc>
                        <a:spcBef>
                          <a:spcPts val="600"/>
                        </a:spcBef>
                        <a:spcAft>
                          <a:spcPts val="600"/>
                        </a:spcAft>
                      </a:pPr>
                      <a:r>
                        <a:rPr lang="en-AU" sz="700"/>
                        <a:t>Uses knowledge of sounds and letters, high-frequency words, sentence boundary punctuation and directionality to monitor meaning when reading short texts.</a:t>
                      </a:r>
                    </a:p>
                  </a:txBody>
                  <a:tcPr marL="68580" marR="68580" marT="0" marB="0" anchor="ctr"/>
                </a:tc>
                <a:tc>
                  <a:txBody>
                    <a:bodyPr/>
                    <a:lstStyle/>
                    <a:p>
                      <a:pPr algn="ctr">
                        <a:lnSpc>
                          <a:spcPct val="115000"/>
                        </a:lnSpc>
                        <a:spcBef>
                          <a:spcPts val="600"/>
                        </a:spcBef>
                        <a:spcAft>
                          <a:spcPts val="600"/>
                        </a:spcAft>
                      </a:pPr>
                      <a:r>
                        <a:rPr lang="en-AU" sz="700"/>
                        <a:t>Uses knowledge of sounds and letters, high-frequency words, sentence boundary punctuation and directionality to make meaning when reading.</a:t>
                      </a:r>
                    </a:p>
                  </a:txBody>
                  <a:tcPr marL="68580" marR="68580" marT="0" marB="0" anchor="ctr"/>
                </a:tc>
                <a:tc>
                  <a:txBody>
                    <a:bodyPr/>
                    <a:lstStyle/>
                    <a:p>
                      <a:pPr algn="ctr">
                        <a:lnSpc>
                          <a:spcPct val="115000"/>
                        </a:lnSpc>
                        <a:spcBef>
                          <a:spcPts val="600"/>
                        </a:spcBef>
                        <a:spcAft>
                          <a:spcPts val="600"/>
                        </a:spcAft>
                      </a:pPr>
                      <a:r>
                        <a:rPr lang="en-AU" sz="700"/>
                        <a:t>Uses limited knowledge of sounds and letters, </a:t>
                      </a:r>
                      <a:br>
                        <a:rPr lang="en-AU" sz="700"/>
                      </a:br>
                      <a:r>
                        <a:rPr lang="en-AU" sz="700"/>
                        <a:t>high-frequency words and directionality, attempting to read short texts with familiar vocabulary.</a:t>
                      </a:r>
                    </a:p>
                  </a:txBody>
                  <a:tcPr marL="68580" marR="68580" marT="0" marB="0" anchor="ctr"/>
                </a:tc>
                <a:extLst>
                  <a:ext uri="{0D108BD9-81ED-4DB2-BD59-A6C34878D82A}">
                    <a16:rowId xmlns:a16="http://schemas.microsoft.com/office/drawing/2014/main" val="643943877"/>
                  </a:ext>
                </a:extLst>
              </a:tr>
              <a:tr h="222747">
                <a:tc rowSpan="4">
                  <a:txBody>
                    <a:bodyPr/>
                    <a:lstStyle/>
                    <a:p>
                      <a:pPr algn="ctr" fontAlgn="ctr"/>
                      <a:r>
                        <a:rPr lang="en-US" sz="700" b="1"/>
                        <a:t>HASS</a:t>
                      </a:r>
                      <a:endParaRPr lang="en-AU" sz="700" b="1"/>
                    </a:p>
                  </a:txBody>
                  <a:tcPr marL="2867" marR="2867" marT="2867" marB="0" vert="vert270" anchor="ctr"/>
                </a:tc>
                <a:tc>
                  <a:txBody>
                    <a:bodyPr/>
                    <a:lstStyle/>
                    <a:p>
                      <a:pPr algn="ctr">
                        <a:spcBef>
                          <a:spcPts val="600"/>
                        </a:spcBef>
                        <a:spcAft>
                          <a:spcPts val="300"/>
                        </a:spcAft>
                      </a:pPr>
                      <a:r>
                        <a:rPr lang="en-AU" sz="700" b="1"/>
                        <a:t>Questioning and Researching</a:t>
                      </a:r>
                    </a:p>
                  </a:txBody>
                  <a:tcPr marL="68580" marR="68580" marT="0" marB="0" anchor="ctr"/>
                </a:tc>
                <a:tc>
                  <a:txBody>
                    <a:bodyPr/>
                    <a:lstStyle/>
                    <a:p>
                      <a:pPr algn="ctr">
                        <a:lnSpc>
                          <a:spcPct val="115000"/>
                        </a:lnSpc>
                        <a:spcAft>
                          <a:spcPts val="0"/>
                        </a:spcAft>
                      </a:pPr>
                      <a:r>
                        <a:rPr lang="en-AU" sz="700"/>
                        <a:t>Orally poses related questions and responds with a detailed explanation.</a:t>
                      </a:r>
                    </a:p>
                  </a:txBody>
                  <a:tcPr marL="68580" marR="68580" marT="0" marB="0" anchor="ctr"/>
                </a:tc>
                <a:tc>
                  <a:txBody>
                    <a:bodyPr/>
                    <a:lstStyle/>
                    <a:p>
                      <a:pPr algn="ctr">
                        <a:lnSpc>
                          <a:spcPct val="115000"/>
                        </a:lnSpc>
                        <a:spcAft>
                          <a:spcPts val="0"/>
                        </a:spcAft>
                      </a:pPr>
                      <a:r>
                        <a:rPr lang="en-AU" sz="700"/>
                        <a:t>Orally poses relevant questions and responds with some detail.</a:t>
                      </a:r>
                    </a:p>
                  </a:txBody>
                  <a:tcPr marL="68580" marR="68580" marT="0" marB="0" anchor="ctr"/>
                </a:tc>
                <a:tc>
                  <a:txBody>
                    <a:bodyPr/>
                    <a:lstStyle/>
                    <a:p>
                      <a:pPr algn="ctr">
                        <a:lnSpc>
                          <a:spcPct val="115000"/>
                        </a:lnSpc>
                        <a:spcAft>
                          <a:spcPts val="0"/>
                        </a:spcAft>
                      </a:pPr>
                      <a:r>
                        <a:rPr lang="en-AU" sz="700"/>
                        <a:t>Orally poses and responds to questions relevant to the topic.</a:t>
                      </a:r>
                    </a:p>
                  </a:txBody>
                  <a:tcPr marL="68580" marR="68580" marT="0" marB="0" anchor="ctr"/>
                </a:tc>
                <a:tc>
                  <a:txBody>
                    <a:bodyPr/>
                    <a:lstStyle/>
                    <a:p>
                      <a:pPr algn="ctr">
                        <a:lnSpc>
                          <a:spcPct val="115000"/>
                        </a:lnSpc>
                        <a:spcAft>
                          <a:spcPts val="0"/>
                        </a:spcAft>
                      </a:pPr>
                      <a:r>
                        <a:rPr lang="en-AU" sz="700"/>
                        <a:t>Orally poses and responds to questions with little connection to the topic.</a:t>
                      </a:r>
                    </a:p>
                  </a:txBody>
                  <a:tcPr marL="68580" marR="68580" marT="0" marB="0" anchor="ctr"/>
                </a:tc>
                <a:extLst>
                  <a:ext uri="{0D108BD9-81ED-4DB2-BD59-A6C34878D82A}">
                    <a16:rowId xmlns:a16="http://schemas.microsoft.com/office/drawing/2014/main" val="1406999399"/>
                  </a:ext>
                </a:extLst>
              </a:tr>
              <a:tr h="222747">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t>Questioning and Researching</a:t>
                      </a:r>
                    </a:p>
                  </a:txBody>
                  <a:tcPr marL="2867" marR="2867" marT="2867" marB="0" anchor="ctr"/>
                </a:tc>
                <a:tc>
                  <a:txBody>
                    <a:bodyPr/>
                    <a:lstStyle/>
                    <a:p>
                      <a:pPr algn="ctr">
                        <a:lnSpc>
                          <a:spcPct val="115000"/>
                        </a:lnSpc>
                        <a:spcAft>
                          <a:spcPts val="0"/>
                        </a:spcAft>
                      </a:pPr>
                      <a:r>
                        <a:rPr lang="en-AU" sz="700"/>
                        <a:t>Independently sorts and records information and/or data.</a:t>
                      </a:r>
                    </a:p>
                  </a:txBody>
                  <a:tcPr marL="68580" marR="68580" marT="0" marB="0" anchor="ctr"/>
                </a:tc>
                <a:tc>
                  <a:txBody>
                    <a:bodyPr/>
                    <a:lstStyle/>
                    <a:p>
                      <a:pPr algn="ctr">
                        <a:lnSpc>
                          <a:spcPct val="115000"/>
                        </a:lnSpc>
                        <a:spcAft>
                          <a:spcPts val="0"/>
                        </a:spcAft>
                      </a:pPr>
                      <a:r>
                        <a:rPr lang="en-AU" sz="700"/>
                        <a:t>Sorts and records information and/or data, with little scaffolding.</a:t>
                      </a:r>
                    </a:p>
                  </a:txBody>
                  <a:tcPr marL="68580" marR="68580" marT="0" marB="0" anchor="ctr"/>
                </a:tc>
                <a:tc>
                  <a:txBody>
                    <a:bodyPr/>
                    <a:lstStyle/>
                    <a:p>
                      <a:pPr algn="ctr">
                        <a:lnSpc>
                          <a:spcPct val="115000"/>
                        </a:lnSpc>
                        <a:spcAft>
                          <a:spcPts val="0"/>
                        </a:spcAft>
                      </a:pPr>
                      <a:r>
                        <a:rPr lang="en-AU" sz="700"/>
                        <a:t>Requires some scaffolding to sort and record information and/or data.</a:t>
                      </a:r>
                    </a:p>
                  </a:txBody>
                  <a:tcPr marL="68580" marR="68580" marT="0" marB="0" anchor="ctr"/>
                </a:tc>
                <a:tc>
                  <a:txBody>
                    <a:bodyPr/>
                    <a:lstStyle/>
                    <a:p>
                      <a:pPr algn="ctr">
                        <a:lnSpc>
                          <a:spcPct val="115000"/>
                        </a:lnSpc>
                        <a:spcAft>
                          <a:spcPts val="0"/>
                        </a:spcAft>
                      </a:pPr>
                      <a:r>
                        <a:rPr lang="en-AU" sz="700"/>
                        <a:t>Requires differentiation and support to sort and record information and/or data.</a:t>
                      </a:r>
                    </a:p>
                  </a:txBody>
                  <a:tcPr marL="68580" marR="68580" marT="0" marB="0" anchor="ctr"/>
                </a:tc>
                <a:extLst>
                  <a:ext uri="{0D108BD9-81ED-4DB2-BD59-A6C34878D82A}">
                    <a16:rowId xmlns:a16="http://schemas.microsoft.com/office/drawing/2014/main" val="2321202432"/>
                  </a:ext>
                </a:extLst>
              </a:tr>
              <a:tr h="45539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Analysing</a:t>
                      </a:r>
                    </a:p>
                  </a:txBody>
                  <a:tcPr marL="68580" marR="68580" marT="0" marB="0" anchor="ctr"/>
                </a:tc>
                <a:tc>
                  <a:txBody>
                    <a:bodyPr/>
                    <a:lstStyle/>
                    <a:p>
                      <a:pPr algn="ctr">
                        <a:lnSpc>
                          <a:spcPct val="115000"/>
                        </a:lnSpc>
                        <a:spcAft>
                          <a:spcPts val="0"/>
                        </a:spcAft>
                      </a:pPr>
                      <a:r>
                        <a:rPr lang="en-AU" sz="700"/>
                        <a:t>Independently selects a way to represent gathered information.</a:t>
                      </a:r>
                    </a:p>
                  </a:txBody>
                  <a:tcPr marL="68580" marR="68580" marT="0" marB="0" anchor="ctr"/>
                </a:tc>
                <a:tc>
                  <a:txBody>
                    <a:bodyPr/>
                    <a:lstStyle/>
                    <a:p>
                      <a:pPr algn="ctr">
                        <a:lnSpc>
                          <a:spcPct val="115000"/>
                        </a:lnSpc>
                        <a:spcAft>
                          <a:spcPts val="0"/>
                        </a:spcAft>
                      </a:pPr>
                      <a:r>
                        <a:rPr lang="en-AU" sz="700"/>
                        <a:t>Independently represents gathered information in a given format.</a:t>
                      </a:r>
                    </a:p>
                  </a:txBody>
                  <a:tcPr marL="68580" marR="68580" marT="0" marB="0" anchor="ctr"/>
                </a:tc>
                <a:tc>
                  <a:txBody>
                    <a:bodyPr/>
                    <a:lstStyle/>
                    <a:p>
                      <a:pPr algn="ctr">
                        <a:lnSpc>
                          <a:spcPct val="115000"/>
                        </a:lnSpc>
                        <a:spcAft>
                          <a:spcPts val="0"/>
                        </a:spcAft>
                      </a:pPr>
                      <a:r>
                        <a:rPr lang="en-AU" sz="700"/>
                        <a:t>Represents gathered information in a given format.</a:t>
                      </a:r>
                    </a:p>
                  </a:txBody>
                  <a:tcPr marL="68580" marR="68580" marT="0" marB="0" anchor="ctr"/>
                </a:tc>
                <a:tc>
                  <a:txBody>
                    <a:bodyPr/>
                    <a:lstStyle/>
                    <a:p>
                      <a:pPr algn="ctr">
                        <a:lnSpc>
                          <a:spcPct val="115000"/>
                        </a:lnSpc>
                        <a:spcAft>
                          <a:spcPts val="0"/>
                        </a:spcAft>
                      </a:pPr>
                      <a:r>
                        <a:rPr lang="en-AU" sz="700"/>
                        <a:t>Requires differentiation and support to represent gathered information in a given format.</a:t>
                      </a:r>
                    </a:p>
                  </a:txBody>
                  <a:tcPr marL="68580" marR="68580" marT="0" marB="0" anchor="ctr"/>
                </a:tc>
                <a:extLst>
                  <a:ext uri="{0D108BD9-81ED-4DB2-BD59-A6C34878D82A}">
                    <a16:rowId xmlns:a16="http://schemas.microsoft.com/office/drawing/2014/main" val="3107938650"/>
                  </a:ext>
                </a:extLst>
              </a:tr>
              <a:tr h="222747">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Evaluating</a:t>
                      </a:r>
                    </a:p>
                  </a:txBody>
                  <a:tcPr marL="68580" marR="68580" marT="0" marB="0" anchor="ctr"/>
                </a:tc>
                <a:tc>
                  <a:txBody>
                    <a:bodyPr/>
                    <a:lstStyle/>
                    <a:p>
                      <a:pPr algn="ctr">
                        <a:lnSpc>
                          <a:spcPct val="115000"/>
                        </a:lnSpc>
                        <a:spcAft>
                          <a:spcPts val="0"/>
                        </a:spcAft>
                      </a:pPr>
                      <a:r>
                        <a:rPr lang="en-AU" sz="700"/>
                        <a:t>Draws conclusions based on information and/or data to make a detailed statement.</a:t>
                      </a:r>
                    </a:p>
                  </a:txBody>
                  <a:tcPr marL="68580" marR="68580" marT="0" marB="0" anchor="ctr"/>
                </a:tc>
                <a:tc>
                  <a:txBody>
                    <a:bodyPr/>
                    <a:lstStyle/>
                    <a:p>
                      <a:pPr algn="ctr">
                        <a:lnSpc>
                          <a:spcPct val="115000"/>
                        </a:lnSpc>
                        <a:spcAft>
                          <a:spcPts val="0"/>
                        </a:spcAft>
                      </a:pPr>
                      <a:r>
                        <a:rPr lang="en-AU" sz="700"/>
                        <a:t>Draws a conclusion based on information and/or data to make a general statement.</a:t>
                      </a:r>
                    </a:p>
                  </a:txBody>
                  <a:tcPr marL="68580" marR="68580" marT="0" marB="0" anchor="ctr"/>
                </a:tc>
                <a:tc>
                  <a:txBody>
                    <a:bodyPr/>
                    <a:lstStyle/>
                    <a:p>
                      <a:pPr algn="ctr">
                        <a:lnSpc>
                          <a:spcPct val="115000"/>
                        </a:lnSpc>
                        <a:spcAft>
                          <a:spcPts val="0"/>
                        </a:spcAft>
                      </a:pPr>
                      <a:r>
                        <a:rPr lang="en-AU" sz="700"/>
                        <a:t>Draws a simple conclusion based on information and/or data to make a simple statement.</a:t>
                      </a:r>
                    </a:p>
                  </a:txBody>
                  <a:tcPr marL="68580" marR="68580" marT="0" marB="0" anchor="ctr"/>
                </a:tc>
                <a:tc>
                  <a:txBody>
                    <a:bodyPr/>
                    <a:lstStyle/>
                    <a:p>
                      <a:pPr algn="ctr">
                        <a:lnSpc>
                          <a:spcPct val="115000"/>
                        </a:lnSpc>
                        <a:spcAft>
                          <a:spcPts val="0"/>
                        </a:spcAft>
                      </a:pPr>
                      <a:r>
                        <a:rPr lang="en-AU" sz="700"/>
                        <a:t>Gives a simple statement, based on personal opinions.</a:t>
                      </a:r>
                    </a:p>
                  </a:txBody>
                  <a:tcPr marL="68580" marR="68580" marT="0" marB="0" anchor="ctr"/>
                </a:tc>
                <a:extLst>
                  <a:ext uri="{0D108BD9-81ED-4DB2-BD59-A6C34878D82A}">
                    <a16:rowId xmlns:a16="http://schemas.microsoft.com/office/drawing/2014/main" val="2290738497"/>
                  </a:ext>
                </a:extLst>
              </a:tr>
              <a:tr h="473771">
                <a:tc rowSpan="4">
                  <a:txBody>
                    <a:bodyPr/>
                    <a:lstStyle/>
                    <a:p>
                      <a:pPr algn="ctr" fontAlgn="ctr"/>
                      <a:r>
                        <a:rPr lang="en-US" sz="700" b="1"/>
                        <a:t>Technologies</a:t>
                      </a:r>
                      <a:endParaRPr lang="en-AU" sz="700" b="1"/>
                    </a:p>
                  </a:txBody>
                  <a:tcPr marL="2867" marR="2867" marT="2867" marB="0" vert="vert270" anchor="ctr"/>
                </a:tc>
                <a:tc>
                  <a:txBody>
                    <a:bodyPr/>
                    <a:lstStyle/>
                    <a:p>
                      <a:pPr algn="ctr">
                        <a:spcBef>
                          <a:spcPts val="600"/>
                        </a:spcBef>
                        <a:spcAft>
                          <a:spcPts val="300"/>
                        </a:spcAft>
                      </a:pPr>
                      <a:r>
                        <a:rPr lang="en-AU" sz="700" b="1"/>
                        <a:t>Collecting, managing and analysing data and </a:t>
                      </a:r>
                      <a:br>
                        <a:rPr lang="en-AU" sz="700" b="1"/>
                      </a:br>
                      <a:r>
                        <a:rPr lang="en-AU" sz="700" b="1"/>
                        <a:t>Digital implementation</a:t>
                      </a:r>
                    </a:p>
                  </a:txBody>
                  <a:tcPr marL="68580" marR="68580" marT="0" marB="0" anchor="ctr"/>
                </a:tc>
                <a:tc>
                  <a:txBody>
                    <a:bodyPr/>
                    <a:lstStyle/>
                    <a:p>
                      <a:pPr algn="ctr">
                        <a:lnSpc>
                          <a:spcPct val="115000"/>
                        </a:lnSpc>
                        <a:spcAft>
                          <a:spcPts val="0"/>
                        </a:spcAft>
                      </a:pPr>
                      <a:r>
                        <a:rPr lang="en-AU" sz="700"/>
                        <a:t>Selects and uses a variety of digital tools to clearly present relevant information in an online environment, modelling strategies to stay safe online.</a:t>
                      </a:r>
                    </a:p>
                  </a:txBody>
                  <a:tcPr marL="68580" marR="68580" marT="0" marB="0" anchor="ctr"/>
                </a:tc>
                <a:tc>
                  <a:txBody>
                    <a:bodyPr/>
                    <a:lstStyle/>
                    <a:p>
                      <a:pPr algn="ctr">
                        <a:lnSpc>
                          <a:spcPct val="115000"/>
                        </a:lnSpc>
                        <a:spcAft>
                          <a:spcPts val="0"/>
                        </a:spcAft>
                      </a:pPr>
                      <a:r>
                        <a:rPr lang="en-AU" sz="700"/>
                        <a:t>Selects and uses a variety of digital tools to present relevant information in an online environment, modelling strategies to stay safe online.</a:t>
                      </a:r>
                    </a:p>
                  </a:txBody>
                  <a:tcPr marL="68580" marR="68580" marT="0" marB="0" anchor="ctr"/>
                </a:tc>
                <a:tc>
                  <a:txBody>
                    <a:bodyPr/>
                    <a:lstStyle/>
                    <a:p>
                      <a:pPr algn="ctr">
                        <a:lnSpc>
                          <a:spcPct val="115000"/>
                        </a:lnSpc>
                        <a:spcAft>
                          <a:spcPts val="0"/>
                        </a:spcAft>
                      </a:pPr>
                      <a:r>
                        <a:rPr lang="en-AU" sz="700"/>
                        <a:t>Selects and uses a variety of digital tools to present information in an online environment, modelling strategies to stay safe online.</a:t>
                      </a:r>
                    </a:p>
                  </a:txBody>
                  <a:tcPr marL="68580" marR="68580" marT="0" marB="0" anchor="ctr"/>
                </a:tc>
                <a:tc>
                  <a:txBody>
                    <a:bodyPr/>
                    <a:lstStyle/>
                    <a:p>
                      <a:pPr algn="ctr">
                        <a:lnSpc>
                          <a:spcPct val="115000"/>
                        </a:lnSpc>
                        <a:spcAft>
                          <a:spcPts val="0"/>
                        </a:spcAft>
                      </a:pPr>
                      <a:r>
                        <a:rPr lang="en-AU" sz="700"/>
                        <a:t>Uses some digital tools to present inaccurate or incorrect information in an online environment and omits to model strategies to stay safe online.</a:t>
                      </a:r>
                    </a:p>
                  </a:txBody>
                  <a:tcPr marL="68580" marR="68580" marT="0" marB="0" anchor="ctr"/>
                </a:tc>
                <a:extLst>
                  <a:ext uri="{0D108BD9-81ED-4DB2-BD59-A6C34878D82A}">
                    <a16:rowId xmlns:a16="http://schemas.microsoft.com/office/drawing/2014/main" val="1235723909"/>
                  </a:ext>
                </a:extLst>
              </a:tr>
              <a:tr h="38428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Investigating and</a:t>
                      </a:r>
                      <a:br>
                        <a:rPr lang="en-AU" sz="700" b="1"/>
                      </a:br>
                      <a:r>
                        <a:rPr lang="en-AU" sz="700" b="1"/>
                        <a:t>defining</a:t>
                      </a:r>
                    </a:p>
                  </a:txBody>
                  <a:tcPr marL="68580" marR="68580" marT="0" marB="0" anchor="ctr"/>
                </a:tc>
                <a:tc>
                  <a:txBody>
                    <a:bodyPr/>
                    <a:lstStyle/>
                    <a:p>
                      <a:pPr algn="ctr">
                        <a:lnSpc>
                          <a:spcPct val="115000"/>
                        </a:lnSpc>
                        <a:spcAft>
                          <a:spcPts val="0"/>
                        </a:spcAft>
                      </a:pPr>
                      <a:r>
                        <a:rPr lang="en-AU" sz="700"/>
                        <a:t>Explores efficient opportunities when designing products or solutions.</a:t>
                      </a:r>
                    </a:p>
                  </a:txBody>
                  <a:tcPr marL="68580" marR="68580" marT="0" marB="0" anchor="ctr"/>
                </a:tc>
                <a:tc>
                  <a:txBody>
                    <a:bodyPr/>
                    <a:lstStyle/>
                    <a:p>
                      <a:pPr algn="ctr">
                        <a:lnSpc>
                          <a:spcPct val="115000"/>
                        </a:lnSpc>
                        <a:spcAft>
                          <a:spcPts val="0"/>
                        </a:spcAft>
                      </a:pPr>
                      <a:r>
                        <a:rPr lang="en-AU" sz="700"/>
                        <a:t>Explores and describes opportunities when designing products or solutions.</a:t>
                      </a:r>
                    </a:p>
                  </a:txBody>
                  <a:tcPr marL="68580" marR="68580" marT="0" marB="0" anchor="ctr"/>
                </a:tc>
                <a:tc>
                  <a:txBody>
                    <a:bodyPr/>
                    <a:lstStyle/>
                    <a:p>
                      <a:pPr algn="ctr">
                        <a:lnSpc>
                          <a:spcPct val="115000"/>
                        </a:lnSpc>
                        <a:spcAft>
                          <a:spcPts val="0"/>
                        </a:spcAft>
                      </a:pPr>
                      <a:r>
                        <a:rPr lang="en-AU" sz="700"/>
                        <a:t>Explores opportunities when designing products or solutions.</a:t>
                      </a:r>
                    </a:p>
                  </a:txBody>
                  <a:tcPr marL="68580" marR="68580" marT="0" marB="0" anchor="ctr"/>
                </a:tc>
                <a:tc>
                  <a:txBody>
                    <a:bodyPr/>
                    <a:lstStyle/>
                    <a:p>
                      <a:pPr algn="ctr">
                        <a:lnSpc>
                          <a:spcPct val="115000"/>
                        </a:lnSpc>
                        <a:spcAft>
                          <a:spcPts val="0"/>
                        </a:spcAft>
                      </a:pPr>
                      <a:r>
                        <a:rPr lang="en-AU" sz="700"/>
                        <a:t>Explores simple designs for products or solutions.</a:t>
                      </a:r>
                    </a:p>
                  </a:txBody>
                  <a:tcPr marL="68580" marR="68580" marT="0" marB="0" anchor="ctr"/>
                </a:tc>
                <a:extLst>
                  <a:ext uri="{0D108BD9-81ED-4DB2-BD59-A6C34878D82A}">
                    <a16:rowId xmlns:a16="http://schemas.microsoft.com/office/drawing/2014/main" val="2433669804"/>
                  </a:ext>
                </a:extLst>
              </a:tr>
              <a:tr h="38428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Designing</a:t>
                      </a:r>
                    </a:p>
                  </a:txBody>
                  <a:tcPr marL="68580" marR="68580" marT="0" marB="0" anchor="ctr"/>
                </a:tc>
                <a:tc>
                  <a:txBody>
                    <a:bodyPr/>
                    <a:lstStyle/>
                    <a:p>
                      <a:pPr algn="ctr">
                        <a:lnSpc>
                          <a:spcPct val="115000"/>
                        </a:lnSpc>
                        <a:spcAft>
                          <a:spcPts val="0"/>
                        </a:spcAft>
                      </a:pPr>
                      <a:r>
                        <a:rPr lang="en-AU" sz="700"/>
                        <a:t>Creates and clearly communicates detailed design ideas through describing, labelled drawing, modelling and/or a sequence of written or spoken steps.</a:t>
                      </a:r>
                    </a:p>
                  </a:txBody>
                  <a:tcPr marL="68580" marR="68580" marT="0" marB="0" anchor="ctr"/>
                </a:tc>
                <a:tc>
                  <a:txBody>
                    <a:bodyPr/>
                    <a:lstStyle/>
                    <a:p>
                      <a:pPr algn="ctr">
                        <a:lnSpc>
                          <a:spcPct val="115000"/>
                        </a:lnSpc>
                        <a:spcAft>
                          <a:spcPts val="0"/>
                        </a:spcAft>
                      </a:pPr>
                      <a:r>
                        <a:rPr lang="en-AU" sz="700"/>
                        <a:t>Creates and communicates detailed design ideas through describing, drawing, modelling and/or a sequence of written or spoken steps.</a:t>
                      </a:r>
                    </a:p>
                  </a:txBody>
                  <a:tcPr marL="68580" marR="68580" marT="0" marB="0" anchor="ctr"/>
                </a:tc>
                <a:tc>
                  <a:txBody>
                    <a:bodyPr/>
                    <a:lstStyle/>
                    <a:p>
                      <a:pPr algn="ctr">
                        <a:lnSpc>
                          <a:spcPct val="115000"/>
                        </a:lnSpc>
                        <a:spcAft>
                          <a:spcPts val="0"/>
                        </a:spcAft>
                      </a:pPr>
                      <a:r>
                        <a:rPr lang="en-AU" sz="700"/>
                        <a:t>Creates and communicates design ideas through describing, drawing, modelling and/or a sequence of written or spoken steps.</a:t>
                      </a:r>
                    </a:p>
                  </a:txBody>
                  <a:tcPr marL="68580" marR="68580" marT="0" marB="0" anchor="ctr"/>
                </a:tc>
                <a:tc>
                  <a:txBody>
                    <a:bodyPr/>
                    <a:lstStyle/>
                    <a:p>
                      <a:pPr algn="ctr">
                        <a:lnSpc>
                          <a:spcPct val="115000"/>
                        </a:lnSpc>
                        <a:spcAft>
                          <a:spcPts val="0"/>
                        </a:spcAft>
                      </a:pPr>
                      <a:r>
                        <a:rPr lang="en-AU" sz="700"/>
                        <a:t>Develops and communicates simple design ideas.</a:t>
                      </a:r>
                    </a:p>
                  </a:txBody>
                  <a:tcPr marL="68580" marR="68580" marT="0" marB="0" anchor="ctr"/>
                </a:tc>
                <a:extLst>
                  <a:ext uri="{0D108BD9-81ED-4DB2-BD59-A6C34878D82A}">
                    <a16:rowId xmlns:a16="http://schemas.microsoft.com/office/drawing/2014/main" val="3622487833"/>
                  </a:ext>
                </a:extLst>
              </a:tr>
              <a:tr h="38428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Evaluating</a:t>
                      </a:r>
                    </a:p>
                  </a:txBody>
                  <a:tcPr marL="68580" marR="68580" marT="0" marB="0" anchor="ctr"/>
                </a:tc>
                <a:tc>
                  <a:txBody>
                    <a:bodyPr/>
                    <a:lstStyle/>
                    <a:p>
                      <a:pPr algn="ctr">
                        <a:lnSpc>
                          <a:spcPct val="115000"/>
                        </a:lnSpc>
                        <a:spcAft>
                          <a:spcPts val="0"/>
                        </a:spcAft>
                      </a:pPr>
                      <a:r>
                        <a:rPr lang="en-AU" sz="700"/>
                        <a:t>Provides personal preferences to evaluate the success of design processes and recommends an improvement or change.</a:t>
                      </a:r>
                    </a:p>
                  </a:txBody>
                  <a:tcPr marL="68580" marR="68580" marT="0" marB="0" anchor="ctr"/>
                </a:tc>
                <a:tc>
                  <a:txBody>
                    <a:bodyPr/>
                    <a:lstStyle/>
                    <a:p>
                      <a:pPr algn="ctr">
                        <a:lnSpc>
                          <a:spcPct val="115000"/>
                        </a:lnSpc>
                        <a:spcAft>
                          <a:spcPts val="0"/>
                        </a:spcAft>
                      </a:pPr>
                      <a:r>
                        <a:rPr lang="en-AU" sz="700"/>
                        <a:t>Provides personal preferences to evaluate the success of design processes and includes a general statement for change.</a:t>
                      </a:r>
                    </a:p>
                  </a:txBody>
                  <a:tcPr marL="68580" marR="68580" marT="0" marB="0" anchor="ctr"/>
                </a:tc>
                <a:tc>
                  <a:txBody>
                    <a:bodyPr/>
                    <a:lstStyle/>
                    <a:p>
                      <a:pPr algn="ctr">
                        <a:lnSpc>
                          <a:spcPct val="115000"/>
                        </a:lnSpc>
                        <a:spcAft>
                          <a:spcPts val="0"/>
                        </a:spcAft>
                      </a:pPr>
                      <a:r>
                        <a:rPr lang="en-AU" sz="700"/>
                        <a:t>Provides personal preferences to evaluate the success of design processes.</a:t>
                      </a:r>
                    </a:p>
                  </a:txBody>
                  <a:tcPr marL="68580" marR="68580" marT="0" marB="0" anchor="ctr"/>
                </a:tc>
                <a:tc>
                  <a:txBody>
                    <a:bodyPr/>
                    <a:lstStyle/>
                    <a:p>
                      <a:pPr algn="ctr">
                        <a:lnSpc>
                          <a:spcPct val="115000"/>
                        </a:lnSpc>
                        <a:spcAft>
                          <a:spcPts val="0"/>
                        </a:spcAft>
                      </a:pPr>
                      <a:r>
                        <a:rPr lang="en-AU" sz="700"/>
                        <a:t>Provides brief personal preferences to evaluate simple design processes.</a:t>
                      </a:r>
                    </a:p>
                  </a:txBody>
                  <a:tcPr marL="68580" marR="68580" marT="0" marB="0" anchor="ctr"/>
                </a:tc>
                <a:extLst>
                  <a:ext uri="{0D108BD9-81ED-4DB2-BD59-A6C34878D82A}">
                    <a16:rowId xmlns:a16="http://schemas.microsoft.com/office/drawing/2014/main" val="550958190"/>
                  </a:ext>
                </a:extLst>
              </a:tr>
              <a:tr h="404611">
                <a:tc rowSpan="2">
                  <a:txBody>
                    <a:bodyPr/>
                    <a:lstStyle/>
                    <a:p>
                      <a:pPr algn="ctr" fontAlgn="ctr"/>
                      <a:r>
                        <a:rPr lang="en-US" sz="700" b="1"/>
                        <a:t>Science</a:t>
                      </a:r>
                      <a:endParaRPr lang="en-AU" sz="700" b="1"/>
                    </a:p>
                  </a:txBody>
                  <a:tcPr marL="2867" marR="2867" marT="2867" marB="0" vert="vert270" anchor="ctr"/>
                </a:tc>
                <a:tc>
                  <a:txBody>
                    <a:bodyPr/>
                    <a:lstStyle/>
                    <a:p>
                      <a:pPr algn="ctr">
                        <a:lnSpc>
                          <a:spcPct val="115000"/>
                        </a:lnSpc>
                        <a:spcBef>
                          <a:spcPts val="600"/>
                        </a:spcBef>
                        <a:spcAft>
                          <a:spcPts val="300"/>
                        </a:spcAft>
                      </a:pPr>
                      <a:r>
                        <a:rPr lang="en-AU" sz="700" b="1"/>
                        <a:t>Biological sciences</a:t>
                      </a:r>
                    </a:p>
                  </a:txBody>
                  <a:tcPr marL="68580" marR="68580" marT="0" marB="0" anchor="ctr"/>
                </a:tc>
                <a:tc>
                  <a:txBody>
                    <a:bodyPr/>
                    <a:lstStyle/>
                    <a:p>
                      <a:pPr algn="ctr">
                        <a:spcBef>
                          <a:spcPts val="600"/>
                        </a:spcBef>
                        <a:spcAft>
                          <a:spcPts val="600"/>
                        </a:spcAft>
                      </a:pPr>
                      <a:r>
                        <a:rPr lang="en-AU" sz="700"/>
                        <a:t>Describes and groups the common external features of different living things, using detail.</a:t>
                      </a:r>
                    </a:p>
                  </a:txBody>
                  <a:tcPr marL="68580" marR="68580" marT="0" marB="0" anchor="ctr"/>
                </a:tc>
                <a:tc>
                  <a:txBody>
                    <a:bodyPr/>
                    <a:lstStyle/>
                    <a:p>
                      <a:pPr algn="ctr">
                        <a:spcBef>
                          <a:spcPts val="600"/>
                        </a:spcBef>
                        <a:spcAft>
                          <a:spcPts val="600"/>
                        </a:spcAft>
                      </a:pPr>
                      <a:r>
                        <a:rPr lang="en-AU" sz="700"/>
                        <a:t>Describes, using detail, the common external features of living things.</a:t>
                      </a:r>
                    </a:p>
                  </a:txBody>
                  <a:tcPr marL="68580" marR="68580" marT="0" marB="0" anchor="ctr"/>
                </a:tc>
                <a:tc>
                  <a:txBody>
                    <a:bodyPr/>
                    <a:lstStyle/>
                    <a:p>
                      <a:pPr algn="ctr">
                        <a:spcBef>
                          <a:spcPts val="600"/>
                        </a:spcBef>
                        <a:spcAft>
                          <a:spcPts val="600"/>
                        </a:spcAft>
                      </a:pPr>
                      <a:r>
                        <a:rPr lang="en-AU" sz="700"/>
                        <a:t>Describes the common external features of living things.</a:t>
                      </a:r>
                    </a:p>
                  </a:txBody>
                  <a:tcPr marL="68580" marR="68580" marT="0" marB="0" anchor="ctr"/>
                </a:tc>
                <a:tc>
                  <a:txBody>
                    <a:bodyPr/>
                    <a:lstStyle/>
                    <a:p>
                      <a:pPr algn="ctr">
                        <a:spcBef>
                          <a:spcPts val="600"/>
                        </a:spcBef>
                        <a:spcAft>
                          <a:spcPts val="600"/>
                        </a:spcAft>
                      </a:pPr>
                      <a:r>
                        <a:rPr lang="en-AU" sz="700"/>
                        <a:t>With guidance, describes some common external features of living things.</a:t>
                      </a:r>
                    </a:p>
                  </a:txBody>
                  <a:tcPr marL="68580" marR="68580" marT="0" marB="0" anchor="ctr"/>
                </a:tc>
                <a:extLst>
                  <a:ext uri="{0D108BD9-81ED-4DB2-BD59-A6C34878D82A}">
                    <a16:rowId xmlns:a16="http://schemas.microsoft.com/office/drawing/2014/main" val="2341151629"/>
                  </a:ext>
                </a:extLst>
              </a:tr>
              <a:tr h="404611">
                <a:tc vMerge="1">
                  <a:txBody>
                    <a:bodyPr/>
                    <a:lstStyle/>
                    <a:p>
                      <a:endParaRPr lang="en-AU"/>
                    </a:p>
                  </a:txBody>
                  <a:tcPr/>
                </a:tc>
                <a:tc>
                  <a:txBody>
                    <a:bodyPr/>
                    <a:lstStyle/>
                    <a:p>
                      <a:pPr marL="0" marR="0" lvl="0" indent="0" algn="ctr" defTabSz="1007943" rtl="0" eaLnBrk="1" fontAlgn="auto" latinLnBrk="0" hangingPunct="1">
                        <a:lnSpc>
                          <a:spcPct val="115000"/>
                        </a:lnSpc>
                        <a:spcBef>
                          <a:spcPts val="600"/>
                        </a:spcBef>
                        <a:spcAft>
                          <a:spcPts val="300"/>
                        </a:spcAft>
                        <a:buClrTx/>
                        <a:buSzTx/>
                        <a:buFontTx/>
                        <a:buNone/>
                        <a:tabLst/>
                        <a:defRPr/>
                      </a:pPr>
                      <a:r>
                        <a:rPr lang="en-AU" sz="700" b="1"/>
                        <a:t>Biological sciences</a:t>
                      </a:r>
                    </a:p>
                  </a:txBody>
                  <a:tcPr marL="68580" marR="68580" marT="0" marB="0" anchor="ctr"/>
                </a:tc>
                <a:tc>
                  <a:txBody>
                    <a:bodyPr/>
                    <a:lstStyle/>
                    <a:p>
                      <a:pPr algn="ctr">
                        <a:spcBef>
                          <a:spcPts val="600"/>
                        </a:spcBef>
                        <a:spcAft>
                          <a:spcPts val="600"/>
                        </a:spcAft>
                      </a:pPr>
                      <a:r>
                        <a:rPr lang="en-AU" sz="700"/>
                        <a:t>Describes and explains, using examples, how the environment meets the needs of living things.</a:t>
                      </a:r>
                    </a:p>
                  </a:txBody>
                  <a:tcPr marL="68580" marR="68580" marT="0" marB="0" anchor="ctr"/>
                </a:tc>
                <a:tc>
                  <a:txBody>
                    <a:bodyPr/>
                    <a:lstStyle/>
                    <a:p>
                      <a:pPr algn="ctr">
                        <a:spcBef>
                          <a:spcPts val="600"/>
                        </a:spcBef>
                        <a:spcAft>
                          <a:spcPts val="600"/>
                        </a:spcAft>
                      </a:pPr>
                      <a:r>
                        <a:rPr lang="en-AU" sz="700"/>
                        <a:t>Describes several ways in which the environment meets the needs of living things.</a:t>
                      </a:r>
                    </a:p>
                  </a:txBody>
                  <a:tcPr marL="68580" marR="68580" marT="0" marB="0" anchor="ctr"/>
                </a:tc>
                <a:tc>
                  <a:txBody>
                    <a:bodyPr/>
                    <a:lstStyle/>
                    <a:p>
                      <a:pPr algn="ctr">
                        <a:spcBef>
                          <a:spcPts val="600"/>
                        </a:spcBef>
                        <a:spcAft>
                          <a:spcPts val="600"/>
                        </a:spcAft>
                      </a:pPr>
                      <a:r>
                        <a:rPr lang="en-AU" sz="700"/>
                        <a:t>Describes how the environment meets the needs of living things.</a:t>
                      </a:r>
                    </a:p>
                  </a:txBody>
                  <a:tcPr marL="68580" marR="68580" marT="0" marB="0" anchor="ctr"/>
                </a:tc>
                <a:tc>
                  <a:txBody>
                    <a:bodyPr/>
                    <a:lstStyle/>
                    <a:p>
                      <a:pPr algn="ctr">
                        <a:spcBef>
                          <a:spcPts val="600"/>
                        </a:spcBef>
                        <a:spcAft>
                          <a:spcPts val="600"/>
                        </a:spcAft>
                      </a:pPr>
                      <a:r>
                        <a:rPr lang="en-AU" sz="700"/>
                        <a:t>Describes living things in the environment.</a:t>
                      </a:r>
                    </a:p>
                  </a:txBody>
                  <a:tcPr marL="68580" marR="68580" marT="0" marB="0" anchor="ctr"/>
                </a:tc>
                <a:extLst>
                  <a:ext uri="{0D108BD9-81ED-4DB2-BD59-A6C34878D82A}">
                    <a16:rowId xmlns:a16="http://schemas.microsoft.com/office/drawing/2014/main" val="3477790303"/>
                  </a:ext>
                </a:extLst>
              </a:tr>
            </a:tbl>
          </a:graphicData>
        </a:graphic>
      </p:graphicFrame>
    </p:spTree>
    <p:extLst>
      <p:ext uri="{BB962C8B-B14F-4D97-AF65-F5344CB8AC3E}">
        <p14:creationId xmlns:p14="http://schemas.microsoft.com/office/powerpoint/2010/main" val="1824274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B08DE-DB8C-40E3-9728-05CA031529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2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892300"/>
          <a:ext cx="10204915" cy="4970035"/>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06558">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6558">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38785">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Explains literal and implied meanings in different types of literature, describing main ideas using supporting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literal and implied meaning, and main ideas using supporting detail in a range of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literal and implied meaning, main ideas and supporting detail in a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Recalls some main ideas and identifies literal, and some implied, meaning in a text.</a:t>
                      </a:r>
                    </a:p>
                  </a:txBody>
                  <a:tcPr marL="68580" marR="68580" marT="0" marB="0" anchor="ctr"/>
                </a:tc>
                <a:extLst>
                  <a:ext uri="{0D108BD9-81ED-4DB2-BD59-A6C34878D82A}">
                    <a16:rowId xmlns:a16="http://schemas.microsoft.com/office/drawing/2014/main" val="3734674186"/>
                  </a:ext>
                </a:extLst>
              </a:tr>
              <a:tr h="53513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latin typeface="Arial" panose="020B0604020202020204" pitchFamily="34" charset="0"/>
                          <a:cs typeface="Arial" panose="020B0604020202020204" pitchFamily="34" charset="0"/>
                        </a:rPr>
                        <a:t>Interpreting</a:t>
                      </a:r>
                      <a:endParaRPr lang="en-AU" sz="7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a range of texts that contain varied, unfamiliar sentence structures, unfamiliar vocabulary, a number of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high-frequency sight words and interprets images that provide additional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less predictable texts that contain varied, unfamiliar sentence structures, some unfamiliar vocabulary, a number of high-frequency sight words and images that provide additional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texts that contain varied sentence structures, some unfamiliar vocabulary, a number of high-frequency sight words and images that provide additional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a limited range of short, less predictable texts that contain some varied sentence structure, some unfamiliar vocabulary and some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high-frequency words.</a:t>
                      </a:r>
                    </a:p>
                  </a:txBody>
                  <a:tcPr marL="68580" marR="68580" marT="0" marB="0" anchor="ctr"/>
                </a:tc>
                <a:extLst>
                  <a:ext uri="{0D108BD9-81ED-4DB2-BD59-A6C34878D82A}">
                    <a16:rowId xmlns:a16="http://schemas.microsoft.com/office/drawing/2014/main" val="643943877"/>
                  </a:ext>
                </a:extLst>
              </a:tr>
              <a:tr h="222558">
                <a:tc rowSpan="4">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related questions and responds with a detailed explanation.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relevant questions and responds with some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and responds to questions relevant to the topic.</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and responds to questions with little connection to the topic.</a:t>
                      </a:r>
                    </a:p>
                  </a:txBody>
                  <a:tcPr marL="68580" marR="68580" marT="0" marB="0" anchor="ctr"/>
                </a:tc>
                <a:extLst>
                  <a:ext uri="{0D108BD9-81ED-4DB2-BD59-A6C34878D82A}">
                    <a16:rowId xmlns:a16="http://schemas.microsoft.com/office/drawing/2014/main" val="1406999399"/>
                  </a:ext>
                </a:extLst>
              </a:tr>
              <a:tr h="222558">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Independently sorts and records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Sorts and records information and/or data, with little scaffolding.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some scaffolding to sort and record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sort and record information and/or data.</a:t>
                      </a:r>
                    </a:p>
                  </a:txBody>
                  <a:tcPr marL="68580" marR="68580" marT="0" marB="0" anchor="ctr"/>
                </a:tc>
                <a:extLst>
                  <a:ext uri="{0D108BD9-81ED-4DB2-BD59-A6C34878D82A}">
                    <a16:rowId xmlns:a16="http://schemas.microsoft.com/office/drawing/2014/main" val="2321202432"/>
                  </a:ext>
                </a:extLst>
              </a:tr>
              <a:tr h="455013">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Independently selects a way to represent gathered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Independently represents gathered information in a given format.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gathered information in a given format.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represent gathered information in a given format.</a:t>
                      </a:r>
                    </a:p>
                  </a:txBody>
                  <a:tcPr marL="68580" marR="68580" marT="0" marB="0" anchor="ctr"/>
                </a:tc>
                <a:extLst>
                  <a:ext uri="{0D108BD9-81ED-4DB2-BD59-A6C34878D82A}">
                    <a16:rowId xmlns:a16="http://schemas.microsoft.com/office/drawing/2014/main" val="3107938650"/>
                  </a:ext>
                </a:extLst>
              </a:tr>
              <a:tr h="22255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conclusions based on information and/or data to make a detailed statement.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based on information and/or data to make a general statement.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simple conclusion based on information and/or data to make a simple statement.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Gives a simple statement, based on personal opinions.</a:t>
                      </a:r>
                    </a:p>
                  </a:txBody>
                  <a:tcPr marL="68580" marR="68580" marT="0" marB="0" anchor="ctr"/>
                </a:tc>
                <a:extLst>
                  <a:ext uri="{0D108BD9-81ED-4DB2-BD59-A6C34878D82A}">
                    <a16:rowId xmlns:a16="http://schemas.microsoft.com/office/drawing/2014/main" val="2290738497"/>
                  </a:ext>
                </a:extLst>
              </a:tr>
              <a:tr h="473370">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Collecting, managing and analysing data and </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Digital implementation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Selects, accurately presents and uses relevant data, using a variety of digital tools in a safe, online environment.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Selects, presents and uses relevant data, using a variety of digital tools in a safe, online environment.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Selects, presents and uses data, using a variety of digital tools in a safe, online environment.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Presents incomplete or inaccurate data, using minimal digital tools in a safe, online environment.</a:t>
                      </a:r>
                    </a:p>
                  </a:txBody>
                  <a:tcPr marL="68580" marR="68580" marT="0" marB="0" anchor="ctr"/>
                </a:tc>
                <a:extLst>
                  <a:ext uri="{0D108BD9-81ED-4DB2-BD59-A6C34878D82A}">
                    <a16:rowId xmlns:a16="http://schemas.microsoft.com/office/drawing/2014/main" val="1235723909"/>
                  </a:ext>
                </a:extLst>
              </a:tr>
              <a:tr h="38395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how to meet needs and opportunities by exploring design.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how to meet needs and opportunities by exploring design.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design to meet needs or opportunities.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some simple ideas for design.</a:t>
                      </a:r>
                    </a:p>
                  </a:txBody>
                  <a:tcPr marL="68580" marR="68580" marT="0" marB="0" anchor="ctr"/>
                </a:tc>
                <a:extLst>
                  <a:ext uri="{0D108BD9-81ED-4DB2-BD59-A6C34878D82A}">
                    <a16:rowId xmlns:a16="http://schemas.microsoft.com/office/drawing/2014/main" val="2433669804"/>
                  </a:ext>
                </a:extLst>
              </a:tr>
              <a:tr h="38395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Bef>
                          <a:spcPts val="600"/>
                        </a:spcBef>
                        <a:spcAft>
                          <a:spcPts val="0"/>
                        </a:spcAft>
                      </a:pPr>
                      <a:r>
                        <a:rPr lang="en-AU" sz="700">
                          <a:latin typeface="Arial" panose="020B0604020202020204" pitchFamily="34" charset="0"/>
                          <a:cs typeface="Arial" panose="020B0604020202020204" pitchFamily="34" charset="0"/>
                        </a:rPr>
                        <a:t>Develops, communicates and clearly explains, in a variety of ways, detailed design ideas and/or logically sequenced steps.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Develops, communicates and explains design ideas through describing, drawing, modelling and/or logically sequenced steps.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Develops, communicates and discusses design ideas through describing, drawing, modelling and/or sequenced steps.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Develops and communicates simple design ideas, listing some steps.</a:t>
                      </a:r>
                    </a:p>
                  </a:txBody>
                  <a:tcPr marL="68580" marR="68580" marT="0" marB="0" anchor="ctr"/>
                </a:tc>
                <a:extLst>
                  <a:ext uri="{0D108BD9-81ED-4DB2-BD59-A6C34878D82A}">
                    <a16:rowId xmlns:a16="http://schemas.microsoft.com/office/drawing/2014/main" val="3622487833"/>
                  </a:ext>
                </a:extLst>
              </a:tr>
              <a:tr h="38395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criteria to evaluate the success of design processes and solutions, explaining an improvement and/or possible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criteria to evaluate the success of design processes and solutions, suggesting possible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criteria to evaluate the success of design processes and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a brief statement to evaluate a design process or solution.</a:t>
                      </a:r>
                    </a:p>
                  </a:txBody>
                  <a:tcPr marL="68580" marR="68580" marT="0" marB="0" anchor="ctr"/>
                </a:tc>
                <a:extLst>
                  <a:ext uri="{0D108BD9-81ED-4DB2-BD59-A6C34878D82A}">
                    <a16:rowId xmlns:a16="http://schemas.microsoft.com/office/drawing/2014/main" val="550958190"/>
                  </a:ext>
                </a:extLst>
              </a:tr>
              <a:tr h="473370">
                <a:tc rowSpan="2">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and compares the growth and change of a number of living things through stages of their life, identifying similarities and differences between parent and offspring and recognising common elements within life cycles.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how living things grow and change through different stages of their life, identifying some similarities between parent and offspring.</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how living things grow and change through different stages of their life.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with limited understanding how living things grow and change through different stages of their life.</a:t>
                      </a:r>
                    </a:p>
                  </a:txBody>
                  <a:tcPr marL="68580" marR="68580" marT="0" marB="0" anchor="ctr"/>
                </a:tc>
                <a:extLst>
                  <a:ext uri="{0D108BD9-81ED-4DB2-BD59-A6C34878D82A}">
                    <a16:rowId xmlns:a16="http://schemas.microsoft.com/office/drawing/2014/main" val="2341151629"/>
                  </a:ext>
                </a:extLst>
              </a:tr>
              <a:tr h="40426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Poses specific and relevant questions and responds to questions making detailed predictions about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Poses relevant questions, responds to questions and makes predictions about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Poses relevant questions, responds to questions and makes simple predictions about familiar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pose and respond to questions and to make predictions.</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245445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4B2C73-529F-4874-AF8F-EE184834EE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3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685063"/>
          <a:ext cx="10204915" cy="4921834"/>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6138">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6138">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69244">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Connects ideas throughout different parts of texts to describe literal and implied meanings.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Connects ideas throughout different parts of texts to build literal and implied meanings.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literal and implied meaning connecting ideas in different parts of a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assistance, locates literal meanings in texts and connects ideas in different parts of a text.</a:t>
                      </a:r>
                    </a:p>
                  </a:txBody>
                  <a:tcPr marL="68580" marR="68580" marT="0" marB="0" anchor="ctr"/>
                </a:tc>
                <a:extLst>
                  <a:ext uri="{0D108BD9-81ED-4DB2-BD59-A6C34878D82A}">
                    <a16:rowId xmlns:a16="http://schemas.microsoft.com/office/drawing/2014/main" val="3734674186"/>
                  </a:ext>
                </a:extLst>
              </a:tr>
              <a:tr h="36924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latin typeface="Arial" panose="020B0604020202020204" pitchFamily="34" charset="0"/>
                          <a:cs typeface="Arial" panose="020B0604020202020204" pitchFamily="34" charset="0"/>
                        </a:rPr>
                        <a:t>Text structure</a:t>
                      </a:r>
                      <a:endParaRPr lang="en-AU" sz="7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Explains how the organisation and structure of a text differs and depends on the purpose and audience of the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Discusses how the organisation and structure of a text can be presented in different ways and depends on the purpose of the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how content can be organised using different text structures depending on the purpose of the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Recognises that texts can have different structures and that content can be presented in different ways.</a:t>
                      </a:r>
                    </a:p>
                  </a:txBody>
                  <a:tcPr marL="68580" marR="68580" marT="0" marB="0" anchor="ctr"/>
                </a:tc>
                <a:extLst>
                  <a:ext uri="{0D108BD9-81ED-4DB2-BD59-A6C34878D82A}">
                    <a16:rowId xmlns:a16="http://schemas.microsoft.com/office/drawing/2014/main" val="643943877"/>
                  </a:ext>
                </a:extLst>
              </a:tr>
              <a:tr h="242567">
                <a:tc rowSpan="5">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detailed and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Poses simple questions.</a:t>
                      </a:r>
                    </a:p>
                  </a:txBody>
                  <a:tcPr marL="68580" marR="68580" marT="0" marB="0" anchor="ctr"/>
                </a:tc>
                <a:extLst>
                  <a:ext uri="{0D108BD9-81ED-4DB2-BD59-A6C34878D82A}">
                    <a16:rowId xmlns:a16="http://schemas.microsoft.com/office/drawing/2014/main" val="1406999399"/>
                  </a:ext>
                </a:extLst>
              </a:tr>
              <a:tr h="242567">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detailed and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Poses simple questions.</a:t>
                      </a:r>
                    </a:p>
                  </a:txBody>
                  <a:tcPr marL="68580" marR="68580" marT="0" marB="0" anchor="ctr"/>
                </a:tc>
                <a:extLst>
                  <a:ext uri="{0D108BD9-81ED-4DB2-BD59-A6C34878D82A}">
                    <a16:rowId xmlns:a16="http://schemas.microsoft.com/office/drawing/2014/main" val="2321202432"/>
                  </a:ext>
                </a:extLst>
              </a:tr>
              <a:tr h="49592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and comprehensively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with some inaccuracies.</a:t>
                      </a:r>
                    </a:p>
                  </a:txBody>
                  <a:tcPr marL="68580" marR="68580" marT="0" marB="0" anchor="ctr"/>
                </a:tc>
                <a:extLst>
                  <a:ext uri="{0D108BD9-81ED-4DB2-BD59-A6C34878D82A}">
                    <a16:rowId xmlns:a16="http://schemas.microsoft.com/office/drawing/2014/main" val="3107938650"/>
                  </a:ext>
                </a:extLst>
              </a:tr>
              <a:tr h="495921">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 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and comprehensively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with some inaccuracies.</a:t>
                      </a:r>
                    </a:p>
                  </a:txBody>
                  <a:tcPr marL="68580" marR="68580" marT="0" marB="0" anchor="ctr"/>
                </a:tc>
                <a:extLst>
                  <a:ext uri="{0D108BD9-81ED-4DB2-BD59-A6C34878D82A}">
                    <a16:rowId xmlns:a16="http://schemas.microsoft.com/office/drawing/2014/main" val="801736562"/>
                  </a:ext>
                </a:extLst>
              </a:tr>
              <a:tr h="242567">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detailed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simple conclusion, supported by some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a statement.</a:t>
                      </a:r>
                    </a:p>
                  </a:txBody>
                  <a:tcPr marL="68580" marR="68580" marT="0" marB="0" anchor="ctr"/>
                </a:tc>
                <a:extLst>
                  <a:ext uri="{0D108BD9-81ED-4DB2-BD59-A6C34878D82A}">
                    <a16:rowId xmlns:a16="http://schemas.microsoft.com/office/drawing/2014/main" val="2290738497"/>
                  </a:ext>
                </a:extLst>
              </a:tr>
              <a:tr h="242567">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Representation of data </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Organises and clearly represents data in a variety of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Organises and represents data in a variety of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data in a variety of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Presents data in a variety of ways with inaccuracies.</a:t>
                      </a:r>
                    </a:p>
                  </a:txBody>
                  <a:tcPr marL="68580" marR="68580" marT="0" marB="0" anchor="ctr"/>
                </a:tc>
                <a:extLst>
                  <a:ext uri="{0D108BD9-81ED-4DB2-BD59-A6C34878D82A}">
                    <a16:rowId xmlns:a16="http://schemas.microsoft.com/office/drawing/2014/main" val="1235723909"/>
                  </a:ext>
                </a:extLst>
              </a:tr>
              <a:tr h="36924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ideas and creates logical and detailed sequenced steps to solve a given task.</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ideas and creates logical sequenced steps to solve a given task.</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sequenced steps to solve a given task. </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simple but incomplete steps to solve a given task.</a:t>
                      </a:r>
                    </a:p>
                  </a:txBody>
                  <a:tcPr marL="68580" marR="68580" marT="0" marB="0" anchor="ctr"/>
                </a:tc>
                <a:extLst>
                  <a:ext uri="{0D108BD9-81ED-4DB2-BD59-A6C34878D82A}">
                    <a16:rowId xmlns:a16="http://schemas.microsoft.com/office/drawing/2014/main" val="2433669804"/>
                  </a:ext>
                </a:extLst>
              </a:tr>
              <a:tr h="36924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design ideas with clearly labelled and detailed drawings, using relevant technical terms correctly.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design ideas with clearly labelled drawings, using appropriate technical terms correctly.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communicates ideas using labelled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Presents simple ideas using drawings and few technical terms.</a:t>
                      </a:r>
                    </a:p>
                  </a:txBody>
                  <a:tcPr marL="68580" marR="68580" marT="0" marB="0" anchor="ctr"/>
                </a:tc>
                <a:extLst>
                  <a:ext uri="{0D108BD9-81ED-4DB2-BD59-A6C34878D82A}">
                    <a16:rowId xmlns:a16="http://schemas.microsoft.com/office/drawing/2014/main" val="3622487833"/>
                  </a:ext>
                </a:extLst>
              </a:tr>
              <a:tr h="36924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evaluate, in detail, the design processes and solutions developed, explaining an improvement and/or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evaluate, in detail, design processes and solutions developed, identifying possible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evaluate design processes and solutions developed.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briefly comment on design processes and/or solutions.</a:t>
                      </a:r>
                    </a:p>
                  </a:txBody>
                  <a:tcPr marL="68580" marR="68580" marT="0" marB="0" anchor="ctr"/>
                </a:tc>
                <a:extLst>
                  <a:ext uri="{0D108BD9-81ED-4DB2-BD59-A6C34878D82A}">
                    <a16:rowId xmlns:a16="http://schemas.microsoft.com/office/drawing/2014/main" val="550958190"/>
                  </a:ext>
                </a:extLst>
              </a:tr>
              <a:tr h="440614">
                <a:tc rowSpan="2">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Groups living things based on observable features and distinguishes them from non-living things, comparing similarities and differences and providing reasons for these.  </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Groups living things based on observable features and distinguishes them from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non-living things, providing some reasons.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Groups living things based on observable features and distinguishes them from non-living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Groups living things based on irrelevant observable features.</a:t>
                      </a:r>
                    </a:p>
                  </a:txBody>
                  <a:tcPr marL="68580" marR="68580" marT="0" marB="0" anchor="ctr"/>
                </a:tc>
                <a:extLst>
                  <a:ext uri="{0D108BD9-81ED-4DB2-BD59-A6C34878D82A}">
                    <a16:rowId xmlns:a16="http://schemas.microsoft.com/office/drawing/2014/main" val="2341151629"/>
                  </a:ext>
                </a:extLst>
              </a:tr>
              <a:tr h="44061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relevant investigable questions and makes specific predictions related to the investigation, based on a wide range of prior knowledge.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investigable questions and makes specific predictions related to the investigation, based on prior knowledge.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investigable questions and makes general predictions related to the investigation, based on some prior knowledge.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With guidance identifies a simple investigable question related to the investigation, with limited use of prior knowledge.</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921118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FC8D5-5D12-4D65-B455-235AB1738B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4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50" y="1621431"/>
          <a:ext cx="10204915" cy="5331471"/>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8035">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8035">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229169">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Analyses literal and implied meaning in texts, integrating ideas across a range of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literal and implied meaning and explains connection of ideas in different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literal and implied meaning, connecting ideas in different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Locates literal meaning and connects ideas in different texts.</a:t>
                      </a:r>
                    </a:p>
                  </a:txBody>
                  <a:tcPr marL="68580" marR="68580" marT="0" marB="0" anchor="ctr"/>
                </a:tc>
                <a:extLst>
                  <a:ext uri="{0D108BD9-81ED-4DB2-BD59-A6C34878D82A}">
                    <a16:rowId xmlns:a16="http://schemas.microsoft.com/office/drawing/2014/main" val="3734674186"/>
                  </a:ext>
                </a:extLst>
              </a:tr>
              <a:tr h="462421">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connections between features of text structure and recognises how they can be represented in different ways to identify purpose and context across a range of text types.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differences in text structures and recognises how they can be represented in different ways depending on purpose and context.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different text structures depending on purpose and context.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Recognises simple text structures and language choices depending on purpose of the text.</a:t>
                      </a:r>
                    </a:p>
                  </a:txBody>
                  <a:tcPr marL="68580" marR="68580" marT="0" marB="0" anchor="ctr"/>
                </a:tc>
                <a:extLst>
                  <a:ext uri="{0D108BD9-81ED-4DB2-BD59-A6C34878D82A}">
                    <a16:rowId xmlns:a16="http://schemas.microsoft.com/office/drawing/2014/main" val="643943877"/>
                  </a:ext>
                </a:extLst>
              </a:tr>
              <a:tr h="226198">
                <a:tc rowSpan="5">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detailed and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Poses simple questions.</a:t>
                      </a:r>
                    </a:p>
                  </a:txBody>
                  <a:tcPr marL="68580" marR="68580" marT="0" marB="0" anchor="ctr"/>
                </a:tc>
                <a:extLst>
                  <a:ext uri="{0D108BD9-81ED-4DB2-BD59-A6C34878D82A}">
                    <a16:rowId xmlns:a16="http://schemas.microsoft.com/office/drawing/2014/main" val="1406999399"/>
                  </a:ext>
                </a:extLst>
              </a:tr>
              <a:tr h="344310">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detailed and relevant information and/or data using different methods, some of which may be scaffolded.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relevant information and/or data using different methods, some of which may be scaffolded.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information and/or data using different methods, some of which may be scaffolded.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some information and/or data, which may be irrelevant, using simple methods.</a:t>
                      </a:r>
                    </a:p>
                  </a:txBody>
                  <a:tcPr marL="68580" marR="68580" marT="0" marB="0" anchor="ctr"/>
                </a:tc>
                <a:extLst>
                  <a:ext uri="{0D108BD9-81ED-4DB2-BD59-A6C34878D82A}">
                    <a16:rowId xmlns:a16="http://schemas.microsoft.com/office/drawing/2014/main" val="2321202432"/>
                  </a:ext>
                </a:extLst>
              </a:tr>
              <a:tr h="344310">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and comprehensively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with some inaccuracies.</a:t>
                      </a:r>
                    </a:p>
                  </a:txBody>
                  <a:tcPr marL="68580" marR="68580" marT="0" marB="0" anchor="ctr"/>
                </a:tc>
                <a:extLst>
                  <a:ext uri="{0D108BD9-81ED-4DB2-BD59-A6C34878D82A}">
                    <a16:rowId xmlns:a16="http://schemas.microsoft.com/office/drawing/2014/main" val="3107938650"/>
                  </a:ext>
                </a:extLst>
              </a:tr>
              <a:tr h="226198">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 Analysing</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Describes, in detail, different viewpoints contained in the information and/or data.</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Describes different viewpoints contained in the information and/or data.</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Identifies different viewpoints contained in the information and/or data.</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Identifies a viewpoint contained in the information and/or data.</a:t>
                      </a:r>
                    </a:p>
                  </a:txBody>
                  <a:tcPr marL="68580" marR="68580" marT="0" marB="0" anchor="ctr"/>
                </a:tc>
                <a:extLst>
                  <a:ext uri="{0D108BD9-81ED-4DB2-BD59-A6C34878D82A}">
                    <a16:rowId xmlns:a16="http://schemas.microsoft.com/office/drawing/2014/main" val="801736562"/>
                  </a:ext>
                </a:extLst>
              </a:tr>
              <a:tr h="22619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detailed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simple conclusion, supported by some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a statement.</a:t>
                      </a:r>
                    </a:p>
                  </a:txBody>
                  <a:tcPr marL="68580" marR="68580" marT="0" marB="0" anchor="ctr"/>
                </a:tc>
                <a:extLst>
                  <a:ext uri="{0D108BD9-81ED-4DB2-BD59-A6C34878D82A}">
                    <a16:rowId xmlns:a16="http://schemas.microsoft.com/office/drawing/2014/main" val="2290738497"/>
                  </a:ext>
                </a:extLst>
              </a:tr>
              <a:tr h="344310">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Collecting, managing and analysing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to develop a logical and detailed sequence of steps (algorithms) and a variety of relevant user decision-making (branching).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to develop a logical sequence of steps (algorithms) and relevant user decision-making (branching).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to develop a sequence of steps (algorithms) and user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decision-making (branching).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with some errors, to develop a sequence of steps (algorithms) and user decision-making (branching).</a:t>
                      </a:r>
                    </a:p>
                  </a:txBody>
                  <a:tcPr marL="68580" marR="68580" marT="0" marB="0" anchor="ctr"/>
                </a:tc>
                <a:extLst>
                  <a:ext uri="{0D108BD9-81ED-4DB2-BD59-A6C34878D82A}">
                    <a16:rowId xmlns:a16="http://schemas.microsoft.com/office/drawing/2014/main" val="1235723909"/>
                  </a:ext>
                </a:extLst>
              </a:tr>
              <a:tr h="46242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Digital implementation </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and clearly communicates ideas and information. Uses software to collect, store and accurately present different types of data, using agreed protocols (netiquette).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and clearly communicates ideas and information. Uses software to collect and accurately present different types of data, using agreed protocols (netiquette).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and communicates ideas and information. Uses software to collect and present different types of data, using agreed protocols (netiquette).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Communicates simple ideas and/or information. Uses software to collect and present different types of data that may not be relevant, omitting the use of agreed protocols (netiquette).</a:t>
                      </a:r>
                    </a:p>
                  </a:txBody>
                  <a:tcPr marL="68580" marR="68580" marT="0" marB="0" anchor="ctr"/>
                </a:tc>
                <a:extLst>
                  <a:ext uri="{0D108BD9-81ED-4DB2-BD59-A6C34878D82A}">
                    <a16:rowId xmlns:a16="http://schemas.microsoft.com/office/drawing/2014/main" val="2433669804"/>
                  </a:ext>
                </a:extLst>
              </a:tr>
              <a:tr h="44592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and defines ideas and develops a logical and detailed sequence of steps to design a solution.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and defines ideas and develops a logical sequence of steps to design a solution.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and uses sequenced steps to design a solution.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some simple steps when attempting to design a solution for a given task.</a:t>
                      </a:r>
                    </a:p>
                  </a:txBody>
                  <a:tcPr marL="68580" marR="68580" marT="0" marB="0" anchor="ctr"/>
                </a:tc>
                <a:extLst>
                  <a:ext uri="{0D108BD9-81ED-4DB2-BD59-A6C34878D82A}">
                    <a16:rowId xmlns:a16="http://schemas.microsoft.com/office/drawing/2014/main" val="3622487833"/>
                  </a:ext>
                </a:extLst>
              </a:tr>
              <a:tr h="44592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clearly communicates and justifies design ideas and decisions, using clearly annotated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clearly communicates design ideas and decisions, using clearly annotated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communicates design ideas and decisions, using annotated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Lists simple design ideas, with incomplete and/or irrelevant drawings, using few technical terms.</a:t>
                      </a:r>
                    </a:p>
                  </a:txBody>
                  <a:tcPr marL="68580" marR="68580" marT="0" marB="0" anchor="ctr"/>
                </a:tc>
                <a:extLst>
                  <a:ext uri="{0D108BD9-81ED-4DB2-BD59-A6C34878D82A}">
                    <a16:rowId xmlns:a16="http://schemas.microsoft.com/office/drawing/2014/main" val="550958190"/>
                  </a:ext>
                </a:extLst>
              </a:tr>
              <a:tr h="341160">
                <a:tc rowSpan="3">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Using examples, explains relationships between living things and their environment that assist their survival.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relationships between living things and the environment that assist their survival.</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relationships between living things and the environment that assist their survival.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Makes simple connections between living things and their relationship with their environment.</a:t>
                      </a:r>
                    </a:p>
                  </a:txBody>
                  <a:tcPr marL="68580" marR="68580" marT="0" marB="0" anchor="ctr"/>
                </a:tc>
                <a:extLst>
                  <a:ext uri="{0D108BD9-81ED-4DB2-BD59-A6C34878D82A}">
                    <a16:rowId xmlns:a16="http://schemas.microsoft.com/office/drawing/2014/main" val="2341151629"/>
                  </a:ext>
                </a:extLst>
              </a:tr>
              <a:tr h="55567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situations and describes when science is used to understand the effects of their and others’ actions on the Earth’s surface, objects, the environment and 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and describes situations when science is used to understand the effects of their actions on the Earth’s surface, objects, the environment and 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situations when science is used to understand the effects of their actions on the Earth’s surface, objects, the environment and 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identify some situations when science is used to understand the effect of human actions on the Earth’s surface, the environment and living things.</a:t>
                      </a:r>
                    </a:p>
                  </a:txBody>
                  <a:tcPr marL="68580" marR="68580" marT="0" marB="0" anchor="ctr"/>
                </a:tc>
                <a:extLst>
                  <a:ext uri="{0D108BD9-81ED-4DB2-BD59-A6C34878D82A}">
                    <a16:rowId xmlns:a16="http://schemas.microsoft.com/office/drawing/2014/main" val="3060947367"/>
                  </a:ext>
                </a:extLst>
              </a:tr>
              <a:tr h="33340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detailed ideas, information and findings in a range of task-appropriate formal and informal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ideas, information and findings in a range of task-appropriate formal and informal ways.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ideas, information and findings in formal and informal ways.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simple ideas, information and findings using formal and informal ways.  </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3539076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4176D0-C0B2-4CBC-8075-B937C4E9DBF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5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50" y="1621431"/>
          <a:ext cx="10204915" cy="5257353"/>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8063">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8063">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229223">
                <a:tc rowSpan="3">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fontAlgn="ctr"/>
                      <a:r>
                        <a:rPr lang="en-AU" sz="700" b="1">
                          <a:latin typeface="Arial" panose="020B0604020202020204" pitchFamily="34" charset="0"/>
                          <a:cs typeface="Arial" panose="020B0604020202020204" pitchFamily="34" charset="0"/>
                        </a:rPr>
                        <a:t>Interpreting</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Analyses and explains, in detail, literal and implied information, integrating ideas from a variety of texts.</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Analyses and explains, in detail, literal and implied information from a variety of texts.</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Analyses and explains literal and implied information from a variety of texts.</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Describes literal and implied information from a variety of texts.</a:t>
                      </a:r>
                    </a:p>
                  </a:txBody>
                  <a:tcPr marL="6624" marR="6624" marT="6624" marB="0" anchor="ctr"/>
                </a:tc>
                <a:extLst>
                  <a:ext uri="{0D108BD9-81ED-4DB2-BD59-A6C34878D82A}">
                    <a16:rowId xmlns:a16="http://schemas.microsoft.com/office/drawing/2014/main" val="3734674186"/>
                  </a:ext>
                </a:extLst>
              </a:tr>
              <a:tr h="372653">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Selects information, ideas and images from a range of resources to clearly develop and explain a point of view.</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Selects information, ideas and images from a range of resources to clearly communicate a point of view.</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Selects information, ideas and images from a range of resources to develop a point of view.</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Attempts to develop a point of view using some information, ideas and images.</a:t>
                      </a:r>
                    </a:p>
                  </a:txBody>
                  <a:tcPr marL="68580" marR="68580" marT="0" marB="0" anchor="ctr"/>
                </a:tc>
                <a:extLst>
                  <a:ext uri="{0D108BD9-81ED-4DB2-BD59-A6C34878D82A}">
                    <a16:rowId xmlns:a16="http://schemas.microsoft.com/office/drawing/2014/main" val="643943877"/>
                  </a:ext>
                </a:extLst>
              </a:tr>
              <a:tr h="500488">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marL="0" marR="0" lvl="0" indent="0" algn="ctr" defTabSz="1007943" rtl="0" eaLnBrk="1" fontAlgn="auto" latinLnBrk="0" hangingPunct="1">
                        <a:lnSpc>
                          <a:spcPct val="115000"/>
                        </a:lnSpc>
                        <a:spcBef>
                          <a:spcPts val="0"/>
                        </a:spcBef>
                        <a:spcAft>
                          <a:spcPts val="300"/>
                        </a:spcAft>
                        <a:buClrTx/>
                        <a:buSzTx/>
                        <a:buFontTx/>
                        <a:buNone/>
                        <a:tabLst/>
                        <a:defRPr/>
                      </a:pPr>
                      <a:r>
                        <a:rPr lang="en-AU" sz="700" b="1">
                          <a:latin typeface="Arial" panose="020B0604020202020204" pitchFamily="34" charset="0"/>
                          <a:cs typeface="Arial" panose="020B0604020202020204" pitchFamily="34" charset="0"/>
                        </a:rPr>
                        <a:t>Text structure</a:t>
                      </a:r>
                    </a:p>
                    <a:p>
                      <a:pPr algn="ctr">
                        <a:lnSpc>
                          <a:spcPct val="115000"/>
                        </a:lnSpc>
                        <a:spcAft>
                          <a:spcPts val="300"/>
                        </a:spcAft>
                      </a:pPr>
                      <a:r>
                        <a:rPr lang="en-AU" sz="700" b="1">
                          <a:latin typeface="Arial" panose="020B0604020202020204" pitchFamily="34" charset="0"/>
                          <a:cs typeface="Arial" panose="020B0604020202020204" pitchFamily="34" charset="0"/>
                        </a:rPr>
                        <a:t> </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appropriately structured written, digital and multimodal imaginative, informative and persuasive texts, experimenting with stylistic features for a range of different purposes and audiences.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written, digital and multimodal imaginative, informative and persuasive texts, using appropriate text structures for different purposes and audiences.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written, digital and multimodal imaginative, informative and persuasive texts for different purposes and audiences.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simple written, digital and multimodal imaginative, informative and persuasive texts for different purposes.</a:t>
                      </a:r>
                    </a:p>
                  </a:txBody>
                  <a:tcPr marL="68580" marR="68580" marT="0" marB="0" anchor="ctr"/>
                </a:tc>
                <a:extLst>
                  <a:ext uri="{0D108BD9-81ED-4DB2-BD59-A6C34878D82A}">
                    <a16:rowId xmlns:a16="http://schemas.microsoft.com/office/drawing/2014/main" val="1729213270"/>
                  </a:ext>
                </a:extLst>
              </a:tr>
              <a:tr h="225309">
                <a:tc rowSpan="5">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Locates and collects relevant, detailed information and/or data, using primary and/or secondary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Locates and collects relevant information and/or data using primary and/or secondary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Locates and collects information and/or data from primary and/or secondary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Uses provided sources to locate and collect information and/or data, which may be irrelevant.</a:t>
                      </a:r>
                    </a:p>
                  </a:txBody>
                  <a:tcPr marL="2867" marR="2867" marT="2867" marB="0" anchor="ctr"/>
                </a:tc>
                <a:extLst>
                  <a:ext uri="{0D108BD9-81ED-4DB2-BD59-A6C34878D82A}">
                    <a16:rowId xmlns:a16="http://schemas.microsoft.com/office/drawing/2014/main" val="1406999399"/>
                  </a:ext>
                </a:extLst>
              </a:tr>
              <a:tr h="225309">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Independently records and organises information and/or data using a variety of appropriate methods.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Records and organises information and/or data using a variety of appropriate methods.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Records and organises information and/or data using a variety of methods.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Records information and/or data using simple methods.</a:t>
                      </a:r>
                    </a:p>
                  </a:txBody>
                  <a:tcPr marL="2867" marR="2867" marT="2867" marB="0" anchor="ctr"/>
                </a:tc>
                <a:extLst>
                  <a:ext uri="{0D108BD9-81ED-4DB2-BD59-A6C34878D82A}">
                    <a16:rowId xmlns:a16="http://schemas.microsoft.com/office/drawing/2014/main" val="2321202432"/>
                  </a:ext>
                </a:extLst>
              </a:tr>
              <a:tr h="22530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Analysing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Interprets information and/or data to identify cause and effect, and make relevant and detailed connections.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Interprets information and/or data to identify cause and effect, and make relevant connections.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Interprets information and/or data to identify cause and/or effect, and make connections.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Attempts to interpret information and/or data in order to make a simple connection.</a:t>
                      </a:r>
                    </a:p>
                  </a:txBody>
                  <a:tcPr marL="2867" marR="2867" marT="2867" marB="0" anchor="ctr"/>
                </a:tc>
                <a:extLst>
                  <a:ext uri="{0D108BD9-81ED-4DB2-BD59-A6C34878D82A}">
                    <a16:rowId xmlns:a16="http://schemas.microsoft.com/office/drawing/2014/main" val="3107938650"/>
                  </a:ext>
                </a:extLst>
              </a:tr>
              <a:tr h="225309">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 Analysing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Explains different perspectives and motives within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Describes different perspectives and motives within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Identifies different perspectives and/or motives within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Attempts to identify different perspectives from sources.</a:t>
                      </a:r>
                    </a:p>
                  </a:txBody>
                  <a:tcPr marL="2867" marR="2867" marT="2867" marB="0" anchor="ctr"/>
                </a:tc>
                <a:extLst>
                  <a:ext uri="{0D108BD9-81ED-4DB2-BD59-A6C34878D82A}">
                    <a16:rowId xmlns:a16="http://schemas.microsoft.com/office/drawing/2014/main" val="801736562"/>
                  </a:ext>
                </a:extLst>
              </a:tr>
              <a:tr h="22530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Evaluating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Draws a detailed conclusion based on relevant and accurate evidence from information and/or data.</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Draws a conclusion based on relevant and accurate evidence from information and/or data.</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Draws a conclusion based on evidence from information and/or data.</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States a simple conclusion based on personal opinions.</a:t>
                      </a:r>
                    </a:p>
                  </a:txBody>
                  <a:tcPr marL="2867" marR="2867" marT="2867" marB="0" anchor="ctr"/>
                </a:tc>
                <a:extLst>
                  <a:ext uri="{0D108BD9-81ED-4DB2-BD59-A6C34878D82A}">
                    <a16:rowId xmlns:a16="http://schemas.microsoft.com/office/drawing/2014/main" val="2290738497"/>
                  </a:ext>
                </a:extLst>
              </a:tr>
              <a:tr h="223707">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700" b="1">
                          <a:latin typeface="Arial" panose="020B0604020202020204" pitchFamily="34" charset="0"/>
                          <a:cs typeface="Arial" panose="020B0604020202020204" pitchFamily="34" charset="0"/>
                        </a:rPr>
                        <a:t>Collecting, managing and </a:t>
                      </a:r>
                      <a:r>
                        <a:rPr lang="en-US" sz="700" b="1" err="1">
                          <a:latin typeface="Arial" panose="020B0604020202020204" pitchFamily="34" charset="0"/>
                          <a:cs typeface="Arial" panose="020B0604020202020204" pitchFamily="34" charset="0"/>
                        </a:rPr>
                        <a:t>analysing</a:t>
                      </a:r>
                      <a:r>
                        <a:rPr lang="en-US" sz="700" b="1">
                          <a:latin typeface="Arial" panose="020B0604020202020204" pitchFamily="34" charset="0"/>
                          <a:cs typeface="Arial" panose="020B0604020202020204" pitchFamily="34" charset="0"/>
                        </a:rPr>
                        <a:t> data</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efficiently collect, store and clearly present different types of data for a specific purpose.</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collect, store and clearly present different types of data for a specific purpose.</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collect, store and present different types of data for a specific purpose.</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collect data; however, storage and/or presentation is incomplete and/or inefficient.</a:t>
                      </a:r>
                    </a:p>
                  </a:txBody>
                  <a:tcPr marL="1330" marR="1330" marT="1330" marB="0" anchor="ctr"/>
                </a:tc>
                <a:extLst>
                  <a:ext uri="{0D108BD9-81ED-4DB2-BD59-A6C34878D82A}">
                    <a16:rowId xmlns:a16="http://schemas.microsoft.com/office/drawing/2014/main" val="1235723909"/>
                  </a:ext>
                </a:extLst>
              </a:tr>
              <a:tr h="44602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Consistently creates and clearly communicates information for online collaborative projects, using agreed social, ethical and technical protocols (codes of conduct).</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Creates and clearly communicates information for online collaborative projects, using agreed social, ethical and technical protocols (codes of conduct).</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Creates and communicates information for online collaborative projects, using agreed social, ethical and technical protocols (codes of conduct).</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Communicates some information; however, inappropriately uses agreed social, ethical and technical protocols (codes of conduct).</a:t>
                      </a:r>
                    </a:p>
                  </a:txBody>
                  <a:tcPr marL="1330" marR="1330" marT="1330" marB="0" anchor="ctr"/>
                </a:tc>
                <a:extLst>
                  <a:ext uri="{0D108BD9-81ED-4DB2-BD59-A6C34878D82A}">
                    <a16:rowId xmlns:a16="http://schemas.microsoft.com/office/drawing/2014/main" val="2433669804"/>
                  </a:ext>
                </a:extLst>
              </a:tr>
              <a:tr h="44602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Investigating and</a:t>
                      </a:r>
                    </a:p>
                    <a:p>
                      <a:pPr algn="ctr" rtl="0" fontAlgn="ctr"/>
                      <a:r>
                        <a:rPr lang="en-AU" sz="700" b="1">
                          <a:latin typeface="Arial" panose="020B0604020202020204" pitchFamily="34" charset="0"/>
                          <a:cs typeface="Arial" panose="020B0604020202020204" pitchFamily="34" charset="0"/>
                        </a:rPr>
                        <a:t>defining</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Defines a problem with clarity, identifies available resources and creates a set of detailed, logically sequenced steps to assist in user decision-making to create a solution for a given task.</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Defines a problem with clarity, identifies available resources and creates a set of logical sequenced steps to assist in user decision-making to create a solution for a given task.</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Defines a problem, identifies available resources and creates a set of sequenced steps to assist in user decision-making to create a solution for a given task.</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States a problem and some resources, listing a set of sequenced steps to assist in user decision-making.</a:t>
                      </a:r>
                    </a:p>
                  </a:txBody>
                  <a:tcPr marL="1330" marR="1330" marT="1330" marB="0" anchor="ctr"/>
                </a:tc>
                <a:extLst>
                  <a:ext uri="{0D108BD9-81ED-4DB2-BD59-A6C34878D82A}">
                    <a16:rowId xmlns:a16="http://schemas.microsoft.com/office/drawing/2014/main" val="3622487833"/>
                  </a:ext>
                </a:extLst>
              </a:tr>
              <a:tr h="44602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Designing</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Develops, clearly communicates and justifies alternative solutions, and uses clearly annotated diagrams, storyboards and a range of appropriate technical terms when following design ideas.</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Develops and clearly communicates alternative solutions, and uses clearly annotated diagrams, storyboards and appropriate technical terms when following design ideas.</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Develops and communicates alternative solutions, and uses annotated diagrams, storyboards and appropriate technical terms when following design ideas.</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Follows basic design ideas, using simple diagrams or storyboards with few technical terms.</a:t>
                      </a:r>
                    </a:p>
                  </a:txBody>
                  <a:tcPr marL="1330" marR="1330" marT="1330" marB="0" anchor="ctr"/>
                </a:tc>
                <a:extLst>
                  <a:ext uri="{0D108BD9-81ED-4DB2-BD59-A6C34878D82A}">
                    <a16:rowId xmlns:a16="http://schemas.microsoft.com/office/drawing/2014/main" val="550958190"/>
                  </a:ext>
                </a:extLst>
              </a:tr>
              <a:tr h="341242">
                <a:tc rowSpan="3">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Biological sciences</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Analyses and explains how and why the physical features and adaptations assist the survival of living things in their environment, providing detailed examples.</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Analyses how physical features and adaptations help living things function in their environment, providing examples.</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Describes some physical features and adaptations that help living things function in their environment.</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Lists simple examples of the physical features of a living thing.</a:t>
                      </a:r>
                    </a:p>
                  </a:txBody>
                  <a:tcPr marL="7447" marR="7447" marT="7447" marB="0" anchor="ctr"/>
                </a:tc>
                <a:extLst>
                  <a:ext uri="{0D108BD9-81ED-4DB2-BD59-A6C34878D82A}">
                    <a16:rowId xmlns:a16="http://schemas.microsoft.com/office/drawing/2014/main" val="2341151629"/>
                  </a:ext>
                </a:extLst>
              </a:tr>
              <a:tr h="55580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600"/>
                        </a:spcAft>
                      </a:pPr>
                      <a:r>
                        <a:rPr lang="en-AU" sz="7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that life produces problems that scientists try to solve. Explains, making reference to significant historical and cultural contributions, and provides examples from Science Understanding, such as justifying planning gardens using native plants.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that life produces problems that scientists try to solve. Explains and provides examples from Science Understanding, such as planning gardens using native plants.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that life produces problems that scientists try to solve. Provides examples from Science Understanding, such as planning gardens using native plants.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in simple ways, that scientists solve problems.  </a:t>
                      </a:r>
                    </a:p>
                  </a:txBody>
                  <a:tcPr marL="68580" marR="68580" marT="0" marB="0" anchor="ctr"/>
                </a:tc>
                <a:extLst>
                  <a:ext uri="{0D108BD9-81ED-4DB2-BD59-A6C34878D82A}">
                    <a16:rowId xmlns:a16="http://schemas.microsoft.com/office/drawing/2014/main" val="3060947367"/>
                  </a:ext>
                </a:extLst>
              </a:tr>
              <a:tr h="33348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Comprehensively communicates ideas, explanations and processes using scientific language and representations in a variety of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Clearly communicates ideas, explanations and processes using scientific representations in a variety of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ideas, explanations and processes using scientific representations in a variety of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With guidance, communicates simple ideas and findings.</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2555559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C6765-3708-4B24-8DA3-12CE18D6F3B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6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36305" y="1419309"/>
          <a:ext cx="10204915" cy="5765732"/>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09332">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9332">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45095">
                <a:tc rowSpan="3">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Compares and analyses information and ideas across a range of text types to explain literal and implied meaning, in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Compares and analyses information across a range of text types to explain literal and implied meaning.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Compares and analyses information in different texts, explaining literal and implied meaning.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Explains literal and implied meaning across different texts.</a:t>
                      </a:r>
                    </a:p>
                  </a:txBody>
                  <a:tcPr marL="68580" marR="68580" marT="0" marB="0" anchor="ctr"/>
                </a:tc>
                <a:extLst>
                  <a:ext uri="{0D108BD9-81ED-4DB2-BD59-A6C34878D82A}">
                    <a16:rowId xmlns:a16="http://schemas.microsoft.com/office/drawing/2014/main" val="3734674186"/>
                  </a:ext>
                </a:extLst>
              </a:tr>
              <a:tr h="463476">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detailed written, digital and multimodal texts, effectively elaborating on key ideas, and experiments with text structures in innovative ways appropriate to a range of purposes and audiences.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detailed written, digital and multimodal texts, elaborating on key ideas, and experiments with text structures appropriate to a range of purposes and audiences.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detailed written, digital and multimodal texts, elaborating on key ideas for a range of purposes and audiences.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written, digital and multimodal texts, elaborating on some ideas for familiar purposes and audiences.</a:t>
                      </a:r>
                    </a:p>
                  </a:txBody>
                  <a:tcPr marL="68580" marR="68580" marT="0" marB="0" anchor="ctr"/>
                </a:tc>
                <a:extLst>
                  <a:ext uri="{0D108BD9-81ED-4DB2-BD59-A6C34878D82A}">
                    <a16:rowId xmlns:a16="http://schemas.microsoft.com/office/drawing/2014/main" val="643943877"/>
                  </a:ext>
                </a:extLst>
              </a:tr>
              <a:tr h="345095">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Language features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sophisticated vocabulary choices and selects a range of sentence types, effectively enhancing cohesion and structure in their writing.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considered and effective vocabulary choices and uses a range of sentence types to enhance cohesion and structure in their writing.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considered vocabulary choices and uses complex sentences to enhance cohesion and structure in their writing.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familiar vocabulary, attempting cohesion through varied sentence structures in their writing.</a:t>
                      </a:r>
                    </a:p>
                  </a:txBody>
                  <a:tcPr marL="68580" marR="68580" marT="0" marB="0" anchor="ctr"/>
                </a:tc>
                <a:extLst>
                  <a:ext uri="{0D108BD9-81ED-4DB2-BD59-A6C34878D82A}">
                    <a16:rowId xmlns:a16="http://schemas.microsoft.com/office/drawing/2014/main" val="1729213270"/>
                  </a:ext>
                </a:extLst>
              </a:tr>
              <a:tr h="208647">
                <a:tc rowSpan="4">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Locates and collects relevant, detailed information and/or data using primary and/or secondary sources.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Locates and collects relevant information and/or data using primary and/or secondary sources.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Locates and collects information and/or data from primary and/or secondary sources.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provided sources to locate and collect information and/or data which may be irrelevant.</a:t>
                      </a:r>
                    </a:p>
                  </a:txBody>
                  <a:tcPr marL="68580" marR="68580" marT="0" marB="0" anchor="ctr"/>
                </a:tc>
                <a:extLst>
                  <a:ext uri="{0D108BD9-81ED-4DB2-BD59-A6C34878D82A}">
                    <a16:rowId xmlns:a16="http://schemas.microsoft.com/office/drawing/2014/main" val="1406999399"/>
                  </a:ext>
                </a:extLst>
              </a:tr>
              <a:tr h="208647">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Independently records and organises information and/or data using a variety of appropriate methods.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Records and organises information and/or data using a variety of appropriate methods.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Records and organises information and/or data using a variety of methods.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Records information and/or data using simple methods.</a:t>
                      </a:r>
                    </a:p>
                  </a:txBody>
                  <a:tcPr marL="68580" marR="68580" marT="0" marB="0" anchor="ctr"/>
                </a:tc>
                <a:extLst>
                  <a:ext uri="{0D108BD9-81ED-4DB2-BD59-A6C34878D82A}">
                    <a16:rowId xmlns:a16="http://schemas.microsoft.com/office/drawing/2014/main" val="2321202432"/>
                  </a:ext>
                </a:extLst>
              </a:tr>
              <a:tr h="30882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Analysing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Interprets information and/or data to identify cause and effect, and make relevant and detailed connections.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Interprets information and/or data to identify cause and effect, and make relevant connections.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Interprets information and/or data to identify cause and/or effect, and make connections.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Attempts to interpret information and/or data in order to make a simple connection.</a:t>
                      </a:r>
                    </a:p>
                  </a:txBody>
                  <a:tcPr marL="68580" marR="68580" marT="0" marB="0" anchor="ctr"/>
                </a:tc>
                <a:extLst>
                  <a:ext uri="{0D108BD9-81ED-4DB2-BD59-A6C34878D82A}">
                    <a16:rowId xmlns:a16="http://schemas.microsoft.com/office/drawing/2014/main" val="3107938650"/>
                  </a:ext>
                </a:extLst>
              </a:tr>
              <a:tr h="20588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Evaluating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Draws a detailed conclusion based on relevant and accurate evidence from information and/or data.</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Draws a conclusion based on relevant and accurate evidence from information and/or data.</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Draws a conclusion based on evidence from information and/or data.</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States a simple conclusion based on personal opinions.</a:t>
                      </a:r>
                    </a:p>
                  </a:txBody>
                  <a:tcPr marL="68580" marR="68580" marT="0" marB="0" anchor="ctr"/>
                </a:tc>
                <a:extLst>
                  <a:ext uri="{0D108BD9-81ED-4DB2-BD59-A6C34878D82A}">
                    <a16:rowId xmlns:a16="http://schemas.microsoft.com/office/drawing/2014/main" val="2290738497"/>
                  </a:ext>
                </a:extLst>
              </a:tr>
              <a:tr h="463476">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700" b="1">
                          <a:latin typeface="Arial" panose="020B0604020202020204" pitchFamily="34" charset="0"/>
                          <a:cs typeface="Arial" panose="020B0604020202020204" pitchFamily="34" charset="0"/>
                        </a:rPr>
                        <a:t>Collecting, managing and </a:t>
                      </a:r>
                      <a:r>
                        <a:rPr lang="en-US" sz="700" b="1" err="1">
                          <a:latin typeface="Arial" panose="020B0604020202020204" pitchFamily="34" charset="0"/>
                          <a:cs typeface="Arial" panose="020B0604020202020204" pitchFamily="34" charset="0"/>
                        </a:rPr>
                        <a:t>analysing</a:t>
                      </a:r>
                      <a:r>
                        <a:rPr lang="en-US" sz="700" b="1">
                          <a:latin typeface="Arial" panose="020B0604020202020204" pitchFamily="34" charset="0"/>
                          <a:cs typeface="Arial" panose="020B0604020202020204" pitchFamily="34" charset="0"/>
                        </a:rPr>
                        <a:t> data</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logically sorts and accurately interprets and visually presents with clarity different types of data using software to accurately manipulate data for a range of purposes.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logically sorts and accurately interprets and visually presents different types of data using software to manipulate data for a range of purposes.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sorts, interprets and visually presents different types of data using software to manipulate data for a range of purposes.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and sorts but incorrectly interprets some data from familiar sources. Visually presents some data, but it may not suit the purpose.</a:t>
                      </a:r>
                    </a:p>
                  </a:txBody>
                  <a:tcPr marL="68580" marR="68580" marT="0" marB="0" anchor="ctr"/>
                </a:tc>
                <a:extLst>
                  <a:ext uri="{0D108BD9-81ED-4DB2-BD59-A6C34878D82A}">
                    <a16:rowId xmlns:a16="http://schemas.microsoft.com/office/drawing/2014/main" val="1235723909"/>
                  </a:ext>
                </a:extLst>
              </a:tr>
              <a:tr h="46347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relevant and detailed information for online collaborative projects, using agreed social, ethical and technical protocols.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relevant information for online collaborative projects, using agreed social, ethical and technical protocols.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information for online collaborative projects, using agreed social, ethical and technical protocols.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incorrect and/or irrelevant information for online collaborative projects, using some agreed social, ethical and/or technical protocols.</a:t>
                      </a:r>
                    </a:p>
                  </a:txBody>
                  <a:tcPr marL="68580" marR="68580" marT="0" marB="0" anchor="ctr"/>
                </a:tc>
                <a:extLst>
                  <a:ext uri="{0D108BD9-81ED-4DB2-BD59-A6C34878D82A}">
                    <a16:rowId xmlns:a16="http://schemas.microsoft.com/office/drawing/2014/main" val="2433669804"/>
                  </a:ext>
                </a:extLst>
              </a:tr>
              <a:tr h="46347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Investigating and</a:t>
                      </a:r>
                    </a:p>
                    <a:p>
                      <a:pPr algn="ctr" rtl="0" fontAlgn="ctr"/>
                      <a:r>
                        <a:rPr lang="en-AU" sz="700" b="1">
                          <a:latin typeface="Arial" panose="020B0604020202020204" pitchFamily="34" charset="0"/>
                          <a:cs typeface="Arial" panose="020B0604020202020204" pitchFamily="34" charset="0"/>
                        </a:rPr>
                        <a:t>defining</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 problem with clarity, identifying suitably available resources, and creates a set of clearly detailed sequenced steps, to assist in user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decision-making.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 problem with clarity, identifying available resources, and creates a set of clear sequenced steps, to assist in user decision-making.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 problem, identifying available resources, and creates a set of sequenced steps, to assist in user decision-making.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States a problem, listing available resources and creates a set of simple sequenced steps, to assist in user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decision-making.</a:t>
                      </a:r>
                    </a:p>
                  </a:txBody>
                  <a:tcPr marL="68580" marR="68580" marT="0" marB="0" anchor="ctr"/>
                </a:tc>
                <a:extLst>
                  <a:ext uri="{0D108BD9-81ED-4DB2-BD59-A6C34878D82A}">
                    <a16:rowId xmlns:a16="http://schemas.microsoft.com/office/drawing/2014/main" val="3622487833"/>
                  </a:ext>
                </a:extLst>
              </a:tr>
              <a:tr h="58185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Designing</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alternative solutions by consistently designing, modifying, representing and following, both diagrammatically and in written text, using a range of relevant appropriate technical terms, technologies and appropriate techniques.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alternative solutions by designing, modifying, representing and following, both diagrammatically and in written text, using a range of relevant appropriate technical terms, technologies and techniques.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Develops alternative solutions by designing, modifying, representing and following, both diagrammatically and in written text, using a range of appropriate technical terms, technologies and techniques.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Designs and follows both diagrams, and written text; however, only partially develops alternative solutions using familiar techniques, appropriate technical terms and/or technology.</a:t>
                      </a:r>
                    </a:p>
                  </a:txBody>
                  <a:tcPr marL="68580" marR="68580" marT="0" marB="0" anchor="ctr"/>
                </a:tc>
                <a:extLst>
                  <a:ext uri="{0D108BD9-81ED-4DB2-BD59-A6C34878D82A}">
                    <a16:rowId xmlns:a16="http://schemas.microsoft.com/office/drawing/2014/main" val="550958190"/>
                  </a:ext>
                </a:extLst>
              </a:tr>
              <a:tr h="463476">
                <a:tc rowSpan="3">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Biological sciences</a:t>
                      </a:r>
                    </a:p>
                  </a:txBody>
                  <a:tcPr marL="7447" marR="7447" marT="7447"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Provides detailed explanations and predictions about the effects of environmental changes on the growth and survival of individual living things, giving specific examples.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Explains and predicts the effects of environmental changes on the growth and survival of individual living things, giving specific examples.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Describes and predicts the effect of environmental changes on individual living things.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Identifies that environmental changes can affect individual living things.</a:t>
                      </a:r>
                    </a:p>
                  </a:txBody>
                  <a:tcPr marL="68580" marR="68580" marT="0" marB="0" anchor="ctr"/>
                </a:tc>
                <a:extLst>
                  <a:ext uri="{0D108BD9-81ED-4DB2-BD59-A6C34878D82A}">
                    <a16:rowId xmlns:a16="http://schemas.microsoft.com/office/drawing/2014/main" val="2341151629"/>
                  </a:ext>
                </a:extLst>
              </a:tr>
              <a:tr h="5147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600"/>
                        </a:spcAft>
                      </a:pPr>
                      <a:r>
                        <a:rPr lang="en-AU" sz="7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using examples, how science assists in solving problems and informing decisions about the environment, natural events and forms of energy. Identifies significant historical or cultural contributions and relates these to the impact on their own life.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using examples, how science assists in solving problems and informing decisions about the environment, natural events and forms of energy. Identifies significant historical or cultural contributions.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how science assists in solving problems and informing decisions about the environment, natural events and forms of energy. Identifies significant historical or cultural contributions.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identify how science assists in solving problems about the environment, natural events and forms of energy. </a:t>
                      </a:r>
                    </a:p>
                  </a:txBody>
                  <a:tcPr marL="68580" marR="68580" marT="0" marB="0" anchor="ctr"/>
                </a:tc>
                <a:extLst>
                  <a:ext uri="{0D108BD9-81ED-4DB2-BD59-A6C34878D82A}">
                    <a16:rowId xmlns:a16="http://schemas.microsoft.com/office/drawing/2014/main" val="3060947367"/>
                  </a:ext>
                </a:extLst>
              </a:tr>
              <a:tr h="30882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a variety of ways to clearly represent and communicate complex ideas, scientific knowledge, methods and findings.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a variety of ways to clearly represent and communicate detailed ideas, methods and findings.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a variety of ways to represent and communicate ideas, methods and findings. </a:t>
                      </a:r>
                    </a:p>
                  </a:txBody>
                  <a:tcPr marL="68580" marR="68580" marT="0" marB="0" anchor="ctr"/>
                </a:tc>
                <a:tc>
                  <a:txBody>
                    <a:bodyPr/>
                    <a:lstStyle/>
                    <a:p>
                      <a:pPr algn="ctr">
                        <a:spcBef>
                          <a:spcPts val="600"/>
                        </a:spcBef>
                        <a:spcAft>
                          <a:spcPts val="600"/>
                        </a:spcAft>
                      </a:pPr>
                      <a:r>
                        <a:rPr lang="en-AU" sz="700" dirty="0">
                          <a:latin typeface="Arial" panose="020B0604020202020204" pitchFamily="34" charset="0"/>
                          <a:cs typeface="Arial" panose="020B0604020202020204" pitchFamily="34" charset="0"/>
                        </a:rPr>
                        <a:t>Uses simple ways to represent and communicate ideas, methods and findings. </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405070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AF0EA-2FB6-A865-3680-0FC7EEB2B7C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EE9D997-927D-14AD-F073-A2858A5C33F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54305DB-98DA-5A6A-8ABE-F6CEC87C24B9}"/>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7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3" name="Table 2">
            <a:extLst>
              <a:ext uri="{FF2B5EF4-FFF2-40B4-BE49-F238E27FC236}">
                <a16:creationId xmlns:a16="http://schemas.microsoft.com/office/drawing/2014/main" id="{771EDD21-DF9B-ED27-849D-402B843D1AE5}"/>
              </a:ext>
            </a:extLst>
          </p:cNvPr>
          <p:cNvGraphicFramePr>
            <a:graphicFrameLocks noGrp="1"/>
          </p:cNvGraphicFramePr>
          <p:nvPr>
            <p:extLst>
              <p:ext uri="{D42A27DB-BD31-4B8C-83A1-F6EECF244321}">
                <p14:modId xmlns:p14="http://schemas.microsoft.com/office/powerpoint/2010/main" val="562806920"/>
              </p:ext>
            </p:extLst>
          </p:nvPr>
        </p:nvGraphicFramePr>
        <p:xfrm>
          <a:off x="253840" y="1731673"/>
          <a:ext cx="10204915" cy="5145360"/>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4002">
                <a:tc rowSpan="2" gridSpan="2">
                  <a:txBody>
                    <a:bodyPr/>
                    <a:lstStyle/>
                    <a:p>
                      <a:pPr algn="ctr" fontAlgn="ctr"/>
                      <a:r>
                        <a:rPr lang="en-AU" sz="6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4002">
                <a:tc gridSpan="2" vMerge="1">
                  <a:txBody>
                    <a:bodyPr/>
                    <a:lstStyle/>
                    <a:p>
                      <a:endParaRPr lang="en-AU"/>
                    </a:p>
                  </a:txBody>
                  <a:tcPr/>
                </a:tc>
                <a:tc hMerge="1" vMerge="1">
                  <a:txBody>
                    <a:bodyPr/>
                    <a:lstStyle/>
                    <a:p>
                      <a:endParaRPr lang="en-AU"/>
                    </a:p>
                  </a:txBody>
                  <a:tcPr/>
                </a:tc>
                <a:tc>
                  <a:txBody>
                    <a:bodyPr/>
                    <a:lstStyle/>
                    <a:p>
                      <a:pPr algn="ctr" fontAlgn="ctr"/>
                      <a:r>
                        <a:rPr lang="en-AU" sz="6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85895">
                <a:tc rowSpan="3">
                  <a:txBody>
                    <a:bodyPr/>
                    <a:lstStyle/>
                    <a:p>
                      <a:pPr algn="ctr" fontAlgn="ctr"/>
                      <a:r>
                        <a:rPr lang="en-US" sz="600" b="1">
                          <a:latin typeface="Arial" panose="020B0604020202020204" pitchFamily="34" charset="0"/>
                          <a:cs typeface="Arial" panose="020B0604020202020204" pitchFamily="34" charset="0"/>
                        </a:rPr>
                        <a:t>English</a:t>
                      </a:r>
                      <a:endParaRPr lang="en-AU" sz="6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600"/>
                        </a:spcAft>
                      </a:pPr>
                      <a:r>
                        <a:rPr lang="en-US" sz="600" b="1">
                          <a:latin typeface="Arial" panose="020B0604020202020204" pitchFamily="34" charset="0"/>
                          <a:cs typeface="Arial" panose="020B0604020202020204" pitchFamily="34" charset="0"/>
                        </a:rPr>
                        <a:t>Use of evidence</a:t>
                      </a:r>
                      <a:endParaRPr lang="en-AU" sz="6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Justifies responses to a text by drawing on relevant specific examples, showing that texts are constructed to promote particular viewpoints, where relevant.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Explains how texts reflect different viewpoints, and provides specific details from texts to support responses.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specific details from texts to develop their own response, and to show that texts reflect different viewpoints.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Refers broadly to aspects of texts to support ideas. </a:t>
                      </a:r>
                    </a:p>
                  </a:txBody>
                  <a:tcPr marL="68580" marR="68580" marT="0" marB="0" anchor="ctr"/>
                </a:tc>
                <a:extLst>
                  <a:ext uri="{0D108BD9-81ED-4DB2-BD59-A6C34878D82A}">
                    <a16:rowId xmlns:a16="http://schemas.microsoft.com/office/drawing/2014/main" val="3734674186"/>
                  </a:ext>
                </a:extLst>
              </a:tr>
              <a:tr h="42854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an engaging and </a:t>
                      </a:r>
                      <a:br>
                        <a:rPr lang="en-AU" sz="600">
                          <a:latin typeface="Arial" panose="020B0604020202020204" pitchFamily="34" charset="0"/>
                          <a:cs typeface="Arial" panose="020B0604020202020204" pitchFamily="34" charset="0"/>
                        </a:rPr>
                      </a:br>
                      <a:r>
                        <a:rPr lang="en-AU" sz="600">
                          <a:latin typeface="Arial" panose="020B0604020202020204" pitchFamily="34" charset="0"/>
                          <a:cs typeface="Arial" panose="020B0604020202020204" pitchFamily="34" charset="0"/>
                        </a:rPr>
                        <a:t>well-structured text, such as a narrative, that presents ideas with an effective orientation, well-developed characters, an appropriate conflict and logical resolution.</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an engaging and structured text with clear purpose and audience, such as a narrative that includes an interesting introduction, a clear storyline, including a conflict, resulting in an appropriate resolution.</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 structured and coherent text for a particular purpose and audience; for example, a narrative with a clear introduction, conflict and resolution.</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 simple text which has a sense of structure and purpose.</a:t>
                      </a:r>
                    </a:p>
                  </a:txBody>
                  <a:tcPr marL="68580" marR="68580" marT="0" marB="0" anchor="ctr"/>
                </a:tc>
                <a:extLst>
                  <a:ext uri="{0D108BD9-81ED-4DB2-BD59-A6C34878D82A}">
                    <a16:rowId xmlns:a16="http://schemas.microsoft.com/office/drawing/2014/main" val="643943877"/>
                  </a:ext>
                </a:extLst>
              </a:tr>
              <a:tr h="31890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dirty="0">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Develops a convincing persuasive argument, with each point well developed, closely tied to the topic and supported with appropriate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cohesive persuasive argument, using specific details and examples to support each point. </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Presents a simple persuasive argument that states a position in relation to the topic and makes some points supported with examples.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Presents a few simple, relevant points for both sides of an argument, drawing mostly on personal opinion and experience.</a:t>
                      </a:r>
                    </a:p>
                  </a:txBody>
                  <a:tcPr marL="68580" marR="68580" marT="0" marB="0" anchor="ctr"/>
                </a:tc>
                <a:extLst>
                  <a:ext uri="{0D108BD9-81ED-4DB2-BD59-A6C34878D82A}">
                    <a16:rowId xmlns:a16="http://schemas.microsoft.com/office/drawing/2014/main" val="1729213270"/>
                  </a:ext>
                </a:extLst>
              </a:tr>
              <a:tr h="385895">
                <a:tc rowSpan="4">
                  <a:txBody>
                    <a:bodyPr/>
                    <a:lstStyle/>
                    <a:p>
                      <a:pPr algn="ctr" fontAlgn="ctr"/>
                      <a:r>
                        <a:rPr lang="en-US" sz="600" b="1">
                          <a:latin typeface="Arial" panose="020B0604020202020204" pitchFamily="34" charset="0"/>
                          <a:cs typeface="Arial" panose="020B0604020202020204" pitchFamily="34" charset="0"/>
                        </a:rPr>
                        <a:t>HASS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relevant and detailed information and/or data from a range of appropriate sources and selects the best methods to record the information and/or data.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relevant information and/or data from a range of appropriate sources and uses a variety of methods to record the information and/or data.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information and/or data from a range of sources and uses a variety of methods to record the information and/or data.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and copies information and/or data from a narrow range of sources using a provided format.</a:t>
                      </a:r>
                    </a:p>
                  </a:txBody>
                  <a:tcPr marL="68580" marR="68580" marT="0" marB="0" anchor="ctr"/>
                </a:tc>
                <a:extLst>
                  <a:ext uri="{0D108BD9-81ED-4DB2-BD59-A6C34878D82A}">
                    <a16:rowId xmlns:a16="http://schemas.microsoft.com/office/drawing/2014/main" val="1406999399"/>
                  </a:ext>
                </a:extLst>
              </a:tr>
              <a:tr h="234085">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Interprets information and/or data to describe, in detail, key relationships and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Interprets information and/or data to describe relationships and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Interprets information and/or data to identify simple relationships and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some simple patterns from information and/or data.</a:t>
                      </a:r>
                    </a:p>
                  </a:txBody>
                  <a:tcPr marL="68580" marR="68580" marT="0" marB="0" anchor="ctr"/>
                </a:tc>
                <a:extLst>
                  <a:ext uri="{0D108BD9-81ED-4DB2-BD59-A6C34878D82A}">
                    <a16:rowId xmlns:a16="http://schemas.microsoft.com/office/drawing/2014/main" val="2321202432"/>
                  </a:ext>
                </a:extLst>
              </a:tr>
              <a:tr h="28732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Analysing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consistently applies relevant subject-specific skills and concepts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applies relevant subject-specific skills and concepts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subject-specific skills and concepts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some subject-specific skills in familiar situations.</a:t>
                      </a:r>
                    </a:p>
                  </a:txBody>
                  <a:tcPr marL="68580" marR="68580" marT="0" marB="0" anchor="ctr"/>
                </a:tc>
                <a:extLst>
                  <a:ext uri="{0D108BD9-81ED-4DB2-BD59-A6C34878D82A}">
                    <a16:rowId xmlns:a16="http://schemas.microsoft.com/office/drawing/2014/main" val="3107938650"/>
                  </a:ext>
                </a:extLst>
              </a:tr>
              <a:tr h="356332">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Evaluating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Evaluates information and/or data to draw a comprehensive conclusion, make comparisons and support discussions, using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Evaluates information and/or data to draw a conclusion, make comparisons and support discussions, using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information and/or data to draw a simple conclusion, make limited comparisons and support discussions, using some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States a simple conclusion based on limited evidence.</a:t>
                      </a:r>
                    </a:p>
                  </a:txBody>
                  <a:tcPr marL="68580" marR="68580" marT="0" marB="0" anchor="ctr"/>
                </a:tc>
                <a:extLst>
                  <a:ext uri="{0D108BD9-81ED-4DB2-BD59-A6C34878D82A}">
                    <a16:rowId xmlns:a16="http://schemas.microsoft.com/office/drawing/2014/main" val="2290738497"/>
                  </a:ext>
                </a:extLst>
              </a:tr>
              <a:tr h="356332">
                <a:tc rowSpan="4">
                  <a:txBody>
                    <a:bodyPr/>
                    <a:lstStyle/>
                    <a:p>
                      <a:pPr algn="ctr" fontAlgn="ctr"/>
                      <a:r>
                        <a:rPr lang="en-US" sz="600" b="1">
                          <a:latin typeface="Arial" panose="020B0604020202020204" pitchFamily="34" charset="0"/>
                          <a:cs typeface="Arial" panose="020B0604020202020204" pitchFamily="34" charset="0"/>
                        </a:rPr>
                        <a:t>Technologies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600" b="1">
                          <a:latin typeface="Arial" panose="020B0604020202020204" pitchFamily="34" charset="0"/>
                          <a:cs typeface="Arial" panose="020B0604020202020204" pitchFamily="34" charset="0"/>
                        </a:rPr>
                        <a:t>Collecting, managing and </a:t>
                      </a:r>
                      <a:r>
                        <a:rPr lang="en-US" sz="600" b="1" err="1">
                          <a:latin typeface="Arial" panose="020B0604020202020204" pitchFamily="34" charset="0"/>
                          <a:cs typeface="Arial" panose="020B0604020202020204" pitchFamily="34" charset="0"/>
                        </a:rPr>
                        <a:t>analysing</a:t>
                      </a:r>
                      <a:r>
                        <a:rPr lang="en-US" sz="600" b="1">
                          <a:latin typeface="Arial" panose="020B0604020202020204" pitchFamily="34" charset="0"/>
                          <a:cs typeface="Arial" panose="020B0604020202020204" pitchFamily="34" charset="0"/>
                        </a:rPr>
                        <a:t> data</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clearly presents information using relevant software, and creates data to effectively display objects and/or events.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information using relevant software, and creates data to effectively display objects and/or events.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information using relevant software, and creates data to display objects and/or events.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Attempts to create information using familiar software, and creates data to display objects and/or events.</a:t>
                      </a:r>
                    </a:p>
                  </a:txBody>
                  <a:tcPr marL="68580" marR="68580" marT="0" marB="0" anchor="ctr"/>
                </a:tc>
                <a:extLst>
                  <a:ext uri="{0D108BD9-81ED-4DB2-BD59-A6C34878D82A}">
                    <a16:rowId xmlns:a16="http://schemas.microsoft.com/office/drawing/2014/main" val="1235723909"/>
                  </a:ext>
                </a:extLst>
              </a:tr>
              <a:tr h="35633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comprehensively create and communicate information, with consideration of a range of relevant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create and communicate information, with consideration of relevant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create and communicate information, with consideration of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while attempting to create and communicate information, with minimal consideration of familiar social contexts.</a:t>
                      </a:r>
                    </a:p>
                  </a:txBody>
                  <a:tcPr marL="68580" marR="68580" marT="0" marB="0" anchor="ctr"/>
                </a:tc>
                <a:extLst>
                  <a:ext uri="{0D108BD9-81ED-4DB2-BD59-A6C34878D82A}">
                    <a16:rowId xmlns:a16="http://schemas.microsoft.com/office/drawing/2014/main" val="2433669804"/>
                  </a:ext>
                </a:extLst>
              </a:tr>
              <a:tr h="287329">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Investigating and</a:t>
                      </a:r>
                    </a:p>
                    <a:p>
                      <a:pPr algn="ctr" rtl="0" fontAlgn="ctr"/>
                      <a:r>
                        <a:rPr lang="en-AU" sz="600" b="1">
                          <a:latin typeface="Arial" panose="020B0604020202020204" pitchFamily="34" charset="0"/>
                          <a:cs typeface="Arial" panose="020B0604020202020204" pitchFamily="34" charset="0"/>
                        </a:rPr>
                        <a:t>defining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Describes constraints and lists components/resources to consider when developing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constraints and lists components/resources to consider when developing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constraints and considers components/resources to develop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Lists some familiar components and/or resources to develop solutions.</a:t>
                      </a:r>
                    </a:p>
                  </a:txBody>
                  <a:tcPr marL="68580" marR="68580" marT="0" marB="0" anchor="ctr"/>
                </a:tc>
                <a:extLst>
                  <a:ext uri="{0D108BD9-81ED-4DB2-BD59-A6C34878D82A}">
                    <a16:rowId xmlns:a16="http://schemas.microsoft.com/office/drawing/2014/main" val="3622487833"/>
                  </a:ext>
                </a:extLst>
              </a:tr>
              <a:tr h="47857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Designing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wide range of techniques, appropriate technical terms and technologies to design, develop, review and clearly communicate comprehensive design ideas, detailed plans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techniques, appropriate technical terms and technologies to design, develop, review and clearly communicate design ideas, detailed plans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techniques, appropriate technical terms and technologies to design, develop, review and communicate design ideas, plans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few techniques, technical terms and technologies to design, communicate, develop and/or review brief design ideas, plans and/or processes.</a:t>
                      </a:r>
                    </a:p>
                  </a:txBody>
                  <a:tcPr marL="68580" marR="68580" marT="0" marB="0" anchor="ctr"/>
                </a:tc>
                <a:extLst>
                  <a:ext uri="{0D108BD9-81ED-4DB2-BD59-A6C34878D82A}">
                    <a16:rowId xmlns:a16="http://schemas.microsoft.com/office/drawing/2014/main" val="550958190"/>
                  </a:ext>
                </a:extLst>
              </a:tr>
              <a:tr h="356332">
                <a:tc rowSpan="3">
                  <a:txBody>
                    <a:bodyPr/>
                    <a:lstStyle/>
                    <a:p>
                      <a:pPr algn="ctr" fontAlgn="ctr"/>
                      <a:r>
                        <a:rPr lang="en-US" sz="600" b="1">
                          <a:latin typeface="Arial" panose="020B0604020202020204" pitchFamily="34" charset="0"/>
                          <a:cs typeface="Arial" panose="020B0604020202020204" pitchFamily="34" charset="0"/>
                        </a:rPr>
                        <a:t>Science</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Biological sciences</a:t>
                      </a:r>
                    </a:p>
                  </a:txBody>
                  <a:tcPr marL="7447" marR="7447" marT="7447"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Classifies unfamiliar organisms using observable similarities and differences, constructing and applying varied classification keys.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Classifies organisms using observable similarities and differences, constructing and applying classification keys.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Classifies organisms using observable similarities and differences and applying simple classification keys.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statements or labels categories based on observable differences.</a:t>
                      </a:r>
                    </a:p>
                  </a:txBody>
                  <a:tcPr marL="68580" marR="68580" marT="0" marB="0" anchor="ctr"/>
                </a:tc>
                <a:extLst>
                  <a:ext uri="{0D108BD9-81ED-4DB2-BD59-A6C34878D82A}">
                    <a16:rowId xmlns:a16="http://schemas.microsoft.com/office/drawing/2014/main" val="2341151629"/>
                  </a:ext>
                </a:extLst>
              </a:tr>
              <a:tr h="29957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predictions about and explains the effect of environmental change on the entire food web or community.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predictions about and explains the effect of environmental change on populations within the food web.</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predictions about the effects of environmental change on directly-connected organisms within a food web.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Identifies that an environmental change has happened. </a:t>
                      </a:r>
                    </a:p>
                  </a:txBody>
                  <a:tcPr marL="68580" marR="68580" marT="0" marB="0" anchor="ctr"/>
                </a:tc>
                <a:extLst>
                  <a:ext uri="{0D108BD9-81ED-4DB2-BD59-A6C34878D82A}">
                    <a16:rowId xmlns:a16="http://schemas.microsoft.com/office/drawing/2014/main" val="3060947367"/>
                  </a:ext>
                </a:extLst>
              </a:tr>
              <a:tr h="385895">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Comprehensively communicates their ideas, methods and findings in detail using scientific language and appropriate representations.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their ideas, methods and findings in detail using scientific language and appropriate representations.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their ideas, methods and findings using some scientific language and appropriate representations. </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Communicates their ideas, methods and findings using everyday language and simple representations. Responses are often incomplete or irrelevant.</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546294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AD31A-CBD0-6A2E-29A3-45A993B4833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17FF193-D7FF-0BA6-2938-243973475B2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E2136DA8-9C6B-7A56-0E01-2155907F6713}"/>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8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2C18CAF0-B17D-5AA3-A30E-1B0EEB154EC2}"/>
              </a:ext>
            </a:extLst>
          </p:cNvPr>
          <p:cNvGraphicFramePr>
            <a:graphicFrameLocks noGrp="1"/>
          </p:cNvGraphicFramePr>
          <p:nvPr>
            <p:extLst>
              <p:ext uri="{D42A27DB-BD31-4B8C-83A1-F6EECF244321}">
                <p14:modId xmlns:p14="http://schemas.microsoft.com/office/powerpoint/2010/main" val="2661757662"/>
              </p:ext>
            </p:extLst>
          </p:nvPr>
        </p:nvGraphicFramePr>
        <p:xfrm>
          <a:off x="243449" y="1621432"/>
          <a:ext cx="10204915" cy="5381252"/>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7249">
                <a:tc rowSpan="2" gridSpan="2">
                  <a:txBody>
                    <a:bodyPr/>
                    <a:lstStyle/>
                    <a:p>
                      <a:pPr algn="ctr" fontAlgn="ctr"/>
                      <a:r>
                        <a:rPr lang="en-AU" sz="6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7249">
                <a:tc gridSpan="2" vMerge="1">
                  <a:txBody>
                    <a:bodyPr/>
                    <a:lstStyle/>
                    <a:p>
                      <a:endParaRPr lang="en-AU"/>
                    </a:p>
                  </a:txBody>
                  <a:tcPr/>
                </a:tc>
                <a:tc hMerge="1" vMerge="1">
                  <a:txBody>
                    <a:bodyPr/>
                    <a:lstStyle/>
                    <a:p>
                      <a:endParaRPr lang="en-AU"/>
                    </a:p>
                  </a:txBody>
                  <a:tcPr/>
                </a:tc>
                <a:tc>
                  <a:txBody>
                    <a:bodyPr/>
                    <a:lstStyle/>
                    <a:p>
                      <a:pPr algn="ctr" fontAlgn="ctr"/>
                      <a:r>
                        <a:rPr lang="en-AU" sz="6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66477">
                <a:tc rowSpan="3">
                  <a:txBody>
                    <a:bodyPr/>
                    <a:lstStyle/>
                    <a:p>
                      <a:pPr algn="ctr" fontAlgn="ctr"/>
                      <a:r>
                        <a:rPr lang="en-US" sz="600" b="1">
                          <a:latin typeface="Arial" panose="020B0604020202020204" pitchFamily="34" charset="0"/>
                          <a:cs typeface="Arial" panose="020B0604020202020204" pitchFamily="34" charset="0"/>
                        </a:rPr>
                        <a:t>English</a:t>
                      </a:r>
                      <a:endParaRPr lang="en-AU" sz="6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US" sz="600" b="1">
                          <a:latin typeface="Arial" panose="020B0604020202020204" pitchFamily="34" charset="0"/>
                          <a:cs typeface="Arial" panose="020B0604020202020204" pitchFamily="34" charset="0"/>
                        </a:rPr>
                        <a:t>Use of evidence</a:t>
                      </a:r>
                      <a:endParaRPr lang="en-AU" sz="6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Integrates relevant examples and details from a text to justify own interpretations of the events, situations and people represented.</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evidence to draw inferences about the events, situations and people represented in a text.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evidence from a text to show how events, situations and people can be represented.</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simple examples from a text to illustrate ideas.</a:t>
                      </a:r>
                    </a:p>
                  </a:txBody>
                  <a:tcPr marL="68580" marR="68580" marT="0" marB="0" anchor="ctr"/>
                </a:tc>
                <a:extLst>
                  <a:ext uri="{0D108BD9-81ED-4DB2-BD59-A6C34878D82A}">
                    <a16:rowId xmlns:a16="http://schemas.microsoft.com/office/drawing/2014/main" val="3734674186"/>
                  </a:ext>
                </a:extLst>
              </a:tr>
              <a:tr h="366477">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dirty="0">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 engaging text that accurately replicates or manipulates the language and style of other texts for a particular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 text that replicates or manipulates some aspects of the language and/or style of other texts for a particular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 text by combining ideas, images and language features from other texts to express ideas.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 text that presents simple ideas based on familiar plots or styles of popular texts.</a:t>
                      </a:r>
                    </a:p>
                  </a:txBody>
                  <a:tcPr marL="68580" marR="68580" marT="0" marB="0" anchor="ctr"/>
                </a:tc>
                <a:extLst>
                  <a:ext uri="{0D108BD9-81ED-4DB2-BD59-A6C34878D82A}">
                    <a16:rowId xmlns:a16="http://schemas.microsoft.com/office/drawing/2014/main" val="643943877"/>
                  </a:ext>
                </a:extLst>
              </a:tr>
              <a:tr h="239791">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clearly structured, logical text that maintains focus on the question or topic.</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clear text, making relevant points that address the question or topic.</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clear, simple text, using a formulaic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simple response, adhering to some elements of a formulaic text structure. </a:t>
                      </a:r>
                    </a:p>
                  </a:txBody>
                  <a:tcPr marL="68580" marR="68580" marT="0" marB="0" anchor="ctr"/>
                </a:tc>
                <a:extLst>
                  <a:ext uri="{0D108BD9-81ED-4DB2-BD59-A6C34878D82A}">
                    <a16:rowId xmlns:a16="http://schemas.microsoft.com/office/drawing/2014/main" val="1729213270"/>
                  </a:ext>
                </a:extLst>
              </a:tr>
              <a:tr h="399401">
                <a:tc rowSpan="4">
                  <a:txBody>
                    <a:bodyPr/>
                    <a:lstStyle/>
                    <a:p>
                      <a:pPr algn="ctr" fontAlgn="ctr"/>
                      <a:r>
                        <a:rPr lang="en-US" sz="600" b="1">
                          <a:latin typeface="Arial" panose="020B0604020202020204" pitchFamily="34" charset="0"/>
                          <a:cs typeface="Arial" panose="020B0604020202020204" pitchFamily="34" charset="0"/>
                        </a:rPr>
                        <a:t>HASS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spcBef>
                          <a:spcPts val="600"/>
                        </a:spcBef>
                        <a:spcAft>
                          <a:spcPts val="600"/>
                        </a:spcAft>
                      </a:pPr>
                      <a:r>
                        <a:rPr lang="en-AU" sz="600" dirty="0">
                          <a:latin typeface="Arial" panose="020B0604020202020204" pitchFamily="34" charset="0"/>
                          <a:cs typeface="Arial" panose="020B0604020202020204" pitchFamily="34" charset="0"/>
                        </a:rPr>
                        <a:t>Locates relevant and detailed information and/or data from a range of appropriate sources and selects the best methods to record the information and/or data.</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relevant information and/or data from a range of appropriate sources and uses a variety of methods to record the information and/or data.</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information and/or data from a range of sources and uses a variety of methods to record the information and/or data.</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and copies information and/or data from a narrow range of sources and uses a provided format.</a:t>
                      </a:r>
                    </a:p>
                  </a:txBody>
                  <a:tcPr marL="68580" marR="68580" marT="0" marB="0" anchor="ctr"/>
                </a:tc>
                <a:extLst>
                  <a:ext uri="{0D108BD9-81ED-4DB2-BD59-A6C34878D82A}">
                    <a16:rowId xmlns:a16="http://schemas.microsoft.com/office/drawing/2014/main" val="1406999399"/>
                  </a:ext>
                </a:extLst>
              </a:tr>
              <a:tr h="299551">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Analysing</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Interprets information and/or data to describe, in detail, key relationships and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Interprets information and/or data to describe relationships and alternative perspectives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Interprets information and/or data to identify simple relationships and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Identifies some simple patterns from information and/or data.</a:t>
                      </a:r>
                    </a:p>
                  </a:txBody>
                  <a:tcPr marL="68580" marR="68580" marT="0" marB="0" anchor="ctr"/>
                </a:tc>
                <a:extLst>
                  <a:ext uri="{0D108BD9-81ED-4DB2-BD59-A6C34878D82A}">
                    <a16:rowId xmlns:a16="http://schemas.microsoft.com/office/drawing/2014/main" val="2321202432"/>
                  </a:ext>
                </a:extLst>
              </a:tr>
              <a:tr h="29955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Analysing</a:t>
                      </a:r>
                    </a:p>
                  </a:txBody>
                  <a:tcPr marL="2867" marR="2867" marT="2867"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Selects and consistently applies relevant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Selects and applies relevant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some subject-specific skills in familiar situations.</a:t>
                      </a:r>
                    </a:p>
                  </a:txBody>
                  <a:tcPr marL="68580" marR="68580" marT="0" marB="0" anchor="ctr"/>
                </a:tc>
                <a:extLst>
                  <a:ext uri="{0D108BD9-81ED-4DB2-BD59-A6C34878D82A}">
                    <a16:rowId xmlns:a16="http://schemas.microsoft.com/office/drawing/2014/main" val="3107938650"/>
                  </a:ext>
                </a:extLst>
              </a:tr>
              <a:tr h="327984">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Evaluating</a:t>
                      </a:r>
                    </a:p>
                  </a:txBody>
                  <a:tcPr marL="2867" marR="2867" marT="2867"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Evaluates information and/or data to draw a comprehensive conclusion, make comparisons and support discussions, using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Evaluates information and/or data to draw a conclusion, make comparisons and support discussions, using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Uses information and/or data to draw a simple conclusion, make limited comparisons and support discussions, using some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States a simple conclusion based on limited evidence.</a:t>
                      </a:r>
                    </a:p>
                  </a:txBody>
                  <a:tcPr marL="68580" marR="68580" marT="0" marB="0" anchor="ctr"/>
                </a:tc>
                <a:extLst>
                  <a:ext uri="{0D108BD9-81ED-4DB2-BD59-A6C34878D82A}">
                    <a16:rowId xmlns:a16="http://schemas.microsoft.com/office/drawing/2014/main" val="2290738497"/>
                  </a:ext>
                </a:extLst>
              </a:tr>
              <a:tr h="492205">
                <a:tc rowSpan="4">
                  <a:txBody>
                    <a:bodyPr/>
                    <a:lstStyle/>
                    <a:p>
                      <a:pPr algn="ctr" fontAlgn="ctr"/>
                      <a:r>
                        <a:rPr lang="en-US" sz="600" b="1">
                          <a:latin typeface="Arial" panose="020B0604020202020204" pitchFamily="34" charset="0"/>
                          <a:cs typeface="Arial" panose="020B0604020202020204" pitchFamily="34" charset="0"/>
                        </a:rPr>
                        <a:t>Technologies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600" b="1">
                          <a:latin typeface="Arial" panose="020B0604020202020204" pitchFamily="34" charset="0"/>
                          <a:cs typeface="Arial" panose="020B0604020202020204" pitchFamily="34" charset="0"/>
                        </a:rPr>
                        <a:t>Collecting, managing and </a:t>
                      </a:r>
                      <a:r>
                        <a:rPr lang="en-US" sz="600" b="1" err="1">
                          <a:latin typeface="Arial" panose="020B0604020202020204" pitchFamily="34" charset="0"/>
                          <a:cs typeface="Arial" panose="020B0604020202020204" pitchFamily="34" charset="0"/>
                        </a:rPr>
                        <a:t>analysing</a:t>
                      </a:r>
                      <a:r>
                        <a:rPr lang="en-US" sz="600" b="1">
                          <a:latin typeface="Arial" panose="020B0604020202020204" pitchFamily="34" charset="0"/>
                          <a:cs typeface="Arial" panose="020B0604020202020204" pitchFamily="34" charset="0"/>
                        </a:rPr>
                        <a:t> data</a:t>
                      </a:r>
                    </a:p>
                  </a:txBody>
                  <a:tcPr marL="1330" marR="1330" marT="1330" marB="0" anchor="ctr"/>
                </a:tc>
                <a:tc>
                  <a:txBody>
                    <a:bodyPr/>
                    <a:lstStyle/>
                    <a:p>
                      <a:pPr algn="ctr">
                        <a:lnSpc>
                          <a:spcPct val="115000"/>
                        </a:lnSpc>
                        <a:spcBef>
                          <a:spcPts val="600"/>
                        </a:spcBef>
                        <a:spcAft>
                          <a:spcPts val="0"/>
                        </a:spcAft>
                      </a:pPr>
                      <a:r>
                        <a:rPr lang="en-AU" sz="600">
                          <a:latin typeface="Arial" panose="020B0604020202020204" pitchFamily="34" charset="0"/>
                          <a:cs typeface="Arial" panose="020B0604020202020204" pitchFamily="34" charset="0"/>
                        </a:rPr>
                        <a:t>Uses a range of software to clearly create information; uses structured data to correctly model objects or events and to evaluate visualise data using appropriate and effective criteria.</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Uses a range of software to clearly create information; uses structured data to model objects or events and evaluate and visualise data using appropriate criteria.</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Uses a range of software to create information; uses structured data to model objects or events and to evaluate and visualise data.</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an incomplete evaluation of data, using software and provides minimal information.</a:t>
                      </a:r>
                    </a:p>
                  </a:txBody>
                  <a:tcPr marL="68580" marR="68580" marT="0" marB="0" anchor="ctr"/>
                </a:tc>
                <a:extLst>
                  <a:ext uri="{0D108BD9-81ED-4DB2-BD59-A6C34878D82A}">
                    <a16:rowId xmlns:a16="http://schemas.microsoft.com/office/drawing/2014/main" val="1235723909"/>
                  </a:ext>
                </a:extLst>
              </a:tr>
              <a:tr h="44956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with efficiency online to effectively create and communicate relevant interactive ideas with consideration for appropriate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effectively create and communicate interactive ideas with consideration for appropriate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create and communicate interactive ideas with consideration for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communicates interactive ideas online; however, makes inappropriate use of social contexts.</a:t>
                      </a:r>
                    </a:p>
                  </a:txBody>
                  <a:tcPr marL="68580" marR="68580" marT="0" marB="0" anchor="ctr"/>
                </a:tc>
                <a:extLst>
                  <a:ext uri="{0D108BD9-81ED-4DB2-BD59-A6C34878D82A}">
                    <a16:rowId xmlns:a16="http://schemas.microsoft.com/office/drawing/2014/main" val="2433669804"/>
                  </a:ext>
                </a:extLst>
              </a:tr>
              <a:tr h="24075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Investigating and</a:t>
                      </a:r>
                    </a:p>
                    <a:p>
                      <a:pPr algn="ctr" rtl="0" fontAlgn="ctr"/>
                      <a:r>
                        <a:rPr lang="en-AU" sz="600" b="1">
                          <a:latin typeface="Arial" panose="020B0604020202020204" pitchFamily="34" charset="0"/>
                          <a:cs typeface="Arial" panose="020B0604020202020204" pitchFamily="34" charset="0"/>
                        </a:rPr>
                        <a:t>defining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Investigates and comprehensively describes a given need or opportunity for a specific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Investigates and describes a given need or opportunity for a specific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Investigates a given need or opportunity for a specific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Outlines a given need or opportunity for a specific purpose.</a:t>
                      </a:r>
                    </a:p>
                  </a:txBody>
                  <a:tcPr marL="68580" marR="68580" marT="0" marB="0" anchor="ctr"/>
                </a:tc>
                <a:extLst>
                  <a:ext uri="{0D108BD9-81ED-4DB2-BD59-A6C34878D82A}">
                    <a16:rowId xmlns:a16="http://schemas.microsoft.com/office/drawing/2014/main" val="3622487833"/>
                  </a:ext>
                </a:extLst>
              </a:tr>
              <a:tr h="44956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Designing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technical terms and technology to design, develop and evaluate a variety of alternative solutions that are communicated in a comprehensive manner.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technical terms and technology to design, develop, evaluate and communicate a variety of alternative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appropriate technical terms and technology to design, develop, evaluate and communicate alternative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Designs and communicates simple alternative solutions, using limited technical terms and technology.</a:t>
                      </a:r>
                    </a:p>
                  </a:txBody>
                  <a:tcPr marL="68580" marR="68580" marT="0" marB="0" anchor="ctr"/>
                </a:tc>
                <a:extLst>
                  <a:ext uri="{0D108BD9-81ED-4DB2-BD59-A6C34878D82A}">
                    <a16:rowId xmlns:a16="http://schemas.microsoft.com/office/drawing/2014/main" val="550958190"/>
                  </a:ext>
                </a:extLst>
              </a:tr>
              <a:tr h="399401">
                <a:tc rowSpan="3">
                  <a:txBody>
                    <a:bodyPr/>
                    <a:lstStyle/>
                    <a:p>
                      <a:pPr algn="ctr" fontAlgn="ctr"/>
                      <a:r>
                        <a:rPr lang="en-US" sz="600" b="1">
                          <a:latin typeface="Arial" panose="020B0604020202020204" pitchFamily="34" charset="0"/>
                          <a:cs typeface="Arial" panose="020B0604020202020204" pitchFamily="34" charset="0"/>
                        </a:rPr>
                        <a:t>Science</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Explains the importance of collaboration in the development of a solution for real-life problems, showing the importance of gathering evidence to support the scientific process.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Explains the importance of evidence and collaboration in the development of scientific ideas using real-life contexts, illustrating with examples.</a:t>
                      </a:r>
                    </a:p>
                  </a:txBody>
                  <a:tcPr marL="68580" marR="68580" marT="0" marB="0" anchor="ctr"/>
                </a:tc>
                <a:tc>
                  <a:txBody>
                    <a:bodyPr/>
                    <a:lstStyle/>
                    <a:p>
                      <a:pPr algn="ctr">
                        <a:spcBef>
                          <a:spcPts val="600"/>
                        </a:spcBef>
                        <a:spcAft>
                          <a:spcPts val="600"/>
                        </a:spcAft>
                      </a:pPr>
                      <a:r>
                        <a:rPr lang="en-AU" sz="600" dirty="0">
                          <a:latin typeface="Arial" panose="020B0604020202020204" pitchFamily="34" charset="0"/>
                          <a:cs typeface="Arial" panose="020B0604020202020204" pitchFamily="34" charset="0"/>
                        </a:rPr>
                        <a:t>Explains the importance of evidence and collaboration in the development of scientific ideas.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Identifies scientific ideas.</a:t>
                      </a:r>
                    </a:p>
                  </a:txBody>
                  <a:tcPr marL="68580" marR="68580" marT="0" marB="0" anchor="ctr"/>
                </a:tc>
                <a:extLst>
                  <a:ext uri="{0D108BD9-81ED-4DB2-BD59-A6C34878D82A}">
                    <a16:rowId xmlns:a16="http://schemas.microsoft.com/office/drawing/2014/main" val="2341151629"/>
                  </a:ext>
                </a:extLst>
              </a:tr>
              <a:tr h="44956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Clearly presents data in a range of representations, explains patterns and trends using collected data and relevant scientific concepts to justify conclusions.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data in a range of representations, describes patterns and trends using collected data to justify conclusions.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data using simple representations to identify patterns and trends which are used to draw conclusions.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some data and draws general conclusions.</a:t>
                      </a:r>
                    </a:p>
                  </a:txBody>
                  <a:tcPr marL="68580" marR="68580" marT="0" marB="0" anchor="ctr"/>
                </a:tc>
                <a:extLst>
                  <a:ext uri="{0D108BD9-81ED-4DB2-BD59-A6C34878D82A}">
                    <a16:rowId xmlns:a16="http://schemas.microsoft.com/office/drawing/2014/main" val="3060947367"/>
                  </a:ext>
                </a:extLst>
              </a:tr>
              <a:tr h="366477">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Comprehensively communicates information and concepts using appropriate scientific language and detailed representations.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information and concepts generally using appropriate scientific language and representations with some detail.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information and concepts without detail, using some scientific language and representations. </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Communicates information using everyday language and simple representations. Responses are often incomplete.</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690245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9E1C79-7D92-4BAD-9BCD-248AB1BDE102}"/>
              </a:ext>
            </a:extLst>
          </p:cNvPr>
          <p:cNvSpPr/>
          <p:nvPr/>
        </p:nvSpPr>
        <p:spPr>
          <a:xfrm>
            <a:off x="0" y="6473536"/>
            <a:ext cx="10691813" cy="10861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36223" y="1386623"/>
            <a:ext cx="10531332" cy="276998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Help Arrives!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exciting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Ecological Restoration Project is now breathing life back into Dirk Hartog Island with the eradication of feral animals now complete. The reintroduction of species that became locally extinct on the island during its pastoral days began in 2018 and further translocations will take place over 12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Habitats are recovering with sheep declared eradicated in June 2016 and goats in November 2017. The feral animal eradication program was completed in October 2018 with eradication of feral cats declared. Over the next twelve years the lost species and two additional marsupials are being translocated to Dirk Hartog Island.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Although fauna reconstruction officially began when feral cat eradication was declared, there was a pilot release of the two hare-wallaby species in August/September 2017. Twelve each of the rufous hare-wallaby and banded hare-wallaby were translocated from Bernier and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Dorre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Islands. Monitoring with the aid of radio and GPS collars fitted prior to release showed the hare-wallabies to be doing well and breeding, with eight joeys observed in May 2018, in addition to eight previously recorded.</a:t>
            </a:r>
          </a:p>
        </p:txBody>
      </p:sp>
      <p:pic>
        <p:nvPicPr>
          <p:cNvPr id="4" name="Picture 3">
            <a:hlinkClick r:id="rId3"/>
            <a:extLst>
              <a:ext uri="{FF2B5EF4-FFF2-40B4-BE49-F238E27FC236}">
                <a16:creationId xmlns:a16="http://schemas.microsoft.com/office/drawing/2014/main" id="{6CF6AB01-31A3-4A20-816F-A28DA87617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039" y="4190828"/>
            <a:ext cx="4510087" cy="2137117"/>
          </a:xfrm>
          <a:prstGeom prst="rect">
            <a:avLst/>
          </a:prstGeom>
        </p:spPr>
      </p:pic>
      <p:sp>
        <p:nvSpPr>
          <p:cNvPr id="12" name="TextBox 11">
            <a:extLst>
              <a:ext uri="{FF2B5EF4-FFF2-40B4-BE49-F238E27FC236}">
                <a16:creationId xmlns:a16="http://schemas.microsoft.com/office/drawing/2014/main" id="{4DC71745-D5BE-4F6D-A22E-C8BBDD4182BF}"/>
              </a:ext>
            </a:extLst>
          </p:cNvPr>
          <p:cNvSpPr txBox="1"/>
          <p:nvPr/>
        </p:nvSpPr>
        <p:spPr>
          <a:xfrm>
            <a:off x="4759035" y="4143055"/>
            <a:ext cx="5608133"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first full-scale translocation of hare-wallabies involved the release of 90 banded and 50 rufous hare-wallabies from Bernier and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Dorre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Islands Nature Reserve onto Dirk Hartog Island in October 2018 with another 49 rufous hare-wallabies the following year bringing the total number of translocated rufous hare-wallabies to 112. The total number of Shark Bay bandicoots translocated is 99.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Preview video (45 seconds):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https://cdn-sharkbaywa.pressidium.com/wp-content/uploads/2017/04/Social-Media-video-MIN.mp4</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F70C4543-559F-4870-86B9-1B498DDD9B77}"/>
              </a:ext>
            </a:extLst>
          </p:cNvPr>
          <p:cNvSpPr txBox="1"/>
          <p:nvPr/>
        </p:nvSpPr>
        <p:spPr>
          <a:xfrm>
            <a:off x="18111" y="6578744"/>
            <a:ext cx="10567555" cy="707886"/>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 the spring of 2019, the hare-wallabies were joined by 26 dibblers, captive-bred at Perth Zoo and  71 Shark Bay bandicoots translocated from Bernier and </a:t>
            </a:r>
            <a:r>
              <a:rPr kumimoji="0" lang="en-US" sz="200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Dorre</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Islands.</a:t>
            </a:r>
            <a:endParaRPr kumimoji="0" lang="en-AU"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itle 1">
            <a:extLst>
              <a:ext uri="{FF2B5EF4-FFF2-40B4-BE49-F238E27FC236}">
                <a16:creationId xmlns:a16="http://schemas.microsoft.com/office/drawing/2014/main" id="{974FA146-CC9E-4118-846B-886AC1DB277D}"/>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grpSp>
        <p:nvGrpSpPr>
          <p:cNvPr id="2" name="Group 1">
            <a:extLst>
              <a:ext uri="{FF2B5EF4-FFF2-40B4-BE49-F238E27FC236}">
                <a16:creationId xmlns:a16="http://schemas.microsoft.com/office/drawing/2014/main" id="{3C5280BD-4BD0-A8B9-BB21-6A79C3E40844}"/>
              </a:ext>
            </a:extLst>
          </p:cNvPr>
          <p:cNvGrpSpPr/>
          <p:nvPr/>
        </p:nvGrpSpPr>
        <p:grpSpPr>
          <a:xfrm>
            <a:off x="8284057" y="211711"/>
            <a:ext cx="2194387" cy="915344"/>
            <a:chOff x="3319088" y="3803813"/>
            <a:chExt cx="3993343" cy="1665742"/>
          </a:xfrm>
        </p:grpSpPr>
        <p:sp>
          <p:nvSpPr>
            <p:cNvPr id="3" name="Rectangle: Rounded Corners 2">
              <a:extLst>
                <a:ext uri="{FF2B5EF4-FFF2-40B4-BE49-F238E27FC236}">
                  <a16:creationId xmlns:a16="http://schemas.microsoft.com/office/drawing/2014/main" id="{4A08B4E5-93AF-D782-3C5B-9B794C353EB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close-up of a logo&#10;&#10;Description automatically generated">
              <a:extLst>
                <a:ext uri="{FF2B5EF4-FFF2-40B4-BE49-F238E27FC236}">
                  <a16:creationId xmlns:a16="http://schemas.microsoft.com/office/drawing/2014/main" id="{4745AEBB-2581-19E8-804F-CB533E59E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8" name="Picture 7" descr="A brown and white image of a rodent&#10;&#10;Description automatically generated">
              <a:extLst>
                <a:ext uri="{FF2B5EF4-FFF2-40B4-BE49-F238E27FC236}">
                  <a16:creationId xmlns:a16="http://schemas.microsoft.com/office/drawing/2014/main" id="{73A3597C-2FED-7FB8-18C5-7B9C89E4EC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48238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F166B-7325-E55A-4E38-933A09B371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C49FCD-C117-E705-15BF-9F296D45389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C3A1A458-2F28-6D36-29AE-0FB729B86DE6}"/>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9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4443E164-53B1-4FCD-283B-3C668B9ECFF0}"/>
              </a:ext>
            </a:extLst>
          </p:cNvPr>
          <p:cNvGraphicFramePr>
            <a:graphicFrameLocks noGrp="1"/>
          </p:cNvGraphicFramePr>
          <p:nvPr>
            <p:extLst>
              <p:ext uri="{D42A27DB-BD31-4B8C-83A1-F6EECF244321}">
                <p14:modId xmlns:p14="http://schemas.microsoft.com/office/powerpoint/2010/main" val="508705174"/>
              </p:ext>
            </p:extLst>
          </p:nvPr>
        </p:nvGraphicFramePr>
        <p:xfrm>
          <a:off x="251586" y="1621432"/>
          <a:ext cx="10204915" cy="5392820"/>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410557">
                  <a:extLst>
                    <a:ext uri="{9D8B030D-6E8A-4147-A177-3AD203B41FA5}">
                      <a16:colId xmlns:a16="http://schemas.microsoft.com/office/drawing/2014/main" val="1363019825"/>
                    </a:ext>
                  </a:extLst>
                </a:gridCol>
                <a:gridCol w="2220967">
                  <a:extLst>
                    <a:ext uri="{9D8B030D-6E8A-4147-A177-3AD203B41FA5}">
                      <a16:colId xmlns:a16="http://schemas.microsoft.com/office/drawing/2014/main" val="1785694241"/>
                    </a:ext>
                  </a:extLst>
                </a:gridCol>
                <a:gridCol w="2148657">
                  <a:extLst>
                    <a:ext uri="{9D8B030D-6E8A-4147-A177-3AD203B41FA5}">
                      <a16:colId xmlns:a16="http://schemas.microsoft.com/office/drawing/2014/main" val="1934573992"/>
                    </a:ext>
                  </a:extLst>
                </a:gridCol>
                <a:gridCol w="2162215">
                  <a:extLst>
                    <a:ext uri="{9D8B030D-6E8A-4147-A177-3AD203B41FA5}">
                      <a16:colId xmlns:a16="http://schemas.microsoft.com/office/drawing/2014/main" val="3193933480"/>
                    </a:ext>
                  </a:extLst>
                </a:gridCol>
              </a:tblGrid>
              <a:tr h="109285">
                <a:tc rowSpan="2" gridSpan="2">
                  <a:txBody>
                    <a:bodyPr/>
                    <a:lstStyle/>
                    <a:p>
                      <a:pPr algn="ctr" fontAlgn="ctr"/>
                      <a:r>
                        <a:rPr lang="en-AU" sz="6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9285">
                <a:tc gridSpan="2" vMerge="1">
                  <a:txBody>
                    <a:bodyPr/>
                    <a:lstStyle/>
                    <a:p>
                      <a:endParaRPr lang="en-AU"/>
                    </a:p>
                  </a:txBody>
                  <a:tcPr/>
                </a:tc>
                <a:tc hMerge="1" vMerge="1">
                  <a:txBody>
                    <a:bodyPr/>
                    <a:lstStyle/>
                    <a:p>
                      <a:endParaRPr lang="en-AU"/>
                    </a:p>
                  </a:txBody>
                  <a:tcPr/>
                </a:tc>
                <a:tc>
                  <a:txBody>
                    <a:bodyPr/>
                    <a:lstStyle/>
                    <a:p>
                      <a:pPr algn="ctr" fontAlgn="ctr"/>
                      <a:r>
                        <a:rPr lang="en-AU" sz="6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44950">
                <a:tc rowSpan="3">
                  <a:txBody>
                    <a:bodyPr/>
                    <a:lstStyle/>
                    <a:p>
                      <a:pPr algn="ctr" fontAlgn="ctr"/>
                      <a:r>
                        <a:rPr lang="en-US" sz="600" b="1">
                          <a:latin typeface="Arial" panose="020B0604020202020204" pitchFamily="34" charset="0"/>
                          <a:cs typeface="Arial" panose="020B0604020202020204" pitchFamily="34" charset="0"/>
                        </a:rPr>
                        <a:t>English</a:t>
                      </a:r>
                      <a:endParaRPr lang="en-AU" sz="6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US" sz="600" b="1">
                          <a:latin typeface="Arial" panose="020B0604020202020204" pitchFamily="34" charset="0"/>
                          <a:cs typeface="Arial" panose="020B0604020202020204" pitchFamily="34" charset="0"/>
                        </a:rPr>
                        <a:t>Text structure</a:t>
                      </a:r>
                      <a:endParaRPr lang="en-AU" sz="6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Develops and supports points through incorporating appropriate evidence for example, quotes and examples, and clearly explains its significance.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Incorporates relevant evidence to support points, with a general explanation of its significance.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Includes evidence to support points and provides some explanation of its significance.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generalisations without providing supporting evidence.</a:t>
                      </a:r>
                    </a:p>
                  </a:txBody>
                  <a:tcPr marL="68580" marR="68580" marT="0" marB="0" anchor="ctr"/>
                </a:tc>
                <a:extLst>
                  <a:ext uri="{0D108BD9-81ED-4DB2-BD59-A6C34878D82A}">
                    <a16:rowId xmlns:a16="http://schemas.microsoft.com/office/drawing/2014/main" val="3734674186"/>
                  </a:ext>
                </a:extLst>
              </a:tr>
              <a:tr h="344950">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Manipulates text structures to enhance communication, experimenting with unconventional choices to engage or influence a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appropriate text structures, incorporating elements from other text types, where relevant, to engage a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appropriate text structures to communicate ideas clearly to a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Structures texts logically to communicate with the readers.</a:t>
                      </a:r>
                    </a:p>
                  </a:txBody>
                  <a:tcPr marL="68580" marR="68580" marT="0" marB="0" anchor="ctr"/>
                </a:tc>
                <a:extLst>
                  <a:ext uri="{0D108BD9-81ED-4DB2-BD59-A6C34878D82A}">
                    <a16:rowId xmlns:a16="http://schemas.microsoft.com/office/drawing/2014/main" val="643943877"/>
                  </a:ext>
                </a:extLst>
              </a:tr>
              <a:tr h="226618">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Language features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effective language choices and uses literary terminology appropriately.</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appropriate language choices and integrates literary terms correctly.</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conventional language choices and uses familiar literary terms.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mostly simple language and some colloquial expressions that may be inappropriate for the task.</a:t>
                      </a:r>
                    </a:p>
                  </a:txBody>
                  <a:tcPr marL="68580" marR="68580" marT="0" marB="0" anchor="ctr"/>
                </a:tc>
                <a:extLst>
                  <a:ext uri="{0D108BD9-81ED-4DB2-BD59-A6C34878D82A}">
                    <a16:rowId xmlns:a16="http://schemas.microsoft.com/office/drawing/2014/main" val="1729213270"/>
                  </a:ext>
                </a:extLst>
              </a:tr>
              <a:tr h="463282">
                <a:tc rowSpan="5">
                  <a:txBody>
                    <a:bodyPr/>
                    <a:lstStyle/>
                    <a:p>
                      <a:pPr algn="ctr" fontAlgn="ctr"/>
                      <a:r>
                        <a:rPr lang="en-US" sz="600" b="1">
                          <a:latin typeface="Arial" panose="020B0604020202020204" pitchFamily="34" charset="0"/>
                          <a:cs typeface="Arial" panose="020B0604020202020204" pitchFamily="34" charset="0"/>
                        </a:rPr>
                        <a:t>HASS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selects and evaluates a wide range of open, relevant, complex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and selects a range of open, relevant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range of questions and hypotheses involving cause and effect, patterns and trends.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narrow range of questions with a tenuous connection to the analysis required.</a:t>
                      </a:r>
                    </a:p>
                  </a:txBody>
                  <a:tcPr marL="68580" marR="68580" marT="0" marB="0" anchor="ctr"/>
                </a:tc>
                <a:extLst>
                  <a:ext uri="{0D108BD9-81ED-4DB2-BD59-A6C34878D82A}">
                    <a16:rowId xmlns:a16="http://schemas.microsoft.com/office/drawing/2014/main" val="1406999399"/>
                  </a:ext>
                </a:extLst>
              </a:tr>
              <a:tr h="463282">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explain, in detail, cause and effect relationships, make comparisons, evaluate trends and changes over time, and explain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describe cause and effect relationships, make comparisons, explain trends and changes over time, and describe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identify cause and effect relationships, describe trends and changes over time, and identify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to identify simple trends or patterns, and sequences events.</a:t>
                      </a:r>
                    </a:p>
                  </a:txBody>
                  <a:tcPr marL="68580" marR="68580" marT="0" marB="0" anchor="ctr"/>
                </a:tc>
                <a:extLst>
                  <a:ext uri="{0D108BD9-81ED-4DB2-BD59-A6C34878D82A}">
                    <a16:rowId xmlns:a16="http://schemas.microsoft.com/office/drawing/2014/main" val="2321202432"/>
                  </a:ext>
                </a:extLst>
              </a:tr>
              <a:tr h="22661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Analysing</a:t>
                      </a:r>
                    </a:p>
                  </a:txBody>
                  <a:tcPr marL="2867" marR="2867" marT="2867"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Selects and accurately applies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some subject-specific skills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minimal subject-specific skills in familiar situations.</a:t>
                      </a:r>
                    </a:p>
                  </a:txBody>
                  <a:tcPr marL="68580" marR="68580" marT="0" marB="0" anchor="ctr"/>
                </a:tc>
                <a:extLst>
                  <a:ext uri="{0D108BD9-81ED-4DB2-BD59-A6C34878D82A}">
                    <a16:rowId xmlns:a16="http://schemas.microsoft.com/office/drawing/2014/main" val="3107938650"/>
                  </a:ext>
                </a:extLst>
              </a:tr>
              <a:tr h="22661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Evaluating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comprehensive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some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broad, unsubstantiated statements.</a:t>
                      </a:r>
                    </a:p>
                  </a:txBody>
                  <a:tcPr marL="68580" marR="68580" marT="0" marB="0" anchor="ctr"/>
                </a:tc>
                <a:extLst>
                  <a:ext uri="{0D108BD9-81ED-4DB2-BD59-A6C34878D82A}">
                    <a16:rowId xmlns:a16="http://schemas.microsoft.com/office/drawing/2014/main" val="2290738497"/>
                  </a:ext>
                </a:extLst>
              </a:tr>
              <a:tr h="344950">
                <a:tc vMerge="1">
                  <a:txBody>
                    <a:bodyPr/>
                    <a:lstStyle/>
                    <a:p>
                      <a:pPr algn="ctr" fontAlgn="ct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US" sz="600" b="1">
                          <a:latin typeface="Arial" panose="020B0604020202020204" pitchFamily="34" charset="0"/>
                          <a:cs typeface="Arial" panose="020B0604020202020204" pitchFamily="34" charset="0"/>
                        </a:rPr>
                        <a:t>Communicating and Reflecting</a:t>
                      </a:r>
                      <a:endParaRPr lang="en-AU" sz="600" b="1">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wide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simple formats to communicate findings.</a:t>
                      </a:r>
                    </a:p>
                  </a:txBody>
                  <a:tcPr marL="68580" marR="68580" marT="0" marB="0" anchor="ctr"/>
                </a:tc>
                <a:extLst>
                  <a:ext uri="{0D108BD9-81ED-4DB2-BD59-A6C34878D82A}">
                    <a16:rowId xmlns:a16="http://schemas.microsoft.com/office/drawing/2014/main" val="623866794"/>
                  </a:ext>
                </a:extLst>
              </a:tr>
              <a:tr h="344950">
                <a:tc rowSpan="4">
                  <a:txBody>
                    <a:bodyPr/>
                    <a:lstStyle/>
                    <a:p>
                      <a:pPr algn="ctr" fontAlgn="ctr"/>
                      <a:r>
                        <a:rPr lang="en-US" sz="600" b="1">
                          <a:latin typeface="Arial" panose="020B0604020202020204" pitchFamily="34" charset="0"/>
                          <a:cs typeface="Arial" panose="020B0604020202020204" pitchFamily="34" charset="0"/>
                        </a:rPr>
                        <a:t>Technologies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Digital implementation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well-planned interactive solutions for sharing ideas and information online, relevant to user requirements, and considering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interactive solutions for sharing ideas and information online, relevant to user requirements, and considering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interactive solutions for sharing ideas and information online, taking into account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incomplete interactive solutions for sharing ideas and/or information online.</a:t>
                      </a:r>
                    </a:p>
                  </a:txBody>
                  <a:tcPr marL="68580" marR="68580" marT="0" marB="0" anchor="ctr"/>
                </a:tc>
                <a:extLst>
                  <a:ext uri="{0D108BD9-81ED-4DB2-BD59-A6C34878D82A}">
                    <a16:rowId xmlns:a16="http://schemas.microsoft.com/office/drawing/2014/main" val="1235723909"/>
                  </a:ext>
                </a:extLst>
              </a:tr>
              <a:tr h="22661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Consistently applies detailed design thinking, creativity and enterprise skills.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detailed design thinking, creativity and enterprise skills.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design thinking, creativity and enterprise skills.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some design thinking, creativity or enterprise skills, although ideas may be unclear.</a:t>
                      </a:r>
                    </a:p>
                  </a:txBody>
                  <a:tcPr marL="68580" marR="68580" marT="0" marB="0" anchor="ctr"/>
                </a:tc>
                <a:extLst>
                  <a:ext uri="{0D108BD9-81ED-4DB2-BD59-A6C34878D82A}">
                    <a16:rowId xmlns:a16="http://schemas.microsoft.com/office/drawing/2014/main" val="2433669804"/>
                  </a:ext>
                </a:extLst>
              </a:tr>
              <a:tr h="46328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Producing and implementing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Consistently selects, safely implements, tests with modifications (when necessary), using a range of appropriate technologies and processes,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safely implements, tests and uses a range of appropriate technologies and processes,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safely implements, tests and uses appropriate technologies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implements some appropriate technologies to make simple solutions.</a:t>
                      </a:r>
                    </a:p>
                  </a:txBody>
                  <a:tcPr marL="68580" marR="68580" marT="0" marB="0" anchor="ctr"/>
                </a:tc>
                <a:extLst>
                  <a:ext uri="{0D108BD9-81ED-4DB2-BD59-A6C34878D82A}">
                    <a16:rowId xmlns:a16="http://schemas.microsoft.com/office/drawing/2014/main" val="3622487833"/>
                  </a:ext>
                </a:extLst>
              </a:tr>
              <a:tr h="34495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comprehensive evaluation, justifying reasons for design processes and outcomes, against student-developed criteria; using a range of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detailed evaluation of design processes and outcomes against student-developed criteria; using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Evaluates design processes and outcomes against student-developed criteria.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simple and brief evaluation of design processes and solutions, using student-developed criteria.</a:t>
                      </a:r>
                    </a:p>
                  </a:txBody>
                  <a:tcPr marL="68580" marR="68580" marT="0" marB="0" anchor="ctr"/>
                </a:tc>
                <a:extLst>
                  <a:ext uri="{0D108BD9-81ED-4DB2-BD59-A6C34878D82A}">
                    <a16:rowId xmlns:a16="http://schemas.microsoft.com/office/drawing/2014/main" val="550958190"/>
                  </a:ext>
                </a:extLst>
              </a:tr>
              <a:tr h="344950">
                <a:tc rowSpan="3">
                  <a:txBody>
                    <a:bodyPr/>
                    <a:lstStyle/>
                    <a:p>
                      <a:pPr algn="ctr" fontAlgn="ctr"/>
                      <a:r>
                        <a:rPr lang="en-US" sz="600" b="1">
                          <a:latin typeface="Arial" panose="020B0604020202020204" pitchFamily="34" charset="0"/>
                          <a:cs typeface="Arial" panose="020B0604020202020204" pitchFamily="34" charset="0"/>
                        </a:rPr>
                        <a:t>Science</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in detail how biological systems function and respond to external changes, and describes how different biological systems coordinate.</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Analyses how biological systems function and respond to external changes and compares the functions of different biological systems.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how biological systems function and respond to external changes, describing them in general terms.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Identifies some of the functions of a biological system.</a:t>
                      </a:r>
                    </a:p>
                  </a:txBody>
                  <a:tcPr marL="68580" marR="68580" marT="0" marB="0" anchor="ctr"/>
                </a:tc>
                <a:extLst>
                  <a:ext uri="{0D108BD9-81ED-4DB2-BD59-A6C34878D82A}">
                    <a16:rowId xmlns:a16="http://schemas.microsoft.com/office/drawing/2014/main" val="2341151629"/>
                  </a:ext>
                </a:extLst>
              </a:tr>
              <a:tr h="34495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Predicts and explains, in terms of flow of energy and matter, the possible consequences of changes to an ecosystem.</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Predicts the consequences of a change in the population of a particular organism in terms of flow of energy and matter within an ecosystem.</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Describes how parts of an ecosystem are interdependent, and how energy and matter move through an ecosystem.</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Identifies that plants and animals depend on each other. </a:t>
                      </a:r>
                    </a:p>
                  </a:txBody>
                  <a:tcPr marL="68580" marR="68580" marT="0" marB="0" anchor="ctr"/>
                </a:tc>
                <a:extLst>
                  <a:ext uri="{0D108BD9-81ED-4DB2-BD59-A6C34878D82A}">
                    <a16:rowId xmlns:a16="http://schemas.microsoft.com/office/drawing/2014/main" val="3060947367"/>
                  </a:ext>
                </a:extLst>
              </a:tr>
              <a:tr h="46328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issues and presents well-developed arguments, supported by scientific evidence. Uses clear and detailed scientific models and appropriate language and representations when communicating their ideas.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well‐developed arguments, supported by scientific evidence. Uses scientific models and appropriate language and representations when communicating their ideas.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general arguments or statements supported by scientific evidence. Uses simple scientific models and appropriate language and representations when communicating their ideas.</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Presents statements of ideas with limited development of an argument or use of evidence. Uses everyday language in simple, brief descriptions.</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3549631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356D-6380-29B3-F45E-E0E3934E709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116BBB4-411C-9184-A206-9D87E62C22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1D2E4B22-42B7-9431-CBE7-B2F6CF0F9BBA}"/>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10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334B0140-0B95-3CE3-7C01-AF74E105235F}"/>
              </a:ext>
            </a:extLst>
          </p:cNvPr>
          <p:cNvGraphicFramePr>
            <a:graphicFrameLocks noGrp="1"/>
          </p:cNvGraphicFramePr>
          <p:nvPr>
            <p:extLst>
              <p:ext uri="{D42A27DB-BD31-4B8C-83A1-F6EECF244321}">
                <p14:modId xmlns:p14="http://schemas.microsoft.com/office/powerpoint/2010/main" val="614692005"/>
              </p:ext>
            </p:extLst>
          </p:nvPr>
        </p:nvGraphicFramePr>
        <p:xfrm>
          <a:off x="243449" y="1527858"/>
          <a:ext cx="10265007" cy="5600406"/>
        </p:xfrm>
        <a:graphic>
          <a:graphicData uri="http://schemas.openxmlformats.org/drawingml/2006/table">
            <a:tbl>
              <a:tblPr>
                <a:tableStyleId>{616DA210-FB5B-4158-B5E0-FEB733F419BA}</a:tableStyleId>
              </a:tblPr>
              <a:tblGrid>
                <a:gridCol w="318813">
                  <a:extLst>
                    <a:ext uri="{9D8B030D-6E8A-4147-A177-3AD203B41FA5}">
                      <a16:colId xmlns:a16="http://schemas.microsoft.com/office/drawing/2014/main" val="2238979530"/>
                    </a:ext>
                  </a:extLst>
                </a:gridCol>
                <a:gridCol w="758538">
                  <a:extLst>
                    <a:ext uri="{9D8B030D-6E8A-4147-A177-3AD203B41FA5}">
                      <a16:colId xmlns:a16="http://schemas.microsoft.com/office/drawing/2014/main" val="2929921067"/>
                    </a:ext>
                  </a:extLst>
                </a:gridCol>
                <a:gridCol w="2565400">
                  <a:extLst>
                    <a:ext uri="{9D8B030D-6E8A-4147-A177-3AD203B41FA5}">
                      <a16:colId xmlns:a16="http://schemas.microsoft.com/office/drawing/2014/main" val="1363019825"/>
                    </a:ext>
                  </a:extLst>
                </a:gridCol>
                <a:gridCol w="2425700">
                  <a:extLst>
                    <a:ext uri="{9D8B030D-6E8A-4147-A177-3AD203B41FA5}">
                      <a16:colId xmlns:a16="http://schemas.microsoft.com/office/drawing/2014/main" val="1785694241"/>
                    </a:ext>
                  </a:extLst>
                </a:gridCol>
                <a:gridCol w="2309646">
                  <a:extLst>
                    <a:ext uri="{9D8B030D-6E8A-4147-A177-3AD203B41FA5}">
                      <a16:colId xmlns:a16="http://schemas.microsoft.com/office/drawing/2014/main" val="1934573992"/>
                    </a:ext>
                  </a:extLst>
                </a:gridCol>
                <a:gridCol w="1886910">
                  <a:extLst>
                    <a:ext uri="{9D8B030D-6E8A-4147-A177-3AD203B41FA5}">
                      <a16:colId xmlns:a16="http://schemas.microsoft.com/office/drawing/2014/main" val="3193933480"/>
                    </a:ext>
                  </a:extLst>
                </a:gridCol>
              </a:tblGrid>
              <a:tr h="102699">
                <a:tc rowSpan="2" gridSpan="2">
                  <a:txBody>
                    <a:bodyPr/>
                    <a:lstStyle/>
                    <a:p>
                      <a:pPr algn="ctr" fontAlgn="ctr"/>
                      <a:r>
                        <a:rPr lang="en-AU" sz="600">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2699">
                <a:tc gridSpan="2" vMerge="1">
                  <a:txBody>
                    <a:bodyPr/>
                    <a:lstStyle/>
                    <a:p>
                      <a:endParaRPr lang="en-AU"/>
                    </a:p>
                  </a:txBody>
                  <a:tcPr/>
                </a:tc>
                <a:tc hMerge="1" vMerge="1">
                  <a:txBody>
                    <a:bodyPr/>
                    <a:lstStyle/>
                    <a:p>
                      <a:endParaRPr lang="en-AU"/>
                    </a:p>
                  </a:txBody>
                  <a:tcPr/>
                </a:tc>
                <a:tc>
                  <a:txBody>
                    <a:bodyPr/>
                    <a:lstStyle/>
                    <a:p>
                      <a:pPr algn="ctr" fontAlgn="ctr"/>
                      <a:r>
                        <a:rPr lang="en-AU" sz="600">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431126">
                <a:tc rowSpan="3">
                  <a:txBody>
                    <a:bodyPr/>
                    <a:lstStyle/>
                    <a:p>
                      <a:pPr algn="ctr" fontAlgn="ctr"/>
                      <a:r>
                        <a:rPr lang="en-US" sz="600">
                          <a:latin typeface="Arial" panose="020B0604020202020204" pitchFamily="34" charset="0"/>
                          <a:cs typeface="Arial" panose="020B0604020202020204" pitchFamily="34" charset="0"/>
                        </a:rPr>
                        <a:t>English</a:t>
                      </a:r>
                      <a:endParaRPr lang="en-AU" sz="600">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US" sz="600">
                          <a:latin typeface="Arial" panose="020B0604020202020204" pitchFamily="34" charset="0"/>
                          <a:cs typeface="Arial" panose="020B0604020202020204" pitchFamily="34" charset="0"/>
                        </a:rPr>
                        <a:t>Text structure</a:t>
                      </a:r>
                      <a:endParaRPr lang="en-AU" sz="6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Writes clearly and concisely, communicating with the reader in an engaging manner, drawing on a variety of language features, stylistic devices, text structures and images which complement and enhance the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Writes in an engaging manner, demonstrating control of some language features, stylistic devices, text structures and images to communicate effectively with the reader.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Communicates clearly, experimenting with language features, stylistic devices, text structures and images, where appropriate.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texts which draw on simple and familiar language features, stylistic devices, text structures and images.</a:t>
                      </a:r>
                    </a:p>
                  </a:txBody>
                  <a:tcPr marL="68580" marR="68580" marT="0" marB="0" anchor="ctr"/>
                </a:tc>
                <a:extLst>
                  <a:ext uri="{0D108BD9-81ED-4DB2-BD59-A6C34878D82A}">
                    <a16:rowId xmlns:a16="http://schemas.microsoft.com/office/drawing/2014/main" val="3734674186"/>
                  </a:ext>
                </a:extLst>
              </a:tr>
              <a:tr h="431126">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Draws on their wider reading to create a text which uses and manipulates a variety of relevant structural devices for impact and to influence the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manipulates some appropriate structural devices to communicate effectively with the audience; for example, by separating a single sentence from the body of a text for emphasis.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 text which communicates viewpoints, attitudes and perspectives through the development of a cohesive and logical persuasive, informative or imaginative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Writes with a general sense of structure; for example, including an introduction, conflict and resolution in a narrative text, but which may not follow a logical internal sequence.</a:t>
                      </a:r>
                    </a:p>
                  </a:txBody>
                  <a:tcPr marL="68580" marR="68580" marT="0" marB="0" anchor="ctr"/>
                </a:tc>
                <a:extLst>
                  <a:ext uri="{0D108BD9-81ED-4DB2-BD59-A6C34878D82A}">
                    <a16:rowId xmlns:a16="http://schemas.microsoft.com/office/drawing/2014/main" val="643943877"/>
                  </a:ext>
                </a:extLst>
              </a:tr>
              <a:tr h="431126">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a:latin typeface="Arial" panose="020B0604020202020204" pitchFamily="34" charset="0"/>
                          <a:cs typeface="Arial" panose="020B0604020202020204" pitchFamily="34" charset="0"/>
                        </a:rPr>
                        <a:t>Language features</a:t>
                      </a:r>
                    </a:p>
                  </a:txBody>
                  <a:tcPr marL="68580" marR="68580" marT="0" marB="0" anchor="ctr"/>
                </a:tc>
                <a:tc>
                  <a:txBody>
                    <a:bodyPr/>
                    <a:lstStyle/>
                    <a:p>
                      <a:pPr algn="ctr">
                        <a:lnSpc>
                          <a:spcPct val="115000"/>
                        </a:lnSpc>
                        <a:spcAft>
                          <a:spcPts val="0"/>
                        </a:spcAft>
                      </a:pPr>
                      <a:r>
                        <a:rPr lang="en-AU" sz="600" dirty="0">
                          <a:latin typeface="Arial" panose="020B0604020202020204" pitchFamily="34" charset="0"/>
                          <a:cs typeface="Arial" panose="020B0604020202020204" pitchFamily="34" charset="0"/>
                        </a:rPr>
                        <a:t>Writes with clarity and precision, using a variety of figurative, technical and literal language to communicate with the reader in an engaging way which is appropriate to the purpose, context and audience of the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variety of language features to ensure accuracy in communication with the reader, combining figurative, technical and literal language, where appropriate.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language features to achieve precision and stylistic effect when creating a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language features which communicate with the reader but which may not reflect nuance or depth of meaning.</a:t>
                      </a:r>
                    </a:p>
                  </a:txBody>
                  <a:tcPr marL="68580" marR="68580" marT="0" marB="0" anchor="ctr"/>
                </a:tc>
                <a:extLst>
                  <a:ext uri="{0D108BD9-81ED-4DB2-BD59-A6C34878D82A}">
                    <a16:rowId xmlns:a16="http://schemas.microsoft.com/office/drawing/2014/main" val="1729213270"/>
                  </a:ext>
                </a:extLst>
              </a:tr>
              <a:tr h="321001">
                <a:tc rowSpan="5">
                  <a:txBody>
                    <a:bodyPr/>
                    <a:lstStyle/>
                    <a:p>
                      <a:pPr algn="ctr" fontAlgn="ctr"/>
                      <a:r>
                        <a:rPr lang="en-US" sz="600">
                          <a:latin typeface="Arial" panose="020B0604020202020204" pitchFamily="34" charset="0"/>
                          <a:cs typeface="Arial" panose="020B0604020202020204" pitchFamily="34" charset="0"/>
                        </a:rPr>
                        <a:t>HASS</a:t>
                      </a:r>
                      <a:endParaRPr lang="en-AU" sz="600">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selects and evaluates a wide range of open, relevant, complex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and selects a range of open, relevant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range of questions and hypotheses involving cause and effect, patterns and trends.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narrow range of questions with a tenuous connection to the analysis required.</a:t>
                      </a:r>
                    </a:p>
                  </a:txBody>
                  <a:tcPr marL="68580" marR="68580" marT="0" marB="0" anchor="ctr"/>
                </a:tc>
                <a:extLst>
                  <a:ext uri="{0D108BD9-81ED-4DB2-BD59-A6C34878D82A}">
                    <a16:rowId xmlns:a16="http://schemas.microsoft.com/office/drawing/2014/main" val="1406999399"/>
                  </a:ext>
                </a:extLst>
              </a:tr>
              <a:tr h="321001">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compares, selects and records relevant and detailed information and/or data from an extensive range of primary and/or secondary sources that reflect the requirements of a task.</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selects and records relevant information and/or data from a range of primary and/or secondary sources that reflect the requirements of a task.</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selects and records information and/or data from a range of primary and/or secondary sources that reflect the requirements of a task.</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Records information and/or data from a limited range of sources with little connection to a task.</a:t>
                      </a:r>
                    </a:p>
                  </a:txBody>
                  <a:tcPr marL="68580" marR="68580" marT="0" marB="0" anchor="ctr"/>
                </a:tc>
                <a:extLst>
                  <a:ext uri="{0D108BD9-81ED-4DB2-BD59-A6C34878D82A}">
                    <a16:rowId xmlns:a16="http://schemas.microsoft.com/office/drawing/2014/main" val="2321202432"/>
                  </a:ext>
                </a:extLst>
              </a:tr>
              <a:tr h="340373">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a:latin typeface="Arial" panose="020B0604020202020204" pitchFamily="34" charset="0"/>
                          <a:cs typeface="Arial" panose="020B0604020202020204" pitchFamily="34" charset="0"/>
                        </a:rPr>
                        <a:t>Analysing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explain, in detail, cause and effect relationships, make comparisons, evaluate trends and changes over time, and explain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Analyses information and/or data in a variety of formats to describe cause and effect relationships, make comparisons, explain trends and changes over time, and describe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Analyses information and/or data in a variety of formats to identify cause and effect relationships, describe trends and changes over time, and identify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Analyses information and/or data to identify simple trends or patterns and sequences events.</a:t>
                      </a:r>
                    </a:p>
                  </a:txBody>
                  <a:tcPr marL="68580" marR="68580" marT="0" marB="0" anchor="ctr"/>
                </a:tc>
                <a:extLst>
                  <a:ext uri="{0D108BD9-81ED-4DB2-BD59-A6C34878D82A}">
                    <a16:rowId xmlns:a16="http://schemas.microsoft.com/office/drawing/2014/main" val="3107938650"/>
                  </a:ext>
                </a:extLst>
              </a:tr>
              <a:tr h="210875">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a:latin typeface="Arial" panose="020B0604020202020204" pitchFamily="34" charset="0"/>
                          <a:cs typeface="Arial" panose="020B0604020202020204" pitchFamily="34" charset="0"/>
                        </a:rPr>
                        <a:t>Evaluating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comprehensive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some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broad, unsubstantiated statements.</a:t>
                      </a:r>
                    </a:p>
                  </a:txBody>
                  <a:tcPr marL="68580" marR="68580" marT="0" marB="0" anchor="ctr"/>
                </a:tc>
                <a:extLst>
                  <a:ext uri="{0D108BD9-81ED-4DB2-BD59-A6C34878D82A}">
                    <a16:rowId xmlns:a16="http://schemas.microsoft.com/office/drawing/2014/main" val="2290738497"/>
                  </a:ext>
                </a:extLst>
              </a:tr>
              <a:tr h="321001">
                <a:tc vMerge="1">
                  <a:txBody>
                    <a:bodyPr/>
                    <a:lstStyle/>
                    <a:p>
                      <a:pPr algn="ctr" fontAlgn="ct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US" sz="600">
                          <a:latin typeface="Arial" panose="020B0604020202020204" pitchFamily="34" charset="0"/>
                          <a:cs typeface="Arial" panose="020B0604020202020204" pitchFamily="34" charset="0"/>
                        </a:rPr>
                        <a:t>Communicating and Reflecting</a:t>
                      </a:r>
                      <a:endParaRPr lang="en-AU" sz="6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wide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simple formats to communicate findings.</a:t>
                      </a:r>
                    </a:p>
                  </a:txBody>
                  <a:tcPr marL="68580" marR="68580" marT="0" marB="0" anchor="ctr"/>
                </a:tc>
                <a:extLst>
                  <a:ext uri="{0D108BD9-81ED-4DB2-BD59-A6C34878D82A}">
                    <a16:rowId xmlns:a16="http://schemas.microsoft.com/office/drawing/2014/main" val="623866794"/>
                  </a:ext>
                </a:extLst>
              </a:tr>
              <a:tr h="340373">
                <a:tc rowSpan="4">
                  <a:txBody>
                    <a:bodyPr/>
                    <a:lstStyle/>
                    <a:p>
                      <a:pPr algn="ctr" fontAlgn="ctr"/>
                      <a:r>
                        <a:rPr lang="en-US" sz="600">
                          <a:latin typeface="Arial" panose="020B0604020202020204" pitchFamily="34" charset="0"/>
                          <a:cs typeface="Arial" panose="020B0604020202020204" pitchFamily="34" charset="0"/>
                        </a:rPr>
                        <a:t>Technologies</a:t>
                      </a:r>
                      <a:endParaRPr lang="en-AU" sz="600">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Digital implementation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Consistently creates and uses interactive solutions for sharing ideas and information online, relevant and engaging for the user, and taking into account appropriate social contexts and legal responsibilities.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interactive solutions for sharing ideas and information online, relevant to the user, and taking into account social contexts and legal responsibilities.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interactive solutions for sharing ideas and information online, taking into account social contexts and legal responsibilities.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incomplete and/or incorrect interactive solutions for sharing ideas and information online.</a:t>
                      </a:r>
                    </a:p>
                  </a:txBody>
                  <a:tcPr marL="68580" marR="68580" marT="0" marB="0" anchor="ctr"/>
                </a:tc>
                <a:extLst>
                  <a:ext uri="{0D108BD9-81ED-4DB2-BD59-A6C34878D82A}">
                    <a16:rowId xmlns:a16="http://schemas.microsoft.com/office/drawing/2014/main" val="1235723909"/>
                  </a:ext>
                </a:extLst>
              </a:tr>
              <a:tr h="3210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complex design thinking, creativity, enterprise skills and innovation to develop, modify and communicate design ideas of increasing sophistication.</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detailed design thinking, creativity, enterprise skills and innovation to develop, modify and communicate design ideas of increasing sophistication.</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design thinking, creativity, enterprise skills and innovation to develop, modify and communicate design ideas of increasing sophistication.</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simple ideas for design, creativity, enterprise skills or innovation in an attempt to develop and communicate design ideas.</a:t>
                      </a:r>
                    </a:p>
                  </a:txBody>
                  <a:tcPr marL="68580" marR="68580" marT="0" marB="0" anchor="ctr"/>
                </a:tc>
                <a:extLst>
                  <a:ext uri="{0D108BD9-81ED-4DB2-BD59-A6C34878D82A}">
                    <a16:rowId xmlns:a16="http://schemas.microsoft.com/office/drawing/2014/main" val="2433669804"/>
                  </a:ext>
                </a:extLst>
              </a:tr>
              <a:tr h="3210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Producing and implementing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justifies, and safely implements and tests appropriate technologies and processes, with modifications to make complex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justifies and safely implements and tests appropriate technologies and processes, with modifications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justifies and safely implements and tests appropriate technologies and processes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safely implements some appropriate technologies and processes to make simple solutions.</a:t>
                      </a:r>
                    </a:p>
                  </a:txBody>
                  <a:tcPr marL="68580" marR="68580" marT="0" marB="0" anchor="ctr"/>
                </a:tc>
                <a:extLst>
                  <a:ext uri="{0D108BD9-81ED-4DB2-BD59-A6C34878D82A}">
                    <a16:rowId xmlns:a16="http://schemas.microsoft.com/office/drawing/2014/main" val="3622487833"/>
                  </a:ext>
                </a:extLst>
              </a:tr>
              <a:tr h="3210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comprehensive analysis of design processes and justifies solutions against student-developed criteria, using a range of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detailed analysis of design processes and explains solutions against </a:t>
                      </a:r>
                      <a:br>
                        <a:rPr lang="en-AU" sz="600">
                          <a:latin typeface="Arial" panose="020B0604020202020204" pitchFamily="34" charset="0"/>
                          <a:cs typeface="Arial" panose="020B0604020202020204" pitchFamily="34" charset="0"/>
                        </a:rPr>
                      </a:br>
                      <a:r>
                        <a:rPr lang="en-AU" sz="600">
                          <a:latin typeface="Arial" panose="020B0604020202020204" pitchFamily="34" charset="0"/>
                          <a:cs typeface="Arial" panose="020B0604020202020204" pitchFamily="34" charset="0"/>
                        </a:rPr>
                        <a:t>student-developed criteria, why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relevant analysis of design processes and solutions against student-developed criteria.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simple and brief analysis of design processes and solutions, using </a:t>
                      </a:r>
                      <a:br>
                        <a:rPr lang="en-AU" sz="600">
                          <a:latin typeface="Arial" panose="020B0604020202020204" pitchFamily="34" charset="0"/>
                          <a:cs typeface="Arial" panose="020B0604020202020204" pitchFamily="34" charset="0"/>
                        </a:rPr>
                      </a:br>
                      <a:r>
                        <a:rPr lang="en-AU" sz="600">
                          <a:latin typeface="Arial" panose="020B0604020202020204" pitchFamily="34" charset="0"/>
                          <a:cs typeface="Arial" panose="020B0604020202020204" pitchFamily="34" charset="0"/>
                        </a:rPr>
                        <a:t>student-developed criteria.</a:t>
                      </a:r>
                    </a:p>
                  </a:txBody>
                  <a:tcPr marL="68580" marR="68580" marT="0" marB="0" anchor="ctr"/>
                </a:tc>
                <a:extLst>
                  <a:ext uri="{0D108BD9-81ED-4DB2-BD59-A6C34878D82A}">
                    <a16:rowId xmlns:a16="http://schemas.microsoft.com/office/drawing/2014/main" val="550958190"/>
                  </a:ext>
                </a:extLst>
              </a:tr>
              <a:tr h="321001">
                <a:tc rowSpan="4">
                  <a:txBody>
                    <a:bodyPr/>
                    <a:lstStyle/>
                    <a:p>
                      <a:pPr algn="ctr" fontAlgn="ctr"/>
                      <a:r>
                        <a:rPr lang="en-US" sz="600">
                          <a:latin typeface="Arial" panose="020B0604020202020204" pitchFamily="34" charset="0"/>
                          <a:cs typeface="Arial" panose="020B0604020202020204" pitchFamily="34" charset="0"/>
                        </a:rPr>
                        <a:t>Science</a:t>
                      </a:r>
                      <a:endParaRPr lang="en-AU" sz="600">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US" sz="600" dirty="0">
                          <a:latin typeface="Arial" panose="020B0604020202020204" pitchFamily="34" charset="0"/>
                          <a:cs typeface="Arial" panose="020B0604020202020204" pitchFamily="34" charset="0"/>
                        </a:rPr>
                        <a:t>Biological Sciences</a:t>
                      </a:r>
                      <a:endParaRPr lang="en-AU" sz="600" dirty="0">
                        <a:latin typeface="Arial" panose="020B060402020202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AU" sz="600">
                          <a:solidFill>
                            <a:schemeClr val="tx1"/>
                          </a:solidFill>
                          <a:effectLst/>
                          <a:latin typeface="+mn-lt"/>
                          <a:ea typeface="Times New Roman" panose="02020603050405020304" pitchFamily="18" charset="0"/>
                          <a:cs typeface="Arial" panose="020B0604020202020204" pitchFamily="34" charset="0"/>
                        </a:rPr>
                        <a:t>Explains evolution in a population, correctly outlining the influences of heredity, describing the sources of variation which support survival and lead to natural selection and changes in the gene pool.</a:t>
                      </a:r>
                    </a:p>
                  </a:txBody>
                  <a:tcPr marL="68580" marR="68580" marT="0" marB="0"/>
                </a:tc>
                <a:tc>
                  <a:txBody>
                    <a:bodyPr/>
                    <a:lstStyle/>
                    <a:p>
                      <a:pPr>
                        <a:lnSpc>
                          <a:spcPct val="115000"/>
                        </a:lnSpc>
                        <a:spcBef>
                          <a:spcPts val="600"/>
                        </a:spcBef>
                        <a:spcAft>
                          <a:spcPts val="600"/>
                        </a:spcAft>
                      </a:pPr>
                      <a:r>
                        <a:rPr lang="en-AU" sz="600">
                          <a:solidFill>
                            <a:schemeClr val="tx1"/>
                          </a:solidFill>
                          <a:effectLst/>
                          <a:latin typeface="+mn-lt"/>
                          <a:ea typeface="Times New Roman" panose="02020603050405020304" pitchFamily="18" charset="0"/>
                          <a:cs typeface="Arial" panose="020B0604020202020204" pitchFamily="34" charset="0"/>
                        </a:rPr>
                        <a:t>Explains evolution in a population, describing the influences of variation which support survival and lead to natural selection. </a:t>
                      </a:r>
                    </a:p>
                  </a:txBody>
                  <a:tcPr marL="68580" marR="68580" marT="0" marB="0"/>
                </a:tc>
                <a:tc>
                  <a:txBody>
                    <a:bodyPr/>
                    <a:lstStyle/>
                    <a:p>
                      <a:pPr>
                        <a:lnSpc>
                          <a:spcPct val="115000"/>
                        </a:lnSpc>
                        <a:spcBef>
                          <a:spcPts val="600"/>
                        </a:spcBef>
                        <a:spcAft>
                          <a:spcPts val="600"/>
                        </a:spcAft>
                      </a:pPr>
                      <a:r>
                        <a:rPr lang="en-AU" sz="600" dirty="0">
                          <a:solidFill>
                            <a:schemeClr val="tx1"/>
                          </a:solidFill>
                          <a:effectLst/>
                          <a:latin typeface="+mn-lt"/>
                          <a:ea typeface="Times New Roman" panose="02020603050405020304" pitchFamily="18" charset="0"/>
                          <a:cs typeface="Arial" panose="020B0604020202020204" pitchFamily="34" charset="0"/>
                        </a:rPr>
                        <a:t>Explains the influences of competition and variation on natural selection and evolution. </a:t>
                      </a:r>
                    </a:p>
                  </a:txBody>
                  <a:tcPr marL="68580" marR="68580" marT="0" marB="0"/>
                </a:tc>
                <a:tc>
                  <a:txBody>
                    <a:bodyPr/>
                    <a:lstStyle/>
                    <a:p>
                      <a:pPr>
                        <a:lnSpc>
                          <a:spcPct val="115000"/>
                        </a:lnSpc>
                        <a:spcBef>
                          <a:spcPts val="600"/>
                        </a:spcBef>
                        <a:spcAft>
                          <a:spcPts val="600"/>
                        </a:spcAft>
                      </a:pPr>
                      <a:r>
                        <a:rPr lang="en-AU" sz="600" dirty="0">
                          <a:solidFill>
                            <a:schemeClr val="tx1"/>
                          </a:solidFill>
                          <a:effectLst/>
                          <a:latin typeface="+mn-lt"/>
                          <a:ea typeface="Times New Roman" panose="02020603050405020304" pitchFamily="18" charset="0"/>
                          <a:cs typeface="Arial" panose="020B0604020202020204" pitchFamily="34" charset="0"/>
                        </a:rPr>
                        <a:t>Identifies that life has changed over time.</a:t>
                      </a:r>
                    </a:p>
                  </a:txBody>
                  <a:tcPr marL="68580" marR="68580" marT="0" marB="0"/>
                </a:tc>
                <a:extLst>
                  <a:ext uri="{0D108BD9-81ED-4DB2-BD59-A6C34878D82A}">
                    <a16:rowId xmlns:a16="http://schemas.microsoft.com/office/drawing/2014/main" val="2341151629"/>
                  </a:ext>
                </a:extLst>
              </a:tr>
              <a:tr h="321001">
                <a:tc vMerge="1">
                  <a:txBody>
                    <a:bodyPr/>
                    <a:lstStyle/>
                    <a:p>
                      <a:endParaRPr lang="en-AU"/>
                    </a:p>
                  </a:txBody>
                  <a:tcPr/>
                </a:tc>
                <a:tc>
                  <a:txBody>
                    <a:bodyPr/>
                    <a:lstStyle/>
                    <a:p>
                      <a:pPr algn="ctr">
                        <a:lnSpc>
                          <a:spcPct val="115000"/>
                        </a:lnSpc>
                        <a:spcBef>
                          <a:spcPts val="600"/>
                        </a:spcBef>
                        <a:spcAft>
                          <a:spcPts val="300"/>
                        </a:spcAft>
                      </a:pPr>
                      <a:r>
                        <a:rPr lang="en-AU" sz="600" dirty="0">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Accurately interprets data and diagrams and describes complex relationships between data and concepts.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Interprets data and diagrams correctly and describes relationships between data and concepts.</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Interprets data and diagrams correctly and describes simple relationships between data and concepts.</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Interprets some data and diagrams with misconceptions and describes some relationships in data using simple concepts.</a:t>
                      </a:r>
                    </a:p>
                  </a:txBody>
                  <a:tcPr marL="68580" marR="68580" marT="0" marB="0" anchor="ctr"/>
                </a:tc>
                <a:extLst>
                  <a:ext uri="{0D108BD9-81ED-4DB2-BD59-A6C34878D82A}">
                    <a16:rowId xmlns:a16="http://schemas.microsoft.com/office/drawing/2014/main" val="645523788"/>
                  </a:ext>
                </a:extLst>
              </a:tr>
              <a:tr h="210875">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issues and presents well-developed arguments, supported by detailed scientific evidence.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well‐developed arguments supported by scientific evidence.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general arguments or statements supported by some scientific evidence.</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Presents statements of ideas with limited use of evidence.</a:t>
                      </a:r>
                    </a:p>
                  </a:txBody>
                  <a:tcPr marL="68580" marR="68580" marT="0" marB="0" anchor="ctr"/>
                </a:tc>
                <a:extLst>
                  <a:ext uri="{0D108BD9-81ED-4DB2-BD59-A6C34878D82A}">
                    <a16:rowId xmlns:a16="http://schemas.microsoft.com/office/drawing/2014/main" val="3060947367"/>
                  </a:ext>
                </a:extLst>
              </a:tr>
              <a:tr h="43112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Applies scientific concepts and models to accurately explain and link complex processes in detail, using scientific terminology, supporting examples and diagrams where appropriate.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Applies scientific concepts and models to accurately explain and link simple processes using scientific terminology, supporting examples and diagrams where appropriate.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Applies scientific concepts and models to describe some systems and processes, using some scientific terminology, supporting examples and diagrams where appropriate.</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Inconsistently applies scientific concepts and models to describe systems and processes using everyday language and including some irrelevant or incorrect information.</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3776214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1D9003-7DB7-4F4A-A908-543E3D866B7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itle 1">
            <a:extLst>
              <a:ext uri="{FF2B5EF4-FFF2-40B4-BE49-F238E27FC236}">
                <a16:creationId xmlns:a16="http://schemas.microsoft.com/office/drawing/2014/main" id="{2B6D58B3-8D7B-4A23-8D9A-6B819FFF7278}"/>
              </a:ext>
            </a:extLst>
          </p:cNvPr>
          <p:cNvSpPr>
            <a:spLocks noGrp="1"/>
          </p:cNvSpPr>
          <p:nvPr>
            <p:ph type="title"/>
          </p:nvPr>
        </p:nvSpPr>
        <p:spPr>
          <a:xfrm>
            <a:off x="101116" y="-32144"/>
            <a:ext cx="9559312" cy="1179871"/>
          </a:xfrm>
        </p:spPr>
        <p:txBody>
          <a:bodyPr>
            <a:normAutofit/>
          </a:bodyPr>
          <a:lstStyle/>
          <a:p>
            <a:r>
              <a:rPr lang="en-AU" sz="3600" b="1" dirty="0">
                <a:solidFill>
                  <a:schemeClr val="bg1"/>
                </a:solidFill>
                <a:latin typeface="Arial" panose="020B0604020202020204" pitchFamily="34" charset="0"/>
                <a:cs typeface="Arial" panose="020B0604020202020204" pitchFamily="34" charset="0"/>
              </a:rPr>
              <a:t>Additional Information</a:t>
            </a:r>
          </a:p>
        </p:txBody>
      </p:sp>
      <p:sp>
        <p:nvSpPr>
          <p:cNvPr id="9" name="TextBox 8">
            <a:extLst>
              <a:ext uri="{FF2B5EF4-FFF2-40B4-BE49-F238E27FC236}">
                <a16:creationId xmlns:a16="http://schemas.microsoft.com/office/drawing/2014/main" id="{B893386B-5832-489C-B904-BCC53E009280}"/>
              </a:ext>
            </a:extLst>
          </p:cNvPr>
          <p:cNvSpPr txBox="1"/>
          <p:nvPr/>
        </p:nvSpPr>
        <p:spPr>
          <a:xfrm>
            <a:off x="366340" y="1597064"/>
            <a:ext cx="4125273" cy="4385816"/>
          </a:xfrm>
          <a:prstGeom prst="rect">
            <a:avLst/>
          </a:prstGeom>
          <a:noFill/>
        </p:spPr>
        <p:txBody>
          <a:bodyPr wrap="square">
            <a:spAutoFit/>
          </a:bodyPr>
          <a:lstStyle/>
          <a:p>
            <a:pPr marL="0" marR="0" lvl="0" indent="0" algn="l" defTabSz="457200" rtl="0" eaLnBrk="1" fontAlgn="auto" latinLnBrk="0" hangingPunct="1">
              <a:lnSpc>
                <a:spcPct val="100000"/>
              </a:lnSpc>
              <a:spcAft>
                <a:spcPts val="1200"/>
              </a:spcAft>
              <a:buClrTx/>
              <a:buSzTx/>
              <a:buFontTx/>
              <a:buNone/>
              <a:tabLst/>
              <a:defRPr/>
            </a:pPr>
            <a:r>
              <a:rPr lang="en-US" sz="1100" b="1" dirty="0"/>
              <a:t>Websites:</a:t>
            </a:r>
          </a:p>
          <a:p>
            <a:pPr>
              <a:spcAft>
                <a:spcPts val="1200"/>
              </a:spcAft>
              <a:defRPr/>
            </a:pPr>
            <a:r>
              <a:rPr lang="en-US" sz="1100" dirty="0"/>
              <a:t>For more resources and information visit - </a:t>
            </a:r>
            <a:r>
              <a:rPr lang="en-US" sz="1100" dirty="0">
                <a:hlinkClick r:id="rId3"/>
              </a:rPr>
              <a:t>www.sharkbay.org/restoration</a:t>
            </a:r>
            <a:r>
              <a:rPr lang="en-US" sz="1100" dirty="0"/>
              <a:t> </a:t>
            </a:r>
          </a:p>
          <a:p>
            <a:pPr marL="0" marR="0" lvl="0" indent="0" algn="l" defTabSz="457200" rtl="0" eaLnBrk="1" fontAlgn="auto" latinLnBrk="0" hangingPunct="1">
              <a:lnSpc>
                <a:spcPct val="100000"/>
              </a:lnSpc>
              <a:spcAft>
                <a:spcPts val="1200"/>
              </a:spcAft>
              <a:buClrTx/>
              <a:buSzTx/>
              <a:buFontTx/>
              <a:buNone/>
              <a:tabLst/>
              <a:defRPr/>
            </a:pPr>
            <a:r>
              <a:rPr lang="en-US" sz="1100" dirty="0"/>
              <a:t>Western Australian Threatened Animals - </a:t>
            </a:r>
            <a:r>
              <a:rPr lang="en-US" sz="1100" dirty="0">
                <a:hlinkClick r:id="rId4"/>
              </a:rPr>
              <a:t>https://www.dbca.wa.gov.au/wildlife-and-ecosystems/animals/list-threatened-and-priority-fauna</a:t>
            </a:r>
            <a:endParaRPr lang="en-US" sz="1100" dirty="0"/>
          </a:p>
          <a:p>
            <a:pPr marL="0" marR="0" lvl="0" indent="0" algn="l" defTabSz="457200" rtl="0" eaLnBrk="1" fontAlgn="auto" latinLnBrk="0" hangingPunct="1">
              <a:lnSpc>
                <a:spcPct val="100000"/>
              </a:lnSpc>
              <a:spcAft>
                <a:spcPts val="1200"/>
              </a:spcAft>
              <a:buClrTx/>
              <a:buSzTx/>
              <a:buFontTx/>
              <a:buNone/>
              <a:tabLst/>
              <a:defRPr/>
            </a:pPr>
            <a:r>
              <a:rPr lang="en-US" sz="1100" dirty="0"/>
              <a:t>Western Australian Threatened Plants - </a:t>
            </a:r>
            <a:r>
              <a:rPr lang="en-US" sz="1100" dirty="0">
                <a:hlinkClick r:id="rId5"/>
              </a:rPr>
              <a:t>https://www.dbca.wa.gov.au/wildlife-and-ecosystems/plants/list-threatened-and-priority-flora</a:t>
            </a:r>
            <a:endParaRPr lang="en-US" sz="1100" dirty="0"/>
          </a:p>
          <a:p>
            <a:pPr>
              <a:spcAft>
                <a:spcPts val="1200"/>
              </a:spcAft>
              <a:defRPr/>
            </a:pPr>
            <a:r>
              <a:rPr lang="en-US" sz="1100" dirty="0"/>
              <a:t>World Animal Protection - </a:t>
            </a:r>
            <a:r>
              <a:rPr lang="en-US" sz="1100" dirty="0">
                <a:hlinkClick r:id="rId6"/>
              </a:rPr>
              <a:t>https://www.worldanimalprotection.org.au</a:t>
            </a:r>
            <a:r>
              <a:rPr lang="en-US" sz="1100" dirty="0"/>
              <a:t> </a:t>
            </a:r>
            <a:endParaRPr lang="en-AU" sz="1100" dirty="0"/>
          </a:p>
          <a:p>
            <a:pPr marL="0" marR="0" lvl="0" indent="0" algn="l" defTabSz="457200" rtl="0" eaLnBrk="1" fontAlgn="auto" latinLnBrk="0" hangingPunct="1">
              <a:lnSpc>
                <a:spcPct val="100000"/>
              </a:lnSpc>
              <a:spcAft>
                <a:spcPts val="1200"/>
              </a:spcAft>
              <a:buClrTx/>
              <a:buSzTx/>
              <a:buFontTx/>
              <a:buNone/>
              <a:tabLst/>
              <a:defRPr/>
            </a:pPr>
            <a:r>
              <a:rPr lang="en-US" sz="1100" dirty="0"/>
              <a:t>Kids Guide to Threatened Species: 9 Ways You Can Help - </a:t>
            </a:r>
            <a:r>
              <a:rPr lang="en-US" sz="1100" dirty="0">
                <a:hlinkClick r:id="rId7"/>
              </a:rPr>
              <a:t>https://www.awe.gov.au/environment/biodiversity/threatened/publications/factsheet-green-kids-guide-threatened-species-9-ways</a:t>
            </a:r>
            <a:endParaRPr lang="en-US" sz="1100" dirty="0"/>
          </a:p>
          <a:p>
            <a:pPr marL="0" marR="0" lvl="0" indent="0" algn="l" defTabSz="457200" rtl="0" eaLnBrk="1" fontAlgn="auto" latinLnBrk="0" hangingPunct="1">
              <a:lnSpc>
                <a:spcPct val="100000"/>
              </a:lnSpc>
              <a:spcAft>
                <a:spcPts val="1200"/>
              </a:spcAft>
              <a:buClrTx/>
              <a:buSzTx/>
              <a:buFontTx/>
              <a:buNone/>
              <a:tabLst/>
              <a:defRPr/>
            </a:pPr>
            <a:r>
              <a:rPr lang="en-US" sz="1100" dirty="0"/>
              <a:t>‘Species Directory’ World Wildlife Fund </a:t>
            </a:r>
            <a:r>
              <a:rPr lang="en-US" sz="1100" dirty="0">
                <a:hlinkClick r:id="rId8"/>
              </a:rPr>
              <a:t>https://www.worldwildlife.org/species/directory?direction=desc&amp;sort=extinction_status</a:t>
            </a:r>
            <a:r>
              <a:rPr lang="en-US" sz="110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4E244D8-151E-A39D-BEF2-89D9E220FFAB}"/>
              </a:ext>
            </a:extLst>
          </p:cNvPr>
          <p:cNvSpPr txBox="1"/>
          <p:nvPr/>
        </p:nvSpPr>
        <p:spPr>
          <a:xfrm>
            <a:off x="5080925" y="1597064"/>
            <a:ext cx="5394713" cy="5755422"/>
          </a:xfrm>
          <a:prstGeom prst="rect">
            <a:avLst/>
          </a:prstGeom>
          <a:noFill/>
        </p:spPr>
        <p:txBody>
          <a:bodyPr wrap="square">
            <a:spAutoFit/>
          </a:bodyPr>
          <a:lstStyle/>
          <a:p>
            <a:pPr marL="0" marR="0" lvl="0" indent="0" algn="l" defTabSz="457200" rtl="0" eaLnBrk="1" fontAlgn="auto" latinLnBrk="0" hangingPunct="1">
              <a:lnSpc>
                <a:spcPct val="100000"/>
              </a:lnSpc>
              <a:spcAft>
                <a:spcPts val="1200"/>
              </a:spcAft>
              <a:buClrTx/>
              <a:buSzTx/>
              <a:buFontTx/>
              <a:buNone/>
              <a:tabLst/>
              <a:defRPr/>
            </a:pPr>
            <a:r>
              <a:rPr lang="en-US" sz="1100" b="1" dirty="0"/>
              <a:t>Videos:</a:t>
            </a:r>
          </a:p>
          <a:p>
            <a:pPr>
              <a:spcAft>
                <a:spcPts val="1200"/>
              </a:spcAft>
            </a:pPr>
            <a:r>
              <a:rPr lang="en-AU" sz="1100" dirty="0" err="1">
                <a:hlinkClick r:id="rId9"/>
              </a:rPr>
              <a:t>Chuditch</a:t>
            </a:r>
            <a:r>
              <a:rPr lang="en-AU" sz="1100" dirty="0"/>
              <a:t> - </a:t>
            </a:r>
            <a:r>
              <a:rPr lang="en-AU" sz="1100" dirty="0">
                <a:hlinkClick r:id="rId10"/>
              </a:rPr>
              <a:t>https://www.youtube.com/watch?v=ANXCEGcTzig</a:t>
            </a:r>
            <a:r>
              <a:rPr lang="en-AU" sz="1100" dirty="0"/>
              <a:t> </a:t>
            </a:r>
          </a:p>
          <a:p>
            <a:pPr>
              <a:spcAft>
                <a:spcPts val="1200"/>
              </a:spcAft>
            </a:pPr>
            <a:r>
              <a:rPr lang="en-AU" sz="1100" dirty="0"/>
              <a:t>Shark Bay bandicoot release - </a:t>
            </a:r>
            <a:r>
              <a:rPr lang="en-AU" sz="1100" dirty="0">
                <a:hlinkClick r:id="rId11"/>
              </a:rPr>
              <a:t>https://www.youtube.com/watch?v=TMVjnFrrIQw</a:t>
            </a:r>
            <a:r>
              <a:rPr lang="en-AU" sz="1100" dirty="0"/>
              <a:t> </a:t>
            </a:r>
          </a:p>
          <a:p>
            <a:pPr>
              <a:spcAft>
                <a:spcPts val="1200"/>
              </a:spcAft>
            </a:pPr>
            <a:r>
              <a:rPr lang="en-AU" sz="1100" dirty="0"/>
              <a:t>Shark Bay Bandicoots - </a:t>
            </a:r>
            <a:r>
              <a:rPr lang="en-AU" sz="1100" dirty="0">
                <a:hlinkClick r:id="rId12"/>
              </a:rPr>
              <a:t>https://www.youtube.com/watch?v=mkI0Jk2zmsI</a:t>
            </a:r>
            <a:r>
              <a:rPr lang="en-AU" sz="1100" dirty="0"/>
              <a:t> </a:t>
            </a:r>
          </a:p>
          <a:p>
            <a:pPr>
              <a:spcAft>
                <a:spcPts val="1200"/>
              </a:spcAft>
            </a:pPr>
            <a:r>
              <a:rPr lang="en-AU" sz="1100" dirty="0"/>
              <a:t>Banded Hare Wallaby - </a:t>
            </a:r>
            <a:r>
              <a:rPr lang="en-AU" sz="1100" dirty="0">
                <a:hlinkClick r:id="rId13"/>
              </a:rPr>
              <a:t>https://www.youtube.com/watch?v=-0SM8tGhab4</a:t>
            </a:r>
            <a:r>
              <a:rPr lang="en-AU" sz="1100" dirty="0"/>
              <a:t> </a:t>
            </a:r>
          </a:p>
          <a:p>
            <a:pPr marL="0" marR="0" lvl="0" indent="0" algn="l" defTabSz="457200" rtl="0" eaLnBrk="1" fontAlgn="auto" latinLnBrk="0" hangingPunct="1">
              <a:lnSpc>
                <a:spcPct val="100000"/>
              </a:lnSpc>
              <a:spcAft>
                <a:spcPts val="1200"/>
              </a:spcAft>
              <a:buClrTx/>
              <a:buSzTx/>
              <a:buFontTx/>
              <a:buNone/>
              <a:tabLst/>
              <a:defRPr/>
            </a:pPr>
            <a:r>
              <a:rPr lang="en-US" sz="1100" dirty="0"/>
              <a:t>Endangered Species in Australia’ </a:t>
            </a:r>
            <a:r>
              <a:rPr lang="en-US" sz="1100" dirty="0" err="1"/>
              <a:t>Swirk</a:t>
            </a:r>
            <a:r>
              <a:rPr lang="en-US" sz="1100" dirty="0"/>
              <a:t> Online Education YouTube February 26, 2012 - </a:t>
            </a:r>
            <a:r>
              <a:rPr lang="en-US" sz="1100" dirty="0">
                <a:hlinkClick r:id="rId14"/>
              </a:rPr>
              <a:t>https://www.youtube.com/watch?v=Osr_xJWEVOM</a:t>
            </a:r>
            <a:r>
              <a:rPr lang="en-US" sz="110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Returning wallabies to Dirk Hartog Island -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15"/>
              </a:rPr>
              <a:t>https://www.youtube.com/watch?v=iJyd_TuLKaY&amp;t=2s</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panose="020B0604020202020204"/>
              </a:rPr>
              <a:t>D</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ibblers</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released onto Dirk Hartog Island National Park -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16"/>
              </a:rPr>
              <a:t>https://www.youtube.com/watch?v=8vLsHG8xLgU</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Returning greater stick-nest rats to Dirk Hartog Island -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17"/>
              </a:rPr>
              <a:t>https://www.youtube.com/watch?v=gOf7Vt8u5Tw&amp;list=PLwKOFN5-6PcQPw9iPMtPp7TGxbULdJtXc&amp;index=33</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Feral cat eradication -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18"/>
              </a:rPr>
              <a:t>https://www.youtube.com/watch?v=vfxJEOOF47g&amp;list=PLwKOFN5-6PcQPw9iPMtPp7TGxbULdJtXc&amp;index=102&amp;t=13s</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Mulgaras returned to Dirk Hartog Island as modern science, traditional culture fight 'tide of extinctions' - ABC News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19"/>
              </a:rPr>
              <a:t>https://www.abc.net.au/news/2023-08-19/tiny-marsupials-mulgaras-relocated-to-dirk-hartog-island/102673550</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panose="020B0604020202020204"/>
              </a:rPr>
              <a:t>L</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oggerhead</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turtles </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hlinkClick r:id="rId20"/>
              </a:rPr>
              <a:t>Landscope</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20"/>
              </a:rPr>
              <a:t>, Winter 2023, Vol 38, Number 4, Tagging turtles on a remote and historic island beach (youtube.com)</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7ABDE9F3-2564-8679-DD2B-D9C57C2B5E06}"/>
              </a:ext>
            </a:extLst>
          </p:cNvPr>
          <p:cNvGrpSpPr/>
          <p:nvPr/>
        </p:nvGrpSpPr>
        <p:grpSpPr>
          <a:xfrm>
            <a:off x="8284057" y="211711"/>
            <a:ext cx="2194387" cy="915344"/>
            <a:chOff x="3319088" y="3803813"/>
            <a:chExt cx="3993343" cy="1665742"/>
          </a:xfrm>
        </p:grpSpPr>
        <p:sp>
          <p:nvSpPr>
            <p:cNvPr id="4" name="Rectangle: Rounded Corners 3">
              <a:extLst>
                <a:ext uri="{FF2B5EF4-FFF2-40B4-BE49-F238E27FC236}">
                  <a16:creationId xmlns:a16="http://schemas.microsoft.com/office/drawing/2014/main" id="{F43B67BC-1F45-6A6E-4245-BF87AF0DD297}"/>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Picture 4" descr="A close-up of a logo&#10;&#10;Description automatically generated">
              <a:extLst>
                <a:ext uri="{FF2B5EF4-FFF2-40B4-BE49-F238E27FC236}">
                  <a16:creationId xmlns:a16="http://schemas.microsoft.com/office/drawing/2014/main" id="{36F8FC16-B15B-0DAF-BF4C-3303549D0BD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8" name="Picture 7" descr="A brown and white image of a rodent&#10;&#10;Description automatically generated">
              <a:extLst>
                <a:ext uri="{FF2B5EF4-FFF2-40B4-BE49-F238E27FC236}">
                  <a16:creationId xmlns:a16="http://schemas.microsoft.com/office/drawing/2014/main" id="{D2CA8AB2-3B14-744F-4E70-A1EA567B559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783347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DDE8DD-B15C-4805-88CA-F2598FBA82A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054108"/>
            <a:ext cx="2442777" cy="1628518"/>
          </a:xfrm>
          <a:prstGeom prst="rect">
            <a:avLst/>
          </a:prstGeom>
        </p:spPr>
      </p:pic>
      <p:pic>
        <p:nvPicPr>
          <p:cNvPr id="4" name="Picture 3">
            <a:extLst>
              <a:ext uri="{FF2B5EF4-FFF2-40B4-BE49-F238E27FC236}">
                <a16:creationId xmlns:a16="http://schemas.microsoft.com/office/drawing/2014/main" id="{5DAAD392-19B3-4199-A7FB-F0E6AA7BF64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43449" y="239439"/>
            <a:ext cx="6167183" cy="1179871"/>
          </a:xfrm>
        </p:spPr>
        <p:txBody>
          <a:bodyPr>
            <a:normAutofit/>
          </a:bodyPr>
          <a:lstStyle/>
          <a:p>
            <a:r>
              <a:rPr lang="en-AU" sz="3600" b="1">
                <a:solidFill>
                  <a:schemeClr val="bg1"/>
                </a:solidFill>
                <a:latin typeface="Arial" panose="020B0604020202020204" pitchFamily="34" charset="0"/>
                <a:cs typeface="Arial" panose="020B0604020202020204" pitchFamily="34" charset="0"/>
              </a:rPr>
              <a:t>Acknowledgements</a:t>
            </a:r>
          </a:p>
        </p:txBody>
      </p:sp>
      <p:pic>
        <p:nvPicPr>
          <p:cNvPr id="7" name="Picture 6" descr="Graphical user interface, application&#10;&#10;Description automatically generated">
            <a:extLst>
              <a:ext uri="{FF2B5EF4-FFF2-40B4-BE49-F238E27FC236}">
                <a16:creationId xmlns:a16="http://schemas.microsoft.com/office/drawing/2014/main" id="{29D7D99D-9678-4C22-94B9-F30462211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8486" y="6420929"/>
            <a:ext cx="1950575" cy="847849"/>
          </a:xfrm>
          <a:prstGeom prst="rect">
            <a:avLst/>
          </a:prstGeom>
        </p:spPr>
      </p:pic>
      <p:pic>
        <p:nvPicPr>
          <p:cNvPr id="11" name="Picture 10">
            <a:extLst>
              <a:ext uri="{FF2B5EF4-FFF2-40B4-BE49-F238E27FC236}">
                <a16:creationId xmlns:a16="http://schemas.microsoft.com/office/drawing/2014/main" id="{E68D76C7-C75A-42C2-864F-0A27DB3B1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8694" y="6556378"/>
            <a:ext cx="1739216" cy="623977"/>
          </a:xfrm>
          <a:prstGeom prst="rect">
            <a:avLst/>
          </a:prstGeom>
        </p:spPr>
      </p:pic>
      <p:sp>
        <p:nvSpPr>
          <p:cNvPr id="13" name="Content Placeholder 2">
            <a:extLst>
              <a:ext uri="{FF2B5EF4-FFF2-40B4-BE49-F238E27FC236}">
                <a16:creationId xmlns:a16="http://schemas.microsoft.com/office/drawing/2014/main" id="{9A85D702-1C10-42AF-AD3B-2921840DE152}"/>
              </a:ext>
            </a:extLst>
          </p:cNvPr>
          <p:cNvSpPr>
            <a:spLocks noGrp="1"/>
          </p:cNvSpPr>
          <p:nvPr>
            <p:ph idx="1"/>
          </p:nvPr>
        </p:nvSpPr>
        <p:spPr>
          <a:xfrm>
            <a:off x="132171" y="1566345"/>
            <a:ext cx="5446315" cy="3068989"/>
          </a:xfrm>
        </p:spPr>
        <p:txBody>
          <a:bodyPr vert="horz" lIns="91440" tIns="45720" rIns="91440" bIns="45720" rtlCol="0" anchor="t">
            <a:noAutofit/>
          </a:bodyPr>
          <a:lstStyle/>
          <a:p>
            <a:pPr marL="0" indent="0">
              <a:lnSpc>
                <a:spcPct val="120000"/>
              </a:lnSpc>
              <a:spcBef>
                <a:spcPts val="600"/>
              </a:spcBef>
              <a:buNone/>
            </a:pPr>
            <a:r>
              <a:rPr lang="en-US" sz="1200" dirty="0">
                <a:latin typeface="Arial"/>
                <a:cs typeface="Arial"/>
              </a:rPr>
              <a:t>Thanks to the many people who gave of their time, skills and knowledge to help create this package and to the Shark Bay School Principal and teachers for their review. </a:t>
            </a:r>
          </a:p>
          <a:p>
            <a:pPr marL="0" indent="0">
              <a:lnSpc>
                <a:spcPct val="120000"/>
              </a:lnSpc>
              <a:spcBef>
                <a:spcPts val="600"/>
              </a:spcBef>
              <a:buNone/>
            </a:pPr>
            <a:r>
              <a:rPr lang="en-US" sz="1200">
                <a:latin typeface="Arial"/>
                <a:cs typeface="Arial"/>
              </a:rPr>
              <a:t>The </a:t>
            </a:r>
            <a:r>
              <a:rPr lang="en-US" sz="1200" dirty="0">
                <a:latin typeface="Arial"/>
                <a:cs typeface="Arial"/>
              </a:rPr>
              <a:t>project has been generously supported by:</a:t>
            </a:r>
          </a:p>
          <a:p>
            <a:pPr marL="251460" indent="-251460">
              <a:lnSpc>
                <a:spcPct val="120000"/>
              </a:lnSpc>
              <a:spcBef>
                <a:spcPts val="600"/>
              </a:spcBef>
            </a:pPr>
            <a:r>
              <a:rPr lang="en-US" sz="1200" dirty="0">
                <a:latin typeface="Arial"/>
                <a:cs typeface="Arial"/>
              </a:rPr>
              <a:t>Gascoyne District, Parks and Wildlife Service</a:t>
            </a:r>
          </a:p>
          <a:p>
            <a:pPr marL="251460" indent="-251460">
              <a:lnSpc>
                <a:spcPct val="120000"/>
              </a:lnSpc>
              <a:spcBef>
                <a:spcPts val="600"/>
              </a:spcBef>
            </a:pPr>
            <a:r>
              <a:rPr lang="en-US" sz="1200" dirty="0">
                <a:latin typeface="Arial"/>
                <a:cs typeface="Arial"/>
              </a:rPr>
              <a:t>Biodiversity and Conservation Science</a:t>
            </a:r>
          </a:p>
          <a:p>
            <a:pPr marL="251460" indent="-251460">
              <a:lnSpc>
                <a:spcPct val="120000"/>
              </a:lnSpc>
              <a:spcBef>
                <a:spcPts val="600"/>
              </a:spcBef>
            </a:pPr>
            <a:r>
              <a:rPr lang="en-US" sz="1200" dirty="0">
                <a:latin typeface="Arial"/>
                <a:cs typeface="Arial"/>
              </a:rPr>
              <a:t>Perth Zoo</a:t>
            </a:r>
          </a:p>
          <a:p>
            <a:pPr marL="251460" indent="-251460">
              <a:lnSpc>
                <a:spcPct val="120000"/>
              </a:lnSpc>
              <a:spcBef>
                <a:spcPts val="600"/>
              </a:spcBef>
            </a:pPr>
            <a:r>
              <a:rPr lang="en-US" sz="1200" dirty="0">
                <a:latin typeface="Arial"/>
                <a:cs typeface="Arial"/>
              </a:rPr>
              <a:t>Science Teachers’ Association of Western Australia</a:t>
            </a:r>
          </a:p>
          <a:p>
            <a:pPr marL="251460" indent="-251460">
              <a:lnSpc>
                <a:spcPct val="120000"/>
              </a:lnSpc>
              <a:spcBef>
                <a:spcPts val="600"/>
              </a:spcBef>
            </a:pPr>
            <a:r>
              <a:rPr lang="en-US" sz="1200" dirty="0">
                <a:latin typeface="Arial"/>
                <a:cs typeface="Arial"/>
              </a:rPr>
              <a:t>Curtin University HIVE</a:t>
            </a:r>
          </a:p>
          <a:p>
            <a:pPr marL="251460" indent="-251460">
              <a:lnSpc>
                <a:spcPct val="120000"/>
              </a:lnSpc>
              <a:spcBef>
                <a:spcPts val="600"/>
              </a:spcBef>
            </a:pPr>
            <a:r>
              <a:rPr lang="en-US" sz="1200" dirty="0">
                <a:latin typeface="Arial"/>
                <a:cs typeface="Arial"/>
              </a:rPr>
              <a:t>Curtin University Micro-CT Facility</a:t>
            </a:r>
          </a:p>
          <a:p>
            <a:pPr marL="251460" indent="-251460">
              <a:lnSpc>
                <a:spcPct val="120000"/>
              </a:lnSpc>
              <a:spcBef>
                <a:spcPts val="600"/>
              </a:spcBef>
            </a:pPr>
            <a:r>
              <a:rPr lang="en-US" sz="1200" dirty="0">
                <a:latin typeface="Arial"/>
                <a:cs typeface="Arial"/>
              </a:rPr>
              <a:t>The Harry Butler Institute and the Veterinary Anatomy Department, Murdoch University </a:t>
            </a:r>
          </a:p>
          <a:p>
            <a:pPr marL="251460" indent="-251460">
              <a:lnSpc>
                <a:spcPct val="120000"/>
              </a:lnSpc>
              <a:spcBef>
                <a:spcPts val="600"/>
              </a:spcBef>
            </a:pPr>
            <a:r>
              <a:rPr lang="en-US" sz="1200" dirty="0">
                <a:latin typeface="Arial"/>
                <a:cs typeface="Arial"/>
              </a:rPr>
              <a:t>WA Museum</a:t>
            </a:r>
          </a:p>
          <a:p>
            <a:pPr marL="251460" indent="-251460">
              <a:lnSpc>
                <a:spcPct val="120000"/>
              </a:lnSpc>
              <a:spcBef>
                <a:spcPts val="600"/>
              </a:spcBef>
            </a:pPr>
            <a:r>
              <a:rPr lang="en-US" sz="1200" dirty="0">
                <a:latin typeface="Arial"/>
                <a:cs typeface="Arial"/>
              </a:rPr>
              <a:t>Global Digital Citizen Foundation</a:t>
            </a:r>
          </a:p>
          <a:p>
            <a:pPr marL="251460" indent="-251460">
              <a:lnSpc>
                <a:spcPct val="120000"/>
              </a:lnSpc>
              <a:spcBef>
                <a:spcPts val="600"/>
              </a:spcBef>
            </a:pPr>
            <a:r>
              <a:rPr lang="en-US" sz="1200" dirty="0" err="1">
                <a:latin typeface="Arial"/>
                <a:cs typeface="Arial"/>
              </a:rPr>
              <a:t>Wabisabi</a:t>
            </a:r>
            <a:r>
              <a:rPr lang="en-US" sz="1200" dirty="0">
                <a:latin typeface="Arial"/>
                <a:cs typeface="Arial"/>
              </a:rPr>
              <a:t> Learning</a:t>
            </a:r>
          </a:p>
        </p:txBody>
      </p:sp>
      <p:pic>
        <p:nvPicPr>
          <p:cNvPr id="5" name="Picture 4" descr="A picture containing text, clipart&#10;&#10;Description automatically generated">
            <a:extLst>
              <a:ext uri="{FF2B5EF4-FFF2-40B4-BE49-F238E27FC236}">
                <a16:creationId xmlns:a16="http://schemas.microsoft.com/office/drawing/2014/main" id="{B273DA32-43E2-44C8-B92C-C83982B3F6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2369" y="6420929"/>
            <a:ext cx="1100316" cy="664645"/>
          </a:xfrm>
          <a:prstGeom prst="rect">
            <a:avLst/>
          </a:prstGeom>
        </p:spPr>
      </p:pic>
      <p:sp>
        <p:nvSpPr>
          <p:cNvPr id="14" name="TextBox 13">
            <a:extLst>
              <a:ext uri="{FF2B5EF4-FFF2-40B4-BE49-F238E27FC236}">
                <a16:creationId xmlns:a16="http://schemas.microsoft.com/office/drawing/2014/main" id="{58582D2C-F1AB-4341-B7F8-B350A57CC1A2}"/>
              </a:ext>
            </a:extLst>
          </p:cNvPr>
          <p:cNvSpPr txBox="1"/>
          <p:nvPr/>
        </p:nvSpPr>
        <p:spPr>
          <a:xfrm>
            <a:off x="8688123" y="6915491"/>
            <a:ext cx="868807" cy="215444"/>
          </a:xfrm>
          <a:prstGeom prst="rect">
            <a:avLst/>
          </a:prstGeom>
          <a:noFill/>
        </p:spPr>
        <p:txBody>
          <a:bodyPr wrap="square">
            <a:spAutoFit/>
          </a:bodyPr>
          <a:lstStyle/>
          <a:p>
            <a:r>
              <a:rPr lang="en-AU" sz="800" i="1" dirty="0" err="1">
                <a:effectLst/>
                <a:ea typeface="Calibri" panose="020F0502020204030204" pitchFamily="34" charset="0"/>
              </a:rPr>
              <a:t>Micheal</a:t>
            </a:r>
            <a:r>
              <a:rPr lang="en-AU" sz="800" i="1" dirty="0">
                <a:effectLst/>
                <a:ea typeface="Calibri" panose="020F0502020204030204" pitchFamily="34" charset="0"/>
              </a:rPr>
              <a:t> Bryant</a:t>
            </a:r>
            <a:endParaRPr lang="en-AU" sz="800" i="1" dirty="0"/>
          </a:p>
        </p:txBody>
      </p:sp>
      <p:pic>
        <p:nvPicPr>
          <p:cNvPr id="6" name="Picture 5" descr="A brown and white image of a rodent&#10;&#10;Description automatically generated">
            <a:extLst>
              <a:ext uri="{FF2B5EF4-FFF2-40B4-BE49-F238E27FC236}">
                <a16:creationId xmlns:a16="http://schemas.microsoft.com/office/drawing/2014/main" id="{C8C7B506-5DAC-5AD6-49EB-5AA7090B6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8746" y="1419310"/>
            <a:ext cx="4865809" cy="3970406"/>
          </a:xfrm>
          <a:prstGeom prst="rect">
            <a:avLst/>
          </a:prstGeom>
        </p:spPr>
      </p:pic>
    </p:spTree>
    <p:extLst>
      <p:ext uri="{BB962C8B-B14F-4D97-AF65-F5344CB8AC3E}">
        <p14:creationId xmlns:p14="http://schemas.microsoft.com/office/powerpoint/2010/main" val="472766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Construct a Food Web</a:t>
            </a:r>
            <a:endParaRPr lang="en-AU"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436406"/>
            <a:ext cx="3189767" cy="5509200"/>
          </a:xfrm>
          <a:prstGeom prst="rect">
            <a:avLst/>
          </a:prstGeom>
          <a:noFill/>
        </p:spPr>
        <p:txBody>
          <a:bodyPr wrap="square" lIns="91440" tIns="45720" rIns="91440" bIns="45720" anchor="t">
            <a:spAutoFit/>
          </a:bodyPr>
          <a:lstStyle/>
          <a:p>
            <a:pPr algn="l"/>
            <a:r>
              <a:rPr lang="en-US" sz="1100" b="1" i="0" dirty="0">
                <a:solidFill>
                  <a:srgbClr val="111111"/>
                </a:solidFill>
                <a:effectLst/>
                <a:highlight>
                  <a:srgbClr val="FFFFFF"/>
                </a:highlight>
              </a:rPr>
              <a:t>Dirk Hartog Island Food Web</a:t>
            </a:r>
          </a:p>
          <a:p>
            <a:pPr algn="l"/>
            <a:r>
              <a:rPr lang="en-US" sz="1100" i="0" dirty="0">
                <a:solidFill>
                  <a:srgbClr val="111111"/>
                </a:solidFill>
                <a:effectLst/>
                <a:highlight>
                  <a:srgbClr val="FFFFFF"/>
                </a:highlight>
              </a:rPr>
              <a:t>A food web is used to show how organisms interact with each other, and the flow of energy </a:t>
            </a:r>
            <a:r>
              <a:rPr lang="en-US" sz="1100" dirty="0">
                <a:solidFill>
                  <a:srgbClr val="111111"/>
                </a:solidFill>
                <a:highlight>
                  <a:srgbClr val="FFFFFF"/>
                </a:highlight>
              </a:rPr>
              <a:t>through</a:t>
            </a:r>
            <a:r>
              <a:rPr lang="en-US" sz="1100" i="0" dirty="0">
                <a:solidFill>
                  <a:srgbClr val="111111"/>
                </a:solidFill>
                <a:effectLst/>
                <a:highlight>
                  <a:srgbClr val="FFFFFF"/>
                </a:highlight>
              </a:rPr>
              <a:t> an ecosystem. Research some examples of food chains and food webs (</a:t>
            </a:r>
            <a:r>
              <a:rPr lang="en-US" sz="1100" i="0" dirty="0" err="1">
                <a:solidFill>
                  <a:srgbClr val="111111"/>
                </a:solidFill>
                <a:effectLst/>
                <a:highlight>
                  <a:srgbClr val="FFFFFF"/>
                </a:highlight>
              </a:rPr>
              <a:t>Eg.</a:t>
            </a:r>
            <a:r>
              <a:rPr lang="en-US" sz="1100" i="0" dirty="0">
                <a:solidFill>
                  <a:srgbClr val="111111"/>
                </a:solidFill>
                <a:effectLst/>
                <a:highlight>
                  <a:srgbClr val="FFFFFF"/>
                </a:highlight>
              </a:rPr>
              <a:t> using a Google image search). Using the Wild Challenge card set, see if you can create your own food web for Dirk Hartog Island. Use arrows to show the flow of energy from one organism to another.</a:t>
            </a:r>
          </a:p>
          <a:p>
            <a:pPr algn="l"/>
            <a:endParaRPr lang="en-US" sz="1100" i="0" dirty="0">
              <a:solidFill>
                <a:srgbClr val="111111"/>
              </a:solidFill>
              <a:effectLst/>
              <a:highlight>
                <a:srgbClr val="FFFFFF"/>
              </a:highlight>
            </a:endParaRPr>
          </a:p>
          <a:p>
            <a:pPr algn="l"/>
            <a:r>
              <a:rPr lang="en-US" sz="1100" i="0" dirty="0">
                <a:solidFill>
                  <a:srgbClr val="111111"/>
                </a:solidFill>
                <a:effectLst/>
                <a:highlight>
                  <a:srgbClr val="FFFFFF"/>
                </a:highlight>
              </a:rPr>
              <a:t>Use the following clues to help:</a:t>
            </a:r>
          </a:p>
          <a:p>
            <a:pPr algn="l"/>
            <a:endParaRPr lang="en-US" sz="1100" b="1" i="0" dirty="0">
              <a:solidFill>
                <a:srgbClr val="111111"/>
              </a:solidFill>
              <a:effectLst/>
              <a:highlight>
                <a:srgbClr val="FFFFFF"/>
              </a:highlight>
            </a:endParaRPr>
          </a:p>
          <a:p>
            <a:pPr algn="l"/>
            <a:r>
              <a:rPr lang="en-US" sz="1100" b="1" i="0" dirty="0">
                <a:solidFill>
                  <a:srgbClr val="111111"/>
                </a:solidFill>
                <a:effectLst/>
                <a:highlight>
                  <a:srgbClr val="FFFFFF"/>
                </a:highlight>
              </a:rPr>
              <a:t>Discussion Questions:</a:t>
            </a:r>
          </a:p>
          <a:p>
            <a:pPr algn="l">
              <a:buFont typeface="+mj-lt"/>
              <a:buAutoNum type="arabicPeriod"/>
            </a:pPr>
            <a:endParaRPr lang="en-US" sz="1100" i="0" dirty="0">
              <a:solidFill>
                <a:srgbClr val="111111"/>
              </a:solidFill>
              <a:effectLst/>
              <a:highlight>
                <a:srgbClr val="FFFFFF"/>
              </a:highlight>
            </a:endParaRPr>
          </a:p>
          <a:p>
            <a:pPr algn="l">
              <a:buFont typeface="+mj-lt"/>
              <a:buAutoNum type="arabicPeriod"/>
            </a:pPr>
            <a:r>
              <a:rPr lang="en-US" sz="1100" i="0" dirty="0">
                <a:solidFill>
                  <a:srgbClr val="111111"/>
                </a:solidFill>
                <a:effectLst/>
                <a:highlight>
                  <a:srgbClr val="FFFFFF"/>
                </a:highlight>
              </a:rPr>
              <a:t>Western </a:t>
            </a:r>
            <a:r>
              <a:rPr lang="en-US" sz="1100" i="0" dirty="0" err="1">
                <a:solidFill>
                  <a:srgbClr val="111111"/>
                </a:solidFill>
                <a:effectLst/>
                <a:highlight>
                  <a:srgbClr val="FFFFFF"/>
                </a:highlight>
              </a:rPr>
              <a:t>Grasswren</a:t>
            </a:r>
            <a:r>
              <a:rPr lang="en-US" sz="1100" i="0" dirty="0">
                <a:solidFill>
                  <a:srgbClr val="111111"/>
                </a:solidFill>
                <a:effectLst/>
                <a:highlight>
                  <a:srgbClr val="FFFFFF"/>
                </a:highlight>
              </a:rPr>
              <a:t> (Insectivore and Seed Eater) - How does the Western </a:t>
            </a:r>
            <a:r>
              <a:rPr lang="en-US" sz="1100" i="0" dirty="0" err="1">
                <a:solidFill>
                  <a:srgbClr val="111111"/>
                </a:solidFill>
                <a:effectLst/>
                <a:highlight>
                  <a:srgbClr val="FFFFFF"/>
                </a:highlight>
              </a:rPr>
              <a:t>Grasswren’s</a:t>
            </a:r>
            <a:r>
              <a:rPr lang="en-US" sz="1100" i="0" dirty="0">
                <a:solidFill>
                  <a:srgbClr val="111111"/>
                </a:solidFill>
                <a:effectLst/>
                <a:highlight>
                  <a:srgbClr val="FFFFFF"/>
                </a:highlight>
              </a:rPr>
              <a:t> dual diet of invertebrates and seeds contribute to its survival? What role does it play in nutrient cycling? Can you think of specific invertebrates that the Western </a:t>
            </a:r>
            <a:r>
              <a:rPr lang="en-US" sz="1100" i="0" dirty="0" err="1">
                <a:solidFill>
                  <a:srgbClr val="111111"/>
                </a:solidFill>
                <a:effectLst/>
                <a:highlight>
                  <a:srgbClr val="FFFFFF"/>
                </a:highlight>
              </a:rPr>
              <a:t>Grasswren</a:t>
            </a:r>
            <a:r>
              <a:rPr lang="en-US" sz="1100" i="0" dirty="0">
                <a:solidFill>
                  <a:srgbClr val="111111"/>
                </a:solidFill>
                <a:effectLst/>
                <a:highlight>
                  <a:srgbClr val="FFFFFF"/>
                </a:highlight>
              </a:rPr>
              <a:t> might prey upon, and how this interaction affects both the </a:t>
            </a:r>
            <a:r>
              <a:rPr lang="en-US" sz="1100" i="0" dirty="0" err="1">
                <a:solidFill>
                  <a:srgbClr val="111111"/>
                </a:solidFill>
                <a:effectLst/>
                <a:highlight>
                  <a:srgbClr val="FFFFFF"/>
                </a:highlight>
              </a:rPr>
              <a:t>grasswren</a:t>
            </a:r>
            <a:r>
              <a:rPr lang="en-US" sz="1100" i="0" dirty="0">
                <a:solidFill>
                  <a:srgbClr val="111111"/>
                </a:solidFill>
                <a:effectLst/>
                <a:highlight>
                  <a:srgbClr val="FFFFFF"/>
                </a:highlight>
              </a:rPr>
              <a:t> and its prey?</a:t>
            </a:r>
          </a:p>
          <a:p>
            <a:pPr algn="l">
              <a:buFont typeface="+mj-lt"/>
              <a:buAutoNum type="arabicPeriod"/>
            </a:pPr>
            <a:endParaRPr lang="en-US" sz="1100" i="0" dirty="0">
              <a:solidFill>
                <a:srgbClr val="111111"/>
              </a:solidFill>
              <a:effectLst/>
              <a:highlight>
                <a:srgbClr val="FFFFFF"/>
              </a:highlight>
            </a:endParaRPr>
          </a:p>
          <a:p>
            <a:pPr algn="l">
              <a:buFont typeface="+mj-lt"/>
              <a:buAutoNum type="arabicPeriod"/>
            </a:pPr>
            <a:r>
              <a:rPr lang="en-US" sz="1100" i="0" dirty="0">
                <a:solidFill>
                  <a:srgbClr val="111111"/>
                </a:solidFill>
                <a:effectLst/>
                <a:highlight>
                  <a:srgbClr val="FFFFFF"/>
                </a:highlight>
              </a:rPr>
              <a:t>Greater Stick-nest Rat (Herbivore) - How does the Greater Stick-nest Rat shape the island’s vegetation by feeding on succulent and semi-succulent shrubs? What impact does this have on the ecosystem? What other animals might benefit from the habitat created by the stick-nest rat’s nest-building behavior?</a:t>
            </a:r>
          </a:p>
        </p:txBody>
      </p:sp>
      <p:grpSp>
        <p:nvGrpSpPr>
          <p:cNvPr id="12" name="Group 11">
            <a:extLst>
              <a:ext uri="{FF2B5EF4-FFF2-40B4-BE49-F238E27FC236}">
                <a16:creationId xmlns:a16="http://schemas.microsoft.com/office/drawing/2014/main" id="{557527DC-2011-7C44-1F8A-64EE659E00E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DFF9A7FA-56F5-A914-BD02-117650EFDF6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3704AD1-05AC-7D16-D0F2-6A95C0612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9BBC06C8-7394-B964-F40B-2D5CC5DEF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graphicFrame>
        <p:nvGraphicFramePr>
          <p:cNvPr id="3" name="Diagram 2">
            <a:extLst>
              <a:ext uri="{FF2B5EF4-FFF2-40B4-BE49-F238E27FC236}">
                <a16:creationId xmlns:a16="http://schemas.microsoft.com/office/drawing/2014/main" id="{6AC778A6-6C6E-C41D-1245-07A8DD321C98}"/>
              </a:ext>
            </a:extLst>
          </p:cNvPr>
          <p:cNvGraphicFramePr/>
          <p:nvPr>
            <p:extLst>
              <p:ext uri="{D42A27DB-BD31-4B8C-83A1-F6EECF244321}">
                <p14:modId xmlns:p14="http://schemas.microsoft.com/office/powerpoint/2010/main" val="1228435650"/>
              </p:ext>
            </p:extLst>
          </p:nvPr>
        </p:nvGraphicFramePr>
        <p:xfrm>
          <a:off x="3317359" y="425302"/>
          <a:ext cx="7329722" cy="80275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1918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Construct a more complex Food Web</a:t>
            </a:r>
            <a:endParaRPr lang="en-AU"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4713" y="1397638"/>
            <a:ext cx="10677100" cy="938719"/>
          </a:xfrm>
          <a:prstGeom prst="rect">
            <a:avLst/>
          </a:prstGeom>
          <a:noFill/>
        </p:spPr>
        <p:txBody>
          <a:bodyPr wrap="square">
            <a:spAutoFit/>
          </a:bodyPr>
          <a:lstStyle/>
          <a:p>
            <a:pPr algn="l"/>
            <a:r>
              <a:rPr lang="en-US" sz="1100" b="1" i="0" dirty="0">
                <a:solidFill>
                  <a:srgbClr val="111111"/>
                </a:solidFill>
                <a:effectLst/>
                <a:highlight>
                  <a:srgbClr val="FFFFFF"/>
                </a:highlight>
              </a:rPr>
              <a:t>Dirk Hartog Island Food Web</a:t>
            </a:r>
          </a:p>
          <a:p>
            <a:pPr algn="l"/>
            <a:r>
              <a:rPr lang="en-US" sz="1100" i="0" dirty="0">
                <a:solidFill>
                  <a:srgbClr val="111111"/>
                </a:solidFill>
                <a:effectLst/>
                <a:highlight>
                  <a:srgbClr val="FFFFFF"/>
                </a:highlight>
              </a:rPr>
              <a:t>A food web is used to show how organisms interact with each other, and the flow of energy throughout the system in an ecosystem. Using the Wild Challenge card set, see if you can create your own food web for Dirk Hartog Island. Use arrows to show the flow of energy from one organism to another. </a:t>
            </a:r>
          </a:p>
          <a:p>
            <a:pPr algn="l"/>
            <a:endParaRPr lang="en-US" sz="1100" b="1" dirty="0">
              <a:solidFill>
                <a:srgbClr val="111111"/>
              </a:solidFill>
              <a:highlight>
                <a:srgbClr val="FFFFFF"/>
              </a:highlight>
            </a:endParaRPr>
          </a:p>
          <a:p>
            <a:pPr algn="l"/>
            <a:r>
              <a:rPr lang="en-US" sz="1100" b="1" i="0" dirty="0">
                <a:solidFill>
                  <a:srgbClr val="111111"/>
                </a:solidFill>
                <a:effectLst/>
                <a:highlight>
                  <a:srgbClr val="FFFFFF"/>
                </a:highlight>
              </a:rPr>
              <a:t>Use the following clues to help!</a:t>
            </a:r>
          </a:p>
        </p:txBody>
      </p:sp>
      <p:grpSp>
        <p:nvGrpSpPr>
          <p:cNvPr id="12" name="Group 11">
            <a:extLst>
              <a:ext uri="{FF2B5EF4-FFF2-40B4-BE49-F238E27FC236}">
                <a16:creationId xmlns:a16="http://schemas.microsoft.com/office/drawing/2014/main" id="{557527DC-2011-7C44-1F8A-64EE659E00E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DFF9A7FA-56F5-A914-BD02-117650EFDF6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3704AD1-05AC-7D16-D0F2-6A95C0612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9BBC06C8-7394-B964-F40B-2D5CC5DEF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graphicFrame>
        <p:nvGraphicFramePr>
          <p:cNvPr id="3" name="Diagram 2">
            <a:extLst>
              <a:ext uri="{FF2B5EF4-FFF2-40B4-BE49-F238E27FC236}">
                <a16:creationId xmlns:a16="http://schemas.microsoft.com/office/drawing/2014/main" id="{6AC778A6-6C6E-C41D-1245-07A8DD321C98}"/>
              </a:ext>
            </a:extLst>
          </p:cNvPr>
          <p:cNvGraphicFramePr/>
          <p:nvPr/>
        </p:nvGraphicFramePr>
        <p:xfrm>
          <a:off x="14713" y="2166257"/>
          <a:ext cx="8733573" cy="53934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Rounded Corners 5">
            <a:extLst>
              <a:ext uri="{FF2B5EF4-FFF2-40B4-BE49-F238E27FC236}">
                <a16:creationId xmlns:a16="http://schemas.microsoft.com/office/drawing/2014/main" id="{E644ED30-6765-FC9A-04CC-ECFDA22499C7}"/>
              </a:ext>
            </a:extLst>
          </p:cNvPr>
          <p:cNvSpPr/>
          <p:nvPr/>
        </p:nvSpPr>
        <p:spPr>
          <a:xfrm>
            <a:off x="8762999" y="2176545"/>
            <a:ext cx="1914101" cy="522331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l"/>
            <a:r>
              <a:rPr lang="en-US" sz="1000" b="1" i="0" dirty="0">
                <a:solidFill>
                  <a:srgbClr val="111111"/>
                </a:solidFill>
                <a:effectLst/>
                <a:highlight>
                  <a:srgbClr val="FFFFFF"/>
                </a:highlight>
              </a:rPr>
              <a:t>Discussion Questions:</a:t>
            </a:r>
          </a:p>
          <a:p>
            <a:pPr marL="228600" indent="-228600" algn="l">
              <a:buAutoNum type="arabicPeriod"/>
            </a:pPr>
            <a:endParaRPr lang="en-US" sz="1000" dirty="0">
              <a:solidFill>
                <a:srgbClr val="111111"/>
              </a:solidFill>
              <a:highlight>
                <a:srgbClr val="FFFFFF"/>
              </a:highlight>
            </a:endParaRPr>
          </a:p>
          <a:p>
            <a:pPr algn="l"/>
            <a:r>
              <a:rPr lang="en-US" sz="1000" b="0" i="0" dirty="0">
                <a:solidFill>
                  <a:srgbClr val="111111"/>
                </a:solidFill>
                <a:effectLst/>
                <a:highlight>
                  <a:srgbClr val="FFFFFF"/>
                </a:highlight>
              </a:rPr>
              <a:t>Let’s explore some thought-provoking questions related to the fascinating species on Dirk Hartog Island:</a:t>
            </a:r>
          </a:p>
          <a:p>
            <a:pPr marL="228600" indent="-228600" algn="l">
              <a:buAutoNum type="arabicPeriod"/>
            </a:pPr>
            <a:endParaRPr lang="en-US" sz="1000" b="0" i="0" dirty="0">
              <a:solidFill>
                <a:srgbClr val="111111"/>
              </a:solidFill>
              <a:effectLst/>
              <a:highlight>
                <a:srgbClr val="FFFFFF"/>
              </a:highlight>
            </a:endParaRPr>
          </a:p>
          <a:p>
            <a:pPr marL="228600" indent="-228600" algn="l">
              <a:buAutoNum type="arabicPeriod"/>
            </a:pPr>
            <a:r>
              <a:rPr lang="en-US" sz="1000" b="0" i="0" dirty="0">
                <a:solidFill>
                  <a:srgbClr val="111111"/>
                </a:solidFill>
                <a:effectLst/>
                <a:highlight>
                  <a:srgbClr val="FFFFFF"/>
                </a:highlight>
              </a:rPr>
              <a:t>Berries - Which animals might rely on berries for energy? How do these animals contribute to the overall ecosystem? How does the availability of berries impact the population dynamics of certain species?</a:t>
            </a:r>
          </a:p>
          <a:p>
            <a:pPr marL="228600" indent="-228600" algn="l">
              <a:buAutoNum type="arabicPeriod"/>
            </a:pPr>
            <a:endParaRPr lang="en-US" sz="1000" b="0" i="0" dirty="0">
              <a:solidFill>
                <a:srgbClr val="111111"/>
              </a:solidFill>
              <a:effectLst/>
              <a:highlight>
                <a:srgbClr val="FFFFFF"/>
              </a:highlight>
            </a:endParaRPr>
          </a:p>
          <a:p>
            <a:pPr marL="228600" indent="-228600" algn="l">
              <a:buAutoNum type="arabicPeriod"/>
            </a:pPr>
            <a:r>
              <a:rPr lang="en-US" sz="1000" b="0" i="0" dirty="0">
                <a:solidFill>
                  <a:srgbClr val="111111"/>
                </a:solidFill>
                <a:effectLst/>
                <a:highlight>
                  <a:srgbClr val="FFFFFF"/>
                </a:highlight>
              </a:rPr>
              <a:t>Bushes - Consider the interactions between herbivores and insectivores with the bushy vegetation. How do these interactions affect the ecosystem? How do bushes provide essential resources (shelter, nesting sites, and food) for different animals?</a:t>
            </a:r>
          </a:p>
        </p:txBody>
      </p:sp>
    </p:spTree>
    <p:extLst>
      <p:ext uri="{BB962C8B-B14F-4D97-AF65-F5344CB8AC3E}">
        <p14:creationId xmlns:p14="http://schemas.microsoft.com/office/powerpoint/2010/main" val="127200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Food Web Clues - Existing Species</a:t>
            </a:r>
            <a:endParaRPr lang="en-AU"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4713" y="1397638"/>
            <a:ext cx="10677100" cy="938719"/>
          </a:xfrm>
          <a:prstGeom prst="rect">
            <a:avLst/>
          </a:prstGeom>
          <a:noFill/>
        </p:spPr>
        <p:txBody>
          <a:bodyPr wrap="square">
            <a:spAutoFit/>
          </a:bodyPr>
          <a:lstStyle/>
          <a:p>
            <a:pPr algn="l"/>
            <a:r>
              <a:rPr lang="en-US" sz="1100" b="1" i="0" dirty="0">
                <a:solidFill>
                  <a:srgbClr val="111111"/>
                </a:solidFill>
                <a:effectLst/>
                <a:highlight>
                  <a:srgbClr val="FFFFFF"/>
                </a:highlight>
              </a:rPr>
              <a:t>Dirk Hartog Island Food Web</a:t>
            </a:r>
          </a:p>
          <a:p>
            <a:pPr algn="l"/>
            <a:r>
              <a:rPr lang="en-US" sz="1100" i="0" dirty="0">
                <a:solidFill>
                  <a:srgbClr val="111111"/>
                </a:solidFill>
                <a:effectLst/>
                <a:highlight>
                  <a:srgbClr val="FFFFFF"/>
                </a:highlight>
              </a:rPr>
              <a:t>A food web is used to show how organisms interact with each other, and the flow of energy throughout the system in an ecosystem. Using the Wild Challenge card set, see if you can create your own food web for Dirk Hartog Island using the animals that were already on the island. Use arrows to show the flow of energy from one organism to another. Use the following clues to help:</a:t>
            </a:r>
          </a:p>
          <a:p>
            <a:pPr algn="l"/>
            <a:endParaRPr lang="en-US" sz="1100" b="1" i="0" dirty="0">
              <a:solidFill>
                <a:srgbClr val="111111"/>
              </a:solidFill>
              <a:effectLst/>
              <a:highlight>
                <a:srgbClr val="FFFFFF"/>
              </a:highlight>
            </a:endParaRPr>
          </a:p>
        </p:txBody>
      </p:sp>
      <p:grpSp>
        <p:nvGrpSpPr>
          <p:cNvPr id="12" name="Group 11">
            <a:extLst>
              <a:ext uri="{FF2B5EF4-FFF2-40B4-BE49-F238E27FC236}">
                <a16:creationId xmlns:a16="http://schemas.microsoft.com/office/drawing/2014/main" id="{557527DC-2011-7C44-1F8A-64EE659E00E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DFF9A7FA-56F5-A914-BD02-117650EFDF6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3704AD1-05AC-7D16-D0F2-6A95C0612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9BBC06C8-7394-B964-F40B-2D5CC5DEF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graphicFrame>
        <p:nvGraphicFramePr>
          <p:cNvPr id="3" name="Diagram 2">
            <a:extLst>
              <a:ext uri="{FF2B5EF4-FFF2-40B4-BE49-F238E27FC236}">
                <a16:creationId xmlns:a16="http://schemas.microsoft.com/office/drawing/2014/main" id="{6AC778A6-6C6E-C41D-1245-07A8DD321C98}"/>
              </a:ext>
            </a:extLst>
          </p:cNvPr>
          <p:cNvGraphicFramePr/>
          <p:nvPr>
            <p:extLst>
              <p:ext uri="{D42A27DB-BD31-4B8C-83A1-F6EECF244321}">
                <p14:modId xmlns:p14="http://schemas.microsoft.com/office/powerpoint/2010/main" val="2873520490"/>
              </p:ext>
            </p:extLst>
          </p:nvPr>
        </p:nvGraphicFramePr>
        <p:xfrm>
          <a:off x="179" y="2166257"/>
          <a:ext cx="8661201" cy="53934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Rounded Corners 5">
            <a:extLst>
              <a:ext uri="{FF2B5EF4-FFF2-40B4-BE49-F238E27FC236}">
                <a16:creationId xmlns:a16="http://schemas.microsoft.com/office/drawing/2014/main" id="{E644ED30-6765-FC9A-04CC-ECFDA22499C7}"/>
              </a:ext>
            </a:extLst>
          </p:cNvPr>
          <p:cNvSpPr/>
          <p:nvPr/>
        </p:nvSpPr>
        <p:spPr>
          <a:xfrm>
            <a:off x="8675914" y="2336357"/>
            <a:ext cx="1914101" cy="522331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l"/>
            <a:r>
              <a:rPr lang="en-US" sz="1000" b="1" i="0" dirty="0">
                <a:solidFill>
                  <a:srgbClr val="111111"/>
                </a:solidFill>
                <a:effectLst/>
                <a:highlight>
                  <a:srgbClr val="FFFFFF"/>
                </a:highlight>
              </a:rPr>
              <a:t>Discussion Questions:</a:t>
            </a:r>
          </a:p>
          <a:p>
            <a:pPr algn="l"/>
            <a:endParaRPr lang="en-US" sz="1000" b="0" i="0" dirty="0">
              <a:solidFill>
                <a:srgbClr val="111111"/>
              </a:solidFill>
              <a:effectLst/>
              <a:highlight>
                <a:srgbClr val="FFFFFF"/>
              </a:highlight>
            </a:endParaRPr>
          </a:p>
          <a:p>
            <a:pPr marL="228600" indent="-228600" algn="l">
              <a:buAutoNum type="arabicPeriod"/>
            </a:pPr>
            <a:r>
              <a:rPr lang="en-US" sz="1000" b="0" i="0" dirty="0">
                <a:solidFill>
                  <a:srgbClr val="111111"/>
                </a:solidFill>
                <a:effectLst/>
                <a:highlight>
                  <a:srgbClr val="FFFFFF"/>
                </a:highlight>
              </a:rPr>
              <a:t>Why were feral cats removed from Dirk Hartog Island National Park as part of the Return to 1616 Ecological Restoration Project? How does this change your food web?</a:t>
            </a:r>
          </a:p>
          <a:p>
            <a:pPr marL="228600" indent="-228600" algn="l">
              <a:buAutoNum type="arabicPeriod"/>
            </a:pPr>
            <a:r>
              <a:rPr lang="en-US" sz="1000" dirty="0">
                <a:solidFill>
                  <a:srgbClr val="111111"/>
                </a:solidFill>
                <a:highlight>
                  <a:srgbClr val="FFFFFF"/>
                </a:highlight>
              </a:rPr>
              <a:t>How might the presence of loggerhead turtles nesting on the island’s beaches impact the terrestrial ecosystem?</a:t>
            </a:r>
          </a:p>
          <a:p>
            <a:pPr marL="228600" indent="-228600" algn="l">
              <a:buAutoNum type="arabicPeriod"/>
            </a:pPr>
            <a:r>
              <a:rPr lang="en-US" sz="1000" dirty="0">
                <a:solidFill>
                  <a:srgbClr val="111111"/>
                </a:solidFill>
                <a:highlight>
                  <a:srgbClr val="FFFFFF"/>
                </a:highlight>
              </a:rPr>
              <a:t>The dugong is a herbivorous marine mammal that feeds on seagrass meadows. How does its diet influence the health of seagrass ecosystems, and what other species might benefit or be affected by its presence?</a:t>
            </a:r>
          </a:p>
          <a:p>
            <a:pPr marL="228600" indent="-228600" algn="l">
              <a:buAutoNum type="arabicPeriod"/>
            </a:pPr>
            <a:endParaRPr lang="en-US" sz="1000" dirty="0">
              <a:solidFill>
                <a:srgbClr val="111111"/>
              </a:solidFill>
              <a:highlight>
                <a:srgbClr val="FFFFFF"/>
              </a:highlight>
            </a:endParaRPr>
          </a:p>
          <a:p>
            <a:pPr algn="l"/>
            <a:r>
              <a:rPr lang="en-US" sz="1000" dirty="0">
                <a:solidFill>
                  <a:srgbClr val="111111"/>
                </a:solidFill>
                <a:highlight>
                  <a:srgbClr val="FFFFFF"/>
                </a:highlight>
              </a:rPr>
              <a:t>Feel free to explore these questions further during your food web discussions!</a:t>
            </a:r>
          </a:p>
          <a:p>
            <a:pPr algn="l"/>
            <a:endParaRPr lang="en-US" sz="1000" b="0" i="0" dirty="0">
              <a:solidFill>
                <a:srgbClr val="111111"/>
              </a:solidFill>
              <a:effectLst/>
              <a:highlight>
                <a:srgbClr val="FFFFFF"/>
              </a:highlight>
            </a:endParaRPr>
          </a:p>
        </p:txBody>
      </p:sp>
    </p:spTree>
    <p:extLst>
      <p:ext uri="{BB962C8B-B14F-4D97-AF65-F5344CB8AC3E}">
        <p14:creationId xmlns:p14="http://schemas.microsoft.com/office/powerpoint/2010/main" val="2710724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Food Web Clues - Translocated Species</a:t>
            </a:r>
            <a:endParaRPr lang="en-AU"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4713" y="1397638"/>
            <a:ext cx="10677100" cy="769441"/>
          </a:xfrm>
          <a:prstGeom prst="rect">
            <a:avLst/>
          </a:prstGeom>
          <a:noFill/>
        </p:spPr>
        <p:txBody>
          <a:bodyPr wrap="square">
            <a:spAutoFit/>
          </a:bodyPr>
          <a:lstStyle/>
          <a:p>
            <a:pPr algn="l"/>
            <a:r>
              <a:rPr lang="en-US" sz="1100" b="1" i="0" dirty="0">
                <a:solidFill>
                  <a:srgbClr val="111111"/>
                </a:solidFill>
                <a:effectLst/>
                <a:highlight>
                  <a:srgbClr val="FFFFFF"/>
                </a:highlight>
              </a:rPr>
              <a:t>Dirk Hartog Island Food Web</a:t>
            </a:r>
          </a:p>
          <a:p>
            <a:pPr algn="l"/>
            <a:r>
              <a:rPr lang="en-US" sz="1100" i="0" dirty="0">
                <a:solidFill>
                  <a:srgbClr val="111111"/>
                </a:solidFill>
                <a:effectLst/>
                <a:highlight>
                  <a:srgbClr val="FFFFFF"/>
                </a:highlight>
              </a:rPr>
              <a:t>A food web is used to show how organisms interact with each other, and the flow of energy throughout the system in an ecosystem</a:t>
            </a:r>
            <a:r>
              <a:rPr lang="en-US" sz="1100" i="0">
                <a:solidFill>
                  <a:srgbClr val="111111"/>
                </a:solidFill>
                <a:effectLst/>
                <a:highlight>
                  <a:srgbClr val="FFFFFF"/>
                </a:highlight>
              </a:rPr>
              <a:t>. Using </a:t>
            </a:r>
            <a:r>
              <a:rPr lang="en-US" sz="1100" i="0" dirty="0">
                <a:solidFill>
                  <a:srgbClr val="111111"/>
                </a:solidFill>
                <a:effectLst/>
                <a:highlight>
                  <a:srgbClr val="FFFFFF"/>
                </a:highlight>
              </a:rPr>
              <a:t>the Wild Challenge card set, see if you can create your own food web for Dirk Hartog Island. Use arrows to show the flow of energy from one organism to another. Use the following clues to help:</a:t>
            </a:r>
          </a:p>
          <a:p>
            <a:pPr algn="l"/>
            <a:endParaRPr lang="en-US" sz="1100" b="1" i="0" dirty="0">
              <a:solidFill>
                <a:srgbClr val="111111"/>
              </a:solidFill>
              <a:effectLst/>
              <a:highlight>
                <a:srgbClr val="FFFFFF"/>
              </a:highlight>
            </a:endParaRPr>
          </a:p>
        </p:txBody>
      </p:sp>
      <p:grpSp>
        <p:nvGrpSpPr>
          <p:cNvPr id="12" name="Group 11">
            <a:extLst>
              <a:ext uri="{FF2B5EF4-FFF2-40B4-BE49-F238E27FC236}">
                <a16:creationId xmlns:a16="http://schemas.microsoft.com/office/drawing/2014/main" id="{557527DC-2011-7C44-1F8A-64EE659E00E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DFF9A7FA-56F5-A914-BD02-117650EFDF6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3704AD1-05AC-7D16-D0F2-6A95C0612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9BBC06C8-7394-B964-F40B-2D5CC5DEF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graphicFrame>
        <p:nvGraphicFramePr>
          <p:cNvPr id="3" name="Diagram 2">
            <a:extLst>
              <a:ext uri="{FF2B5EF4-FFF2-40B4-BE49-F238E27FC236}">
                <a16:creationId xmlns:a16="http://schemas.microsoft.com/office/drawing/2014/main" id="{6AC778A6-6C6E-C41D-1245-07A8DD321C98}"/>
              </a:ext>
            </a:extLst>
          </p:cNvPr>
          <p:cNvGraphicFramePr/>
          <p:nvPr/>
        </p:nvGraphicFramePr>
        <p:xfrm>
          <a:off x="14713" y="2166257"/>
          <a:ext cx="8661201" cy="53934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Rounded Corners 5">
            <a:extLst>
              <a:ext uri="{FF2B5EF4-FFF2-40B4-BE49-F238E27FC236}">
                <a16:creationId xmlns:a16="http://schemas.microsoft.com/office/drawing/2014/main" id="{E644ED30-6765-FC9A-04CC-ECFDA22499C7}"/>
              </a:ext>
            </a:extLst>
          </p:cNvPr>
          <p:cNvSpPr/>
          <p:nvPr/>
        </p:nvSpPr>
        <p:spPr>
          <a:xfrm>
            <a:off x="8675914" y="2166257"/>
            <a:ext cx="1914101" cy="470753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l"/>
            <a:r>
              <a:rPr lang="en-US" sz="1000" b="1" i="0" dirty="0">
                <a:solidFill>
                  <a:srgbClr val="111111"/>
                </a:solidFill>
                <a:effectLst/>
                <a:highlight>
                  <a:srgbClr val="FFFFFF"/>
                </a:highlight>
              </a:rPr>
              <a:t>Discussion Questions:</a:t>
            </a:r>
          </a:p>
          <a:p>
            <a:pPr algn="l"/>
            <a:endParaRPr lang="en-US" sz="1000" b="1" dirty="0">
              <a:solidFill>
                <a:srgbClr val="111111"/>
              </a:solidFill>
              <a:highlight>
                <a:srgbClr val="FFFFFF"/>
              </a:highlight>
            </a:endParaRPr>
          </a:p>
          <a:p>
            <a:pPr algn="l"/>
            <a:r>
              <a:rPr lang="en-US" sz="1000" b="1" i="0" dirty="0">
                <a:solidFill>
                  <a:srgbClr val="111111"/>
                </a:solidFill>
                <a:effectLst/>
                <a:highlight>
                  <a:srgbClr val="FFFFFF"/>
                </a:highlight>
              </a:rPr>
              <a:t>Disease Impact:</a:t>
            </a:r>
            <a:endParaRPr lang="en-US" sz="1000" dirty="0">
              <a:solidFill>
                <a:srgbClr val="111111"/>
              </a:solidFill>
              <a:highlight>
                <a:srgbClr val="FFFFFF"/>
              </a:highlight>
            </a:endParaRPr>
          </a:p>
          <a:p>
            <a:pPr marL="228600" indent="-228600" algn="l">
              <a:buAutoNum type="arabicPeriod"/>
            </a:pPr>
            <a:r>
              <a:rPr lang="en-US" sz="1000" b="0" i="0" dirty="0">
                <a:solidFill>
                  <a:srgbClr val="111111"/>
                </a:solidFill>
                <a:effectLst/>
                <a:highlight>
                  <a:srgbClr val="FFFFFF"/>
                </a:highlight>
              </a:rPr>
              <a:t>What might happen if a species in this food web gets a disease? How would it affect other organisms?</a:t>
            </a:r>
          </a:p>
          <a:p>
            <a:pPr marL="228600" indent="-228600" algn="l">
              <a:buAutoNum type="arabicPeriod"/>
            </a:pPr>
            <a:r>
              <a:rPr lang="en-US" sz="1000" b="0" i="0" dirty="0">
                <a:solidFill>
                  <a:srgbClr val="111111"/>
                </a:solidFill>
                <a:effectLst/>
                <a:highlight>
                  <a:srgbClr val="FFFFFF"/>
                </a:highlight>
              </a:rPr>
              <a:t>Consider the cascading effects on energy flow and population dynamics.</a:t>
            </a:r>
          </a:p>
          <a:p>
            <a:pPr marL="228600" indent="-228600" algn="l">
              <a:buAutoNum type="arabicPeriod"/>
            </a:pPr>
            <a:endParaRPr lang="en-US" sz="1000" b="0" i="0" dirty="0">
              <a:solidFill>
                <a:srgbClr val="111111"/>
              </a:solidFill>
              <a:effectLst/>
              <a:highlight>
                <a:srgbClr val="FFFFFF"/>
              </a:highlight>
            </a:endParaRPr>
          </a:p>
          <a:p>
            <a:pPr algn="l"/>
            <a:r>
              <a:rPr lang="en-US" sz="1000" b="1" i="0" dirty="0" err="1">
                <a:solidFill>
                  <a:srgbClr val="111111"/>
                </a:solidFill>
                <a:effectLst/>
                <a:highlight>
                  <a:srgbClr val="FFFFFF"/>
                </a:highlight>
              </a:rPr>
              <a:t>Chuditch</a:t>
            </a:r>
            <a:r>
              <a:rPr lang="en-US" sz="1000" b="1" i="0" dirty="0">
                <a:solidFill>
                  <a:srgbClr val="111111"/>
                </a:solidFill>
                <a:effectLst/>
                <a:highlight>
                  <a:srgbClr val="FFFFFF"/>
                </a:highlight>
              </a:rPr>
              <a:t> Translocation:</a:t>
            </a:r>
            <a:endParaRPr lang="en-US" sz="1000" dirty="0">
              <a:solidFill>
                <a:srgbClr val="111111"/>
              </a:solidFill>
              <a:highlight>
                <a:srgbClr val="FFFFFF"/>
              </a:highlight>
            </a:endParaRPr>
          </a:p>
          <a:p>
            <a:pPr marL="228600" indent="-228600" algn="l">
              <a:buAutoNum type="arabicPeriod"/>
            </a:pPr>
            <a:r>
              <a:rPr lang="en-US" sz="1000" b="0" i="0" dirty="0">
                <a:solidFill>
                  <a:srgbClr val="111111"/>
                </a:solidFill>
                <a:effectLst/>
                <a:highlight>
                  <a:srgbClr val="FFFFFF"/>
                </a:highlight>
              </a:rPr>
              <a:t>Why is the </a:t>
            </a:r>
            <a:r>
              <a:rPr lang="en-US" sz="1000" dirty="0" err="1">
                <a:solidFill>
                  <a:srgbClr val="111111"/>
                </a:solidFill>
                <a:highlight>
                  <a:srgbClr val="FFFFFF"/>
                </a:highlight>
              </a:rPr>
              <a:t>C</a:t>
            </a:r>
            <a:r>
              <a:rPr lang="en-US" sz="1000" b="0" i="0" dirty="0" err="1">
                <a:solidFill>
                  <a:srgbClr val="111111"/>
                </a:solidFill>
                <a:effectLst/>
                <a:highlight>
                  <a:srgbClr val="FFFFFF"/>
                </a:highlight>
              </a:rPr>
              <a:t>huditch</a:t>
            </a:r>
            <a:r>
              <a:rPr lang="en-US" sz="1000" b="0" i="0" dirty="0">
                <a:solidFill>
                  <a:srgbClr val="111111"/>
                </a:solidFill>
                <a:effectLst/>
                <a:highlight>
                  <a:srgbClr val="FFFFFF"/>
                </a:highlight>
              </a:rPr>
              <a:t> (Western Quoll) the last animal to be translocated to Dirk Hartog Island National Park as part of the Return to 1616 Ecological Restoration Project?</a:t>
            </a:r>
          </a:p>
          <a:p>
            <a:pPr marL="228600" indent="-228600" algn="l">
              <a:buAutoNum type="arabicPeriod"/>
            </a:pPr>
            <a:r>
              <a:rPr lang="en-US" sz="1000" b="0" i="0" dirty="0">
                <a:solidFill>
                  <a:srgbClr val="111111"/>
                </a:solidFill>
                <a:effectLst/>
                <a:highlight>
                  <a:srgbClr val="FFFFFF"/>
                </a:highlight>
              </a:rPr>
              <a:t>Explore factors related to habitat suitability, ecological niches, and conservation priorities.</a:t>
            </a:r>
          </a:p>
          <a:p>
            <a:pPr marL="228600" indent="-228600" algn="l">
              <a:buAutoNum type="arabicPeriod"/>
            </a:pPr>
            <a:endParaRPr lang="en-US" sz="1000" dirty="0">
              <a:solidFill>
                <a:srgbClr val="111111"/>
              </a:solidFill>
              <a:highlight>
                <a:srgbClr val="FFFFFF"/>
              </a:highlight>
            </a:endParaRPr>
          </a:p>
        </p:txBody>
      </p:sp>
    </p:spTree>
    <p:extLst>
      <p:ext uri="{BB962C8B-B14F-4D97-AF65-F5344CB8AC3E}">
        <p14:creationId xmlns:p14="http://schemas.microsoft.com/office/powerpoint/2010/main" val="1546474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Food Web Clues - Supplementary Cards</a:t>
            </a:r>
            <a:endParaRPr lang="en-AU"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4713" y="1397638"/>
            <a:ext cx="10677100" cy="938719"/>
          </a:xfrm>
          <a:prstGeom prst="rect">
            <a:avLst/>
          </a:prstGeom>
          <a:noFill/>
        </p:spPr>
        <p:txBody>
          <a:bodyPr wrap="square">
            <a:spAutoFit/>
          </a:bodyPr>
          <a:lstStyle/>
          <a:p>
            <a:pPr algn="l"/>
            <a:r>
              <a:rPr lang="en-US" sz="1100" b="1" i="0" dirty="0">
                <a:solidFill>
                  <a:srgbClr val="111111"/>
                </a:solidFill>
                <a:effectLst/>
                <a:highlight>
                  <a:srgbClr val="FFFFFF"/>
                </a:highlight>
              </a:rPr>
              <a:t>Dirk Hartog Island Food Web</a:t>
            </a:r>
          </a:p>
          <a:p>
            <a:pPr algn="l"/>
            <a:r>
              <a:rPr lang="en-US" sz="1100" i="0" dirty="0">
                <a:solidFill>
                  <a:srgbClr val="111111"/>
                </a:solidFill>
                <a:effectLst/>
                <a:highlight>
                  <a:srgbClr val="FFFFFF"/>
                </a:highlight>
              </a:rPr>
              <a:t>A food web is used to show how organisms interact with each other, and the flow of energy throughout the system in an ecosystem. Using the original Wild Challenge card set to construct a food web for Dirk Hartog Island and then try adding the supplementary cards. Use arrows to show the flow of energy from one organism to another. </a:t>
            </a:r>
          </a:p>
          <a:p>
            <a:pPr algn="l"/>
            <a:endParaRPr lang="en-US" sz="1100" b="1" dirty="0">
              <a:solidFill>
                <a:srgbClr val="111111"/>
              </a:solidFill>
              <a:highlight>
                <a:srgbClr val="FFFFFF"/>
              </a:highlight>
            </a:endParaRPr>
          </a:p>
          <a:p>
            <a:pPr algn="l"/>
            <a:r>
              <a:rPr lang="en-US" sz="1100" b="1" i="0" dirty="0">
                <a:solidFill>
                  <a:srgbClr val="111111"/>
                </a:solidFill>
                <a:effectLst/>
                <a:highlight>
                  <a:srgbClr val="FFFFFF"/>
                </a:highlight>
              </a:rPr>
              <a:t>Use the following clues fo</a:t>
            </a:r>
            <a:r>
              <a:rPr lang="en-US" sz="1100" b="1" dirty="0">
                <a:solidFill>
                  <a:srgbClr val="111111"/>
                </a:solidFill>
                <a:highlight>
                  <a:srgbClr val="FFFFFF"/>
                </a:highlight>
              </a:rPr>
              <a:t>r the </a:t>
            </a:r>
            <a:r>
              <a:rPr lang="en-US" sz="1100" b="1" i="0" dirty="0">
                <a:solidFill>
                  <a:srgbClr val="111111"/>
                </a:solidFill>
                <a:effectLst/>
                <a:highlight>
                  <a:srgbClr val="FFFFFF"/>
                </a:highlight>
              </a:rPr>
              <a:t>supplementary cards!</a:t>
            </a:r>
          </a:p>
        </p:txBody>
      </p:sp>
      <p:grpSp>
        <p:nvGrpSpPr>
          <p:cNvPr id="12" name="Group 11">
            <a:extLst>
              <a:ext uri="{FF2B5EF4-FFF2-40B4-BE49-F238E27FC236}">
                <a16:creationId xmlns:a16="http://schemas.microsoft.com/office/drawing/2014/main" id="{557527DC-2011-7C44-1F8A-64EE659E00E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DFF9A7FA-56F5-A914-BD02-117650EFDF6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3704AD1-05AC-7D16-D0F2-6A95C0612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9BBC06C8-7394-B964-F40B-2D5CC5DEF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graphicFrame>
        <p:nvGraphicFramePr>
          <p:cNvPr id="3" name="Diagram 2">
            <a:extLst>
              <a:ext uri="{FF2B5EF4-FFF2-40B4-BE49-F238E27FC236}">
                <a16:creationId xmlns:a16="http://schemas.microsoft.com/office/drawing/2014/main" id="{6AC778A6-6C6E-C41D-1245-07A8DD321C98}"/>
              </a:ext>
            </a:extLst>
          </p:cNvPr>
          <p:cNvGraphicFramePr/>
          <p:nvPr>
            <p:extLst>
              <p:ext uri="{D42A27DB-BD31-4B8C-83A1-F6EECF244321}">
                <p14:modId xmlns:p14="http://schemas.microsoft.com/office/powerpoint/2010/main" val="3345988773"/>
              </p:ext>
            </p:extLst>
          </p:nvPr>
        </p:nvGraphicFramePr>
        <p:xfrm>
          <a:off x="14713" y="2471058"/>
          <a:ext cx="8733573" cy="45066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Rounded Corners 5">
            <a:extLst>
              <a:ext uri="{FF2B5EF4-FFF2-40B4-BE49-F238E27FC236}">
                <a16:creationId xmlns:a16="http://schemas.microsoft.com/office/drawing/2014/main" id="{E644ED30-6765-FC9A-04CC-ECFDA22499C7}"/>
              </a:ext>
            </a:extLst>
          </p:cNvPr>
          <p:cNvSpPr/>
          <p:nvPr/>
        </p:nvSpPr>
        <p:spPr>
          <a:xfrm>
            <a:off x="8777712" y="2567782"/>
            <a:ext cx="1914101" cy="377983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l"/>
            <a:r>
              <a:rPr lang="en-US" sz="1000" b="1" i="0" dirty="0">
                <a:solidFill>
                  <a:srgbClr val="111111"/>
                </a:solidFill>
                <a:effectLst/>
                <a:highlight>
                  <a:srgbClr val="FFFFFF"/>
                </a:highlight>
              </a:rPr>
              <a:t>Discussion Questions:</a:t>
            </a:r>
          </a:p>
          <a:p>
            <a:pPr algn="l"/>
            <a:endParaRPr lang="en-US" sz="1000" b="1" dirty="0">
              <a:solidFill>
                <a:srgbClr val="111111"/>
              </a:solidFill>
              <a:highlight>
                <a:srgbClr val="FFFFFF"/>
              </a:highlight>
            </a:endParaRPr>
          </a:p>
          <a:p>
            <a:pPr algn="l"/>
            <a:endParaRPr lang="en-US" sz="1000" b="1" i="0" dirty="0">
              <a:solidFill>
                <a:srgbClr val="111111"/>
              </a:solidFill>
              <a:effectLst/>
              <a:highlight>
                <a:srgbClr val="FFFFFF"/>
              </a:highlight>
            </a:endParaRPr>
          </a:p>
          <a:p>
            <a:pPr marL="228600" indent="-228600" algn="l">
              <a:buAutoNum type="arabicPeriod"/>
            </a:pPr>
            <a:r>
              <a:rPr lang="en-US" sz="1000" b="0" i="0" dirty="0">
                <a:solidFill>
                  <a:srgbClr val="111111"/>
                </a:solidFill>
                <a:effectLst/>
                <a:highlight>
                  <a:srgbClr val="FFFFFF"/>
                </a:highlight>
              </a:rPr>
              <a:t>How do berries, flowers, and grasses interact with invertebrates? Consider pollination, seed dispersal, and herbivory.</a:t>
            </a:r>
          </a:p>
          <a:p>
            <a:pPr marL="228600" indent="-228600" algn="l">
              <a:buAutoNum type="arabicPeriod"/>
            </a:pPr>
            <a:r>
              <a:rPr lang="en-US" sz="1000" b="0" i="0" dirty="0">
                <a:solidFill>
                  <a:srgbClr val="111111"/>
                </a:solidFill>
                <a:effectLst/>
                <a:highlight>
                  <a:srgbClr val="FFFFFF"/>
                </a:highlight>
              </a:rPr>
              <a:t>What role do fungi play in the ecosystem? Think about decomposition, nutrient cycling, and symbiotic relationships.</a:t>
            </a:r>
          </a:p>
          <a:p>
            <a:pPr marL="228600" indent="-228600" algn="l">
              <a:buAutoNum type="arabicPeriod"/>
            </a:pPr>
            <a:r>
              <a:rPr lang="en-US" sz="1000" b="0" i="0" dirty="0">
                <a:solidFill>
                  <a:srgbClr val="111111"/>
                </a:solidFill>
                <a:effectLst/>
                <a:highlight>
                  <a:srgbClr val="FFFFFF"/>
                </a:highlight>
              </a:rPr>
              <a:t>How are small vertebrate animals connected to succulent shrubs and </a:t>
            </a:r>
            <a:r>
              <a:rPr lang="en-US" sz="1000" b="0" i="0" dirty="0" err="1">
                <a:solidFill>
                  <a:srgbClr val="111111"/>
                </a:solidFill>
                <a:effectLst/>
                <a:highlight>
                  <a:srgbClr val="FFFFFF"/>
                </a:highlight>
              </a:rPr>
              <a:t>gould’s</a:t>
            </a:r>
            <a:r>
              <a:rPr lang="en-US" sz="1000" b="0" i="0" dirty="0">
                <a:solidFill>
                  <a:srgbClr val="111111"/>
                </a:solidFill>
                <a:effectLst/>
                <a:highlight>
                  <a:srgbClr val="FFFFFF"/>
                </a:highlight>
              </a:rPr>
              <a:t> goanna? Explore predator-prey dynamics and habitat dependencies.</a:t>
            </a:r>
          </a:p>
        </p:txBody>
      </p:sp>
    </p:spTree>
    <p:extLst>
      <p:ext uri="{BB962C8B-B14F-4D97-AF65-F5344CB8AC3E}">
        <p14:creationId xmlns:p14="http://schemas.microsoft.com/office/powerpoint/2010/main" val="266435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picture containing grass, outdoor, sky, field&#10;&#10;Description automatically generated">
            <a:extLst>
              <a:ext uri="{FF2B5EF4-FFF2-40B4-BE49-F238E27FC236}">
                <a16:creationId xmlns:a16="http://schemas.microsoft.com/office/drawing/2014/main" id="{65BA6E09-31E4-42CC-9473-B7C348065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267403"/>
            <a:ext cx="10691814" cy="5292272"/>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Example Food Web</a:t>
            </a:r>
            <a:endParaRPr lang="en-AU"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436406"/>
            <a:ext cx="10647080" cy="830997"/>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Many food chains make up a food web. Conduct some research to learn more about food webs and how they represent energy flow. 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create a food web such as the example below? Can you create some different examples? Share and discuss your food webs </a:t>
            </a:r>
            <a:r>
              <a:rPr lang="en-US" sz="1200" dirty="0">
                <a:solidFill>
                  <a:prstClr val="black"/>
                </a:solidFill>
                <a:latin typeface="Arial" panose="020B0604020202020204"/>
              </a:rPr>
              <a:t>with others. As an extension, you may like to find a way to represent other aspects such as now many individual plants and invertebrates are required to support a herbivore or </a:t>
            </a:r>
            <a:r>
              <a:rPr lang="en-US" sz="1200" dirty="0" err="1">
                <a:solidFill>
                  <a:prstClr val="black"/>
                </a:solidFill>
                <a:latin typeface="Arial" panose="020B0604020202020204"/>
              </a:rPr>
              <a:t>carnivore.</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Cards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can be printed from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28631" y="3964374"/>
            <a:ext cx="977498" cy="1426638"/>
          </a:xfrm>
          <a:prstGeom prst="rect">
            <a:avLst/>
          </a:prstGeom>
          <a:ln>
            <a:noFill/>
          </a:ln>
          <a:effectLst>
            <a:outerShdw blurRad="190500" algn="tl" rotWithShape="0">
              <a:srgbClr val="000000">
                <a:alpha val="70000"/>
              </a:srgbClr>
            </a:outerShdw>
          </a:effectLst>
        </p:spPr>
      </p:pic>
      <p:cxnSp>
        <p:nvCxnSpPr>
          <p:cNvPr id="57" name="Straight Arrow Connector 56">
            <a:extLst>
              <a:ext uri="{FF2B5EF4-FFF2-40B4-BE49-F238E27FC236}">
                <a16:creationId xmlns:a16="http://schemas.microsoft.com/office/drawing/2014/main" id="{3DF20928-FCE6-4B93-BB03-C31921B9E8A1}"/>
              </a:ext>
            </a:extLst>
          </p:cNvPr>
          <p:cNvCxnSpPr>
            <a:cxnSpLocks/>
          </p:cNvCxnSpPr>
          <p:nvPr/>
        </p:nvCxnSpPr>
        <p:spPr>
          <a:xfrm flipV="1">
            <a:off x="2813291" y="4213234"/>
            <a:ext cx="601822" cy="60751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1" name="Straight Arrow Connector 90">
            <a:extLst>
              <a:ext uri="{FF2B5EF4-FFF2-40B4-BE49-F238E27FC236}">
                <a16:creationId xmlns:a16="http://schemas.microsoft.com/office/drawing/2014/main" id="{6DB4604D-0123-4B37-819D-70B432C29B6E}"/>
              </a:ext>
            </a:extLst>
          </p:cNvPr>
          <p:cNvCxnSpPr>
            <a:cxnSpLocks/>
          </p:cNvCxnSpPr>
          <p:nvPr/>
        </p:nvCxnSpPr>
        <p:spPr>
          <a:xfrm flipH="1" flipV="1">
            <a:off x="3195926" y="3268900"/>
            <a:ext cx="231100" cy="46158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3" name="Straight Arrow Connector 92">
            <a:extLst>
              <a:ext uri="{FF2B5EF4-FFF2-40B4-BE49-F238E27FC236}">
                <a16:creationId xmlns:a16="http://schemas.microsoft.com/office/drawing/2014/main" id="{FB4A3957-ED2A-4CA8-B71C-550119880826}"/>
              </a:ext>
            </a:extLst>
          </p:cNvPr>
          <p:cNvCxnSpPr>
            <a:cxnSpLocks/>
          </p:cNvCxnSpPr>
          <p:nvPr/>
        </p:nvCxnSpPr>
        <p:spPr>
          <a:xfrm flipH="1" flipV="1">
            <a:off x="4143992" y="4583635"/>
            <a:ext cx="232551" cy="157443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9" name="Straight Arrow Connector 98">
            <a:extLst>
              <a:ext uri="{FF2B5EF4-FFF2-40B4-BE49-F238E27FC236}">
                <a16:creationId xmlns:a16="http://schemas.microsoft.com/office/drawing/2014/main" id="{6C1F287C-469B-4202-8C25-137EE94B97AC}"/>
              </a:ext>
            </a:extLst>
          </p:cNvPr>
          <p:cNvCxnSpPr>
            <a:cxnSpLocks/>
          </p:cNvCxnSpPr>
          <p:nvPr/>
        </p:nvCxnSpPr>
        <p:spPr>
          <a:xfrm flipH="1" flipV="1">
            <a:off x="3135486" y="2944969"/>
            <a:ext cx="2946636" cy="60228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1" name="Straight Arrow Connector 100">
            <a:extLst>
              <a:ext uri="{FF2B5EF4-FFF2-40B4-BE49-F238E27FC236}">
                <a16:creationId xmlns:a16="http://schemas.microsoft.com/office/drawing/2014/main" id="{26BA2116-F9A0-44B3-B42C-A0D93CA1E639}"/>
              </a:ext>
            </a:extLst>
          </p:cNvPr>
          <p:cNvCxnSpPr>
            <a:cxnSpLocks/>
          </p:cNvCxnSpPr>
          <p:nvPr/>
        </p:nvCxnSpPr>
        <p:spPr>
          <a:xfrm flipV="1">
            <a:off x="3369213" y="4375332"/>
            <a:ext cx="83350" cy="32525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4" name="Straight Arrow Connector 103">
            <a:extLst>
              <a:ext uri="{FF2B5EF4-FFF2-40B4-BE49-F238E27FC236}">
                <a16:creationId xmlns:a16="http://schemas.microsoft.com/office/drawing/2014/main" id="{C4B56701-690A-4067-AD7E-E9DE638A3FEA}"/>
              </a:ext>
            </a:extLst>
          </p:cNvPr>
          <p:cNvCxnSpPr>
            <a:cxnSpLocks/>
          </p:cNvCxnSpPr>
          <p:nvPr/>
        </p:nvCxnSpPr>
        <p:spPr>
          <a:xfrm flipH="1" flipV="1">
            <a:off x="6645365" y="4574189"/>
            <a:ext cx="1112369" cy="161109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6" name="Straight Arrow Connector 105">
            <a:extLst>
              <a:ext uri="{FF2B5EF4-FFF2-40B4-BE49-F238E27FC236}">
                <a16:creationId xmlns:a16="http://schemas.microsoft.com/office/drawing/2014/main" id="{7B4BF437-7472-453C-8E9C-3AFF940C72A8}"/>
              </a:ext>
            </a:extLst>
          </p:cNvPr>
          <p:cNvCxnSpPr>
            <a:cxnSpLocks/>
          </p:cNvCxnSpPr>
          <p:nvPr/>
        </p:nvCxnSpPr>
        <p:spPr>
          <a:xfrm flipV="1">
            <a:off x="1224711" y="3954829"/>
            <a:ext cx="2181778" cy="216473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8" name="Straight Arrow Connector 107">
            <a:extLst>
              <a:ext uri="{FF2B5EF4-FFF2-40B4-BE49-F238E27FC236}">
                <a16:creationId xmlns:a16="http://schemas.microsoft.com/office/drawing/2014/main" id="{F01443D0-8CA0-489D-8F88-887259A163DE}"/>
              </a:ext>
            </a:extLst>
          </p:cNvPr>
          <p:cNvCxnSpPr>
            <a:cxnSpLocks/>
          </p:cNvCxnSpPr>
          <p:nvPr/>
        </p:nvCxnSpPr>
        <p:spPr>
          <a:xfrm flipH="1" flipV="1">
            <a:off x="876791" y="5426047"/>
            <a:ext cx="221521" cy="71014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0" name="Straight Arrow Connector 109">
            <a:extLst>
              <a:ext uri="{FF2B5EF4-FFF2-40B4-BE49-F238E27FC236}">
                <a16:creationId xmlns:a16="http://schemas.microsoft.com/office/drawing/2014/main" id="{3B63D439-8EBE-4561-8029-AF96B04B2A83}"/>
              </a:ext>
            </a:extLst>
          </p:cNvPr>
          <p:cNvCxnSpPr>
            <a:cxnSpLocks/>
          </p:cNvCxnSpPr>
          <p:nvPr/>
        </p:nvCxnSpPr>
        <p:spPr>
          <a:xfrm flipH="1" flipV="1">
            <a:off x="2762837" y="5739386"/>
            <a:ext cx="1117717" cy="125052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4" name="Straight Arrow Connector 113">
            <a:extLst>
              <a:ext uri="{FF2B5EF4-FFF2-40B4-BE49-F238E27FC236}">
                <a16:creationId xmlns:a16="http://schemas.microsoft.com/office/drawing/2014/main" id="{EC9063CD-4EBE-4E67-9DCD-F41AAFBAD5A6}"/>
              </a:ext>
            </a:extLst>
          </p:cNvPr>
          <p:cNvCxnSpPr>
            <a:cxnSpLocks/>
          </p:cNvCxnSpPr>
          <p:nvPr/>
        </p:nvCxnSpPr>
        <p:spPr>
          <a:xfrm flipV="1">
            <a:off x="2813291" y="3110057"/>
            <a:ext cx="4586616" cy="149657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8" name="Straight Arrow Connector 117">
            <a:extLst>
              <a:ext uri="{FF2B5EF4-FFF2-40B4-BE49-F238E27FC236}">
                <a16:creationId xmlns:a16="http://schemas.microsoft.com/office/drawing/2014/main" id="{926DCED3-0178-400C-B1BD-5F468DD4BBEC}"/>
              </a:ext>
            </a:extLst>
          </p:cNvPr>
          <p:cNvCxnSpPr>
            <a:cxnSpLocks/>
          </p:cNvCxnSpPr>
          <p:nvPr/>
        </p:nvCxnSpPr>
        <p:spPr>
          <a:xfrm flipH="1" flipV="1">
            <a:off x="1098312" y="5426047"/>
            <a:ext cx="1090150" cy="99602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0" name="Straight Arrow Connector 119">
            <a:extLst>
              <a:ext uri="{FF2B5EF4-FFF2-40B4-BE49-F238E27FC236}">
                <a16:creationId xmlns:a16="http://schemas.microsoft.com/office/drawing/2014/main" id="{5097DC51-85F1-4605-9E0F-07C28AE6DF2E}"/>
              </a:ext>
            </a:extLst>
          </p:cNvPr>
          <p:cNvCxnSpPr>
            <a:cxnSpLocks/>
          </p:cNvCxnSpPr>
          <p:nvPr/>
        </p:nvCxnSpPr>
        <p:spPr>
          <a:xfrm flipV="1">
            <a:off x="6148655" y="4570727"/>
            <a:ext cx="242306" cy="160401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2" name="Straight Arrow Connector 121">
            <a:extLst>
              <a:ext uri="{FF2B5EF4-FFF2-40B4-BE49-F238E27FC236}">
                <a16:creationId xmlns:a16="http://schemas.microsoft.com/office/drawing/2014/main" id="{62EB9D62-3E21-4676-92AB-D3AD42F4C0A8}"/>
              </a:ext>
            </a:extLst>
          </p:cNvPr>
          <p:cNvCxnSpPr>
            <a:cxnSpLocks/>
          </p:cNvCxnSpPr>
          <p:nvPr/>
        </p:nvCxnSpPr>
        <p:spPr>
          <a:xfrm flipV="1">
            <a:off x="7173455" y="3168230"/>
            <a:ext cx="226452" cy="418482"/>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4" name="Straight Arrow Connector 123">
            <a:extLst>
              <a:ext uri="{FF2B5EF4-FFF2-40B4-BE49-F238E27FC236}">
                <a16:creationId xmlns:a16="http://schemas.microsoft.com/office/drawing/2014/main" id="{E4CBDBF8-F2F2-48D5-8E04-470170B8CCB0}"/>
              </a:ext>
            </a:extLst>
          </p:cNvPr>
          <p:cNvCxnSpPr>
            <a:cxnSpLocks/>
          </p:cNvCxnSpPr>
          <p:nvPr/>
        </p:nvCxnSpPr>
        <p:spPr>
          <a:xfrm flipV="1">
            <a:off x="4915659" y="5292181"/>
            <a:ext cx="4370426" cy="150579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6" name="Straight Arrow Connector 125">
            <a:extLst>
              <a:ext uri="{FF2B5EF4-FFF2-40B4-BE49-F238E27FC236}">
                <a16:creationId xmlns:a16="http://schemas.microsoft.com/office/drawing/2014/main" id="{A020E466-964D-4E9E-B8B0-DC4E62F61012}"/>
              </a:ext>
            </a:extLst>
          </p:cNvPr>
          <p:cNvCxnSpPr>
            <a:cxnSpLocks/>
          </p:cNvCxnSpPr>
          <p:nvPr/>
        </p:nvCxnSpPr>
        <p:spPr>
          <a:xfrm flipV="1">
            <a:off x="2480172" y="3846361"/>
            <a:ext cx="140051" cy="44214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8" name="Straight Arrow Connector 127">
            <a:extLst>
              <a:ext uri="{FF2B5EF4-FFF2-40B4-BE49-F238E27FC236}">
                <a16:creationId xmlns:a16="http://schemas.microsoft.com/office/drawing/2014/main" id="{4D894F74-392E-46C7-BB9A-2AE1870F02FB}"/>
              </a:ext>
            </a:extLst>
          </p:cNvPr>
          <p:cNvCxnSpPr>
            <a:cxnSpLocks/>
          </p:cNvCxnSpPr>
          <p:nvPr/>
        </p:nvCxnSpPr>
        <p:spPr>
          <a:xfrm flipH="1" flipV="1">
            <a:off x="8615253" y="5758951"/>
            <a:ext cx="685553" cy="38913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0" name="Straight Arrow Connector 129">
            <a:extLst>
              <a:ext uri="{FF2B5EF4-FFF2-40B4-BE49-F238E27FC236}">
                <a16:creationId xmlns:a16="http://schemas.microsoft.com/office/drawing/2014/main" id="{5737F921-19A8-495C-AA73-8D9BD02E377D}"/>
              </a:ext>
            </a:extLst>
          </p:cNvPr>
          <p:cNvCxnSpPr>
            <a:cxnSpLocks/>
          </p:cNvCxnSpPr>
          <p:nvPr/>
        </p:nvCxnSpPr>
        <p:spPr>
          <a:xfrm flipV="1">
            <a:off x="5834775" y="4828396"/>
            <a:ext cx="2062957" cy="27970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2" name="Straight Arrow Connector 131">
            <a:extLst>
              <a:ext uri="{FF2B5EF4-FFF2-40B4-BE49-F238E27FC236}">
                <a16:creationId xmlns:a16="http://schemas.microsoft.com/office/drawing/2014/main" id="{DD0C2CB8-A65F-40C2-809D-6477597DD323}"/>
              </a:ext>
            </a:extLst>
          </p:cNvPr>
          <p:cNvCxnSpPr>
            <a:cxnSpLocks/>
          </p:cNvCxnSpPr>
          <p:nvPr/>
        </p:nvCxnSpPr>
        <p:spPr>
          <a:xfrm flipV="1">
            <a:off x="9467093" y="5475553"/>
            <a:ext cx="295939" cy="66063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4" name="Straight Arrow Connector 133">
            <a:extLst>
              <a:ext uri="{FF2B5EF4-FFF2-40B4-BE49-F238E27FC236}">
                <a16:creationId xmlns:a16="http://schemas.microsoft.com/office/drawing/2014/main" id="{4B819C83-2E97-41B7-921D-893787DE6E11}"/>
              </a:ext>
            </a:extLst>
          </p:cNvPr>
          <p:cNvCxnSpPr>
            <a:cxnSpLocks/>
          </p:cNvCxnSpPr>
          <p:nvPr/>
        </p:nvCxnSpPr>
        <p:spPr>
          <a:xfrm flipV="1">
            <a:off x="4922608" y="5938896"/>
            <a:ext cx="1560501" cy="59288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6" name="Straight Arrow Connector 135">
            <a:extLst>
              <a:ext uri="{FF2B5EF4-FFF2-40B4-BE49-F238E27FC236}">
                <a16:creationId xmlns:a16="http://schemas.microsoft.com/office/drawing/2014/main" id="{22A88BAA-5564-4208-9366-F33E3FCF11B7}"/>
              </a:ext>
            </a:extLst>
          </p:cNvPr>
          <p:cNvCxnSpPr>
            <a:cxnSpLocks/>
          </p:cNvCxnSpPr>
          <p:nvPr/>
        </p:nvCxnSpPr>
        <p:spPr>
          <a:xfrm flipV="1">
            <a:off x="5911612" y="4220521"/>
            <a:ext cx="170510" cy="58491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8" name="Straight Arrow Connector 137">
            <a:extLst>
              <a:ext uri="{FF2B5EF4-FFF2-40B4-BE49-F238E27FC236}">
                <a16:creationId xmlns:a16="http://schemas.microsoft.com/office/drawing/2014/main" id="{65AE31CE-8709-4A3E-8731-8A888864C654}"/>
              </a:ext>
            </a:extLst>
          </p:cNvPr>
          <p:cNvCxnSpPr>
            <a:cxnSpLocks/>
          </p:cNvCxnSpPr>
          <p:nvPr/>
        </p:nvCxnSpPr>
        <p:spPr>
          <a:xfrm flipV="1">
            <a:off x="1679341" y="4824735"/>
            <a:ext cx="7606744" cy="216517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0" name="Straight Arrow Connector 139">
            <a:extLst>
              <a:ext uri="{FF2B5EF4-FFF2-40B4-BE49-F238E27FC236}">
                <a16:creationId xmlns:a16="http://schemas.microsoft.com/office/drawing/2014/main" id="{33D369D1-3560-48FF-9D4A-26D70BEB05A3}"/>
              </a:ext>
            </a:extLst>
          </p:cNvPr>
          <p:cNvCxnSpPr>
            <a:cxnSpLocks/>
          </p:cNvCxnSpPr>
          <p:nvPr/>
        </p:nvCxnSpPr>
        <p:spPr>
          <a:xfrm flipV="1">
            <a:off x="4496848" y="2977841"/>
            <a:ext cx="2933380" cy="60172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3" name="Straight Arrow Connector 142">
            <a:extLst>
              <a:ext uri="{FF2B5EF4-FFF2-40B4-BE49-F238E27FC236}">
                <a16:creationId xmlns:a16="http://schemas.microsoft.com/office/drawing/2014/main" id="{296E9BC8-9FCF-4BFA-90C0-6465156095CF}"/>
              </a:ext>
            </a:extLst>
          </p:cNvPr>
          <p:cNvCxnSpPr>
            <a:cxnSpLocks/>
          </p:cNvCxnSpPr>
          <p:nvPr/>
        </p:nvCxnSpPr>
        <p:spPr>
          <a:xfrm flipV="1">
            <a:off x="8303799" y="5779472"/>
            <a:ext cx="132497" cy="44094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5" name="Straight Arrow Connector 144">
            <a:extLst>
              <a:ext uri="{FF2B5EF4-FFF2-40B4-BE49-F238E27FC236}">
                <a16:creationId xmlns:a16="http://schemas.microsoft.com/office/drawing/2014/main" id="{065C9A78-C6B0-4F34-9CB6-CBBF1C11176C}"/>
              </a:ext>
            </a:extLst>
          </p:cNvPr>
          <p:cNvCxnSpPr>
            <a:cxnSpLocks/>
          </p:cNvCxnSpPr>
          <p:nvPr/>
        </p:nvCxnSpPr>
        <p:spPr>
          <a:xfrm flipV="1">
            <a:off x="5821915" y="5382118"/>
            <a:ext cx="711888" cy="889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52" name="Straight Arrow Connector 151">
            <a:extLst>
              <a:ext uri="{FF2B5EF4-FFF2-40B4-BE49-F238E27FC236}">
                <a16:creationId xmlns:a16="http://schemas.microsoft.com/office/drawing/2014/main" id="{F64268A0-5C56-4767-A762-6DB7B2B8B258}"/>
              </a:ext>
            </a:extLst>
          </p:cNvPr>
          <p:cNvCxnSpPr>
            <a:cxnSpLocks/>
          </p:cNvCxnSpPr>
          <p:nvPr/>
        </p:nvCxnSpPr>
        <p:spPr>
          <a:xfrm flipV="1">
            <a:off x="6768302" y="6065677"/>
            <a:ext cx="93741" cy="51302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610"/>
          <a:stretch/>
        </p:blipFill>
        <p:spPr>
          <a:xfrm>
            <a:off x="4785925" y="2332688"/>
            <a:ext cx="1000965" cy="1389388"/>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476580" y="2472496"/>
            <a:ext cx="964303" cy="1423585"/>
          </a:xfrm>
          <a:prstGeom prst="rect">
            <a:avLst/>
          </a:prstGeom>
          <a:ln>
            <a:noFill/>
          </a:ln>
          <a:effectLst>
            <a:outerShdw blurRad="190500" algn="tl" rotWithShape="0">
              <a:srgbClr val="000000">
                <a:alpha val="70000"/>
              </a:srgbClr>
            </a:outerShdw>
          </a:effectLst>
        </p:spPr>
      </p:pic>
      <p:cxnSp>
        <p:nvCxnSpPr>
          <p:cNvPr id="52" name="Straight Arrow Connector 51">
            <a:extLst>
              <a:ext uri="{FF2B5EF4-FFF2-40B4-BE49-F238E27FC236}">
                <a16:creationId xmlns:a16="http://schemas.microsoft.com/office/drawing/2014/main" id="{EA654562-7631-4AA3-A096-1FE8FDB2CAC3}"/>
              </a:ext>
            </a:extLst>
          </p:cNvPr>
          <p:cNvCxnSpPr>
            <a:cxnSpLocks/>
          </p:cNvCxnSpPr>
          <p:nvPr/>
        </p:nvCxnSpPr>
        <p:spPr>
          <a:xfrm flipH="1" flipV="1">
            <a:off x="4317498" y="4583635"/>
            <a:ext cx="1437865" cy="232515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1" name="Straight Arrow Connector 50">
            <a:extLst>
              <a:ext uri="{FF2B5EF4-FFF2-40B4-BE49-F238E27FC236}">
                <a16:creationId xmlns:a16="http://schemas.microsoft.com/office/drawing/2014/main" id="{A49B0240-8678-4C95-9240-B15EB53D65F2}"/>
              </a:ext>
            </a:extLst>
          </p:cNvPr>
          <p:cNvCxnSpPr>
            <a:cxnSpLocks/>
          </p:cNvCxnSpPr>
          <p:nvPr/>
        </p:nvCxnSpPr>
        <p:spPr>
          <a:xfrm flipH="1" flipV="1">
            <a:off x="2780503" y="4941521"/>
            <a:ext cx="2010971" cy="42627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grpSp>
        <p:nvGrpSpPr>
          <p:cNvPr id="12" name="Group 11">
            <a:extLst>
              <a:ext uri="{FF2B5EF4-FFF2-40B4-BE49-F238E27FC236}">
                <a16:creationId xmlns:a16="http://schemas.microsoft.com/office/drawing/2014/main" id="{557527DC-2011-7C44-1F8A-64EE659E00E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DFF9A7FA-56F5-A914-BD02-117650EFDF6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3704AD1-05AC-7D16-D0F2-6A95C06120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9BBC06C8-7394-B964-F40B-2D5CC5DEF7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pic>
        <p:nvPicPr>
          <p:cNvPr id="59" name="Picture 58">
            <a:extLst>
              <a:ext uri="{FF2B5EF4-FFF2-40B4-BE49-F238E27FC236}">
                <a16:creationId xmlns:a16="http://schemas.microsoft.com/office/drawing/2014/main" id="{897524CF-2E72-9B31-924D-114415327E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3324" y="6201920"/>
            <a:ext cx="955685" cy="1368635"/>
          </a:xfrm>
          <a:prstGeom prst="rect">
            <a:avLst/>
          </a:prstGeom>
        </p:spPr>
      </p:pic>
      <p:pic>
        <p:nvPicPr>
          <p:cNvPr id="61" name="Picture 60">
            <a:extLst>
              <a:ext uri="{FF2B5EF4-FFF2-40B4-BE49-F238E27FC236}">
                <a16:creationId xmlns:a16="http://schemas.microsoft.com/office/drawing/2014/main" id="{58208C67-F0C0-FBB3-A5E5-5F30DBB419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1205" y="6197441"/>
            <a:ext cx="963972" cy="1355831"/>
          </a:xfrm>
          <a:prstGeom prst="rect">
            <a:avLst/>
          </a:prstGeom>
        </p:spPr>
      </p:pic>
      <p:pic>
        <p:nvPicPr>
          <p:cNvPr id="63" name="Picture 62">
            <a:extLst>
              <a:ext uri="{FF2B5EF4-FFF2-40B4-BE49-F238E27FC236}">
                <a16:creationId xmlns:a16="http://schemas.microsoft.com/office/drawing/2014/main" id="{E759C5ED-CA02-DF21-3F31-E3476D8164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7595" y="6185287"/>
            <a:ext cx="973046" cy="1380137"/>
          </a:xfrm>
          <a:prstGeom prst="rect">
            <a:avLst/>
          </a:prstGeom>
        </p:spPr>
      </p:pic>
      <p:pic>
        <p:nvPicPr>
          <p:cNvPr id="67" name="Picture 66">
            <a:extLst>
              <a:ext uri="{FF2B5EF4-FFF2-40B4-BE49-F238E27FC236}">
                <a16:creationId xmlns:a16="http://schemas.microsoft.com/office/drawing/2014/main" id="{91A99306-FC29-2A17-A3EA-42D7EAF686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22660" y="6203845"/>
            <a:ext cx="955686" cy="1355830"/>
          </a:xfrm>
          <a:prstGeom prst="rect">
            <a:avLst/>
          </a:prstGeom>
        </p:spPr>
      </p:pic>
      <p:pic>
        <p:nvPicPr>
          <p:cNvPr id="69" name="Picture 68">
            <a:extLst>
              <a:ext uri="{FF2B5EF4-FFF2-40B4-BE49-F238E27FC236}">
                <a16:creationId xmlns:a16="http://schemas.microsoft.com/office/drawing/2014/main" id="{411620AC-C952-E461-CBCD-68A3F86EC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36253" y="4617180"/>
            <a:ext cx="953743" cy="1350003"/>
          </a:xfrm>
          <a:prstGeom prst="rect">
            <a:avLst/>
          </a:prstGeom>
        </p:spPr>
      </p:pic>
      <p:pic>
        <p:nvPicPr>
          <p:cNvPr id="71" name="Picture 70">
            <a:extLst>
              <a:ext uri="{FF2B5EF4-FFF2-40B4-BE49-F238E27FC236}">
                <a16:creationId xmlns:a16="http://schemas.microsoft.com/office/drawing/2014/main" id="{8E2FF1FE-30A3-DC6D-EDF8-82588CC97EE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8246" y="6207728"/>
            <a:ext cx="951802" cy="1351947"/>
          </a:xfrm>
          <a:prstGeom prst="rect">
            <a:avLst/>
          </a:prstGeom>
        </p:spPr>
      </p:pic>
      <p:pic>
        <p:nvPicPr>
          <p:cNvPr id="73" name="Picture 72">
            <a:extLst>
              <a:ext uri="{FF2B5EF4-FFF2-40B4-BE49-F238E27FC236}">
                <a16:creationId xmlns:a16="http://schemas.microsoft.com/office/drawing/2014/main" id="{F040FC90-4677-31C3-12B2-C6B0C2EC49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0664" y="4715683"/>
            <a:ext cx="955686" cy="1351946"/>
          </a:xfrm>
          <a:prstGeom prst="rect">
            <a:avLst/>
          </a:prstGeom>
        </p:spPr>
      </p:pic>
      <p:pic>
        <p:nvPicPr>
          <p:cNvPr id="75" name="Picture 74">
            <a:extLst>
              <a:ext uri="{FF2B5EF4-FFF2-40B4-BE49-F238E27FC236}">
                <a16:creationId xmlns:a16="http://schemas.microsoft.com/office/drawing/2014/main" id="{83D8FC94-03FA-BEBC-D121-AE63364255B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5206" y="6199384"/>
            <a:ext cx="953743" cy="1351946"/>
          </a:xfrm>
          <a:prstGeom prst="rect">
            <a:avLst/>
          </a:prstGeom>
        </p:spPr>
      </p:pic>
      <p:pic>
        <p:nvPicPr>
          <p:cNvPr id="3" name="Picture 2">
            <a:extLst>
              <a:ext uri="{FF2B5EF4-FFF2-40B4-BE49-F238E27FC236}">
                <a16:creationId xmlns:a16="http://schemas.microsoft.com/office/drawing/2014/main" id="{0FBC04E1-4A1D-6512-31AC-3CA8E3FC64D0}"/>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7947541" y="4410173"/>
            <a:ext cx="951802" cy="1350003"/>
          </a:xfrm>
          <a:prstGeom prst="rect">
            <a:avLst/>
          </a:prstGeom>
        </p:spPr>
      </p:pic>
      <p:pic>
        <p:nvPicPr>
          <p:cNvPr id="6" name="Picture 5">
            <a:extLst>
              <a:ext uri="{FF2B5EF4-FFF2-40B4-BE49-F238E27FC236}">
                <a16:creationId xmlns:a16="http://schemas.microsoft.com/office/drawing/2014/main" id="{837EDC0C-9D2F-16C1-F473-ED36004FDF3F}"/>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9294378" y="4111706"/>
            <a:ext cx="942806" cy="1351948"/>
          </a:xfrm>
          <a:prstGeom prst="rect">
            <a:avLst/>
          </a:prstGeom>
        </p:spPr>
      </p:pic>
      <p:cxnSp>
        <p:nvCxnSpPr>
          <p:cNvPr id="20" name="Straight Arrow Connector 19">
            <a:extLst>
              <a:ext uri="{FF2B5EF4-FFF2-40B4-BE49-F238E27FC236}">
                <a16:creationId xmlns:a16="http://schemas.microsoft.com/office/drawing/2014/main" id="{426F52D8-9CE2-5658-29A5-E155828B53D4}"/>
              </a:ext>
            </a:extLst>
          </p:cNvPr>
          <p:cNvCxnSpPr>
            <a:cxnSpLocks/>
          </p:cNvCxnSpPr>
          <p:nvPr/>
        </p:nvCxnSpPr>
        <p:spPr>
          <a:xfrm flipH="1" flipV="1">
            <a:off x="7249933" y="6065677"/>
            <a:ext cx="101006" cy="51302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22" name="Straight Arrow Connector 21">
            <a:extLst>
              <a:ext uri="{FF2B5EF4-FFF2-40B4-BE49-F238E27FC236}">
                <a16:creationId xmlns:a16="http://schemas.microsoft.com/office/drawing/2014/main" id="{BAA30616-F2EA-4434-BCDA-17923FA9BBFC}"/>
              </a:ext>
            </a:extLst>
          </p:cNvPr>
          <p:cNvCxnSpPr>
            <a:cxnSpLocks/>
          </p:cNvCxnSpPr>
          <p:nvPr/>
        </p:nvCxnSpPr>
        <p:spPr>
          <a:xfrm flipH="1" flipV="1">
            <a:off x="7531280" y="5944842"/>
            <a:ext cx="1434541" cy="63385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a:extLst>
              <a:ext uri="{FF2B5EF4-FFF2-40B4-BE49-F238E27FC236}">
                <a16:creationId xmlns:a16="http://schemas.microsoft.com/office/drawing/2014/main" id="{A9792668-6CD0-0255-2B87-960D3EE83540}"/>
              </a:ext>
            </a:extLst>
          </p:cNvPr>
          <p:cNvCxnSpPr>
            <a:cxnSpLocks/>
          </p:cNvCxnSpPr>
          <p:nvPr/>
        </p:nvCxnSpPr>
        <p:spPr>
          <a:xfrm flipH="1" flipV="1">
            <a:off x="4524343" y="4169871"/>
            <a:ext cx="232642" cy="620422"/>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72" name="Straight Arrow Connector 71">
            <a:extLst>
              <a:ext uri="{FF2B5EF4-FFF2-40B4-BE49-F238E27FC236}">
                <a16:creationId xmlns:a16="http://schemas.microsoft.com/office/drawing/2014/main" id="{A6B3A58A-E801-41E4-CDBF-7929AB00BCBD}"/>
              </a:ext>
            </a:extLst>
          </p:cNvPr>
          <p:cNvCxnSpPr>
            <a:cxnSpLocks/>
          </p:cNvCxnSpPr>
          <p:nvPr/>
        </p:nvCxnSpPr>
        <p:spPr>
          <a:xfrm flipH="1" flipV="1">
            <a:off x="5843325" y="3116781"/>
            <a:ext cx="232642" cy="620422"/>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76" name="Straight Arrow Connector 75">
            <a:extLst>
              <a:ext uri="{FF2B5EF4-FFF2-40B4-BE49-F238E27FC236}">
                <a16:creationId xmlns:a16="http://schemas.microsoft.com/office/drawing/2014/main" id="{F14ECCAD-1B1D-65C1-6623-D021AEEFFC0B}"/>
              </a:ext>
            </a:extLst>
          </p:cNvPr>
          <p:cNvCxnSpPr>
            <a:cxnSpLocks/>
          </p:cNvCxnSpPr>
          <p:nvPr/>
        </p:nvCxnSpPr>
        <p:spPr>
          <a:xfrm flipV="1">
            <a:off x="2813909" y="2891953"/>
            <a:ext cx="1957529" cy="1441782"/>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78" name="Straight Arrow Connector 77">
            <a:extLst>
              <a:ext uri="{FF2B5EF4-FFF2-40B4-BE49-F238E27FC236}">
                <a16:creationId xmlns:a16="http://schemas.microsoft.com/office/drawing/2014/main" id="{0461E61D-DA2A-BAA2-2288-B48FD8CE6F02}"/>
              </a:ext>
            </a:extLst>
          </p:cNvPr>
          <p:cNvCxnSpPr>
            <a:cxnSpLocks/>
          </p:cNvCxnSpPr>
          <p:nvPr/>
        </p:nvCxnSpPr>
        <p:spPr>
          <a:xfrm flipV="1">
            <a:off x="5268341" y="3730489"/>
            <a:ext cx="0" cy="88696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79" name="Straight Arrow Connector 78">
            <a:extLst>
              <a:ext uri="{FF2B5EF4-FFF2-40B4-BE49-F238E27FC236}">
                <a16:creationId xmlns:a16="http://schemas.microsoft.com/office/drawing/2014/main" id="{3A0089A3-BE61-4846-B854-9F241858188D}"/>
              </a:ext>
            </a:extLst>
          </p:cNvPr>
          <p:cNvCxnSpPr>
            <a:cxnSpLocks/>
          </p:cNvCxnSpPr>
          <p:nvPr/>
        </p:nvCxnSpPr>
        <p:spPr>
          <a:xfrm flipV="1">
            <a:off x="4452069" y="3112627"/>
            <a:ext cx="228894" cy="67375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83" name="Straight Arrow Connector 82">
            <a:extLst>
              <a:ext uri="{FF2B5EF4-FFF2-40B4-BE49-F238E27FC236}">
                <a16:creationId xmlns:a16="http://schemas.microsoft.com/office/drawing/2014/main" id="{87168D68-1F8E-7ECD-8D82-E07A50197EDF}"/>
              </a:ext>
            </a:extLst>
          </p:cNvPr>
          <p:cNvCxnSpPr>
            <a:cxnSpLocks/>
          </p:cNvCxnSpPr>
          <p:nvPr/>
        </p:nvCxnSpPr>
        <p:spPr>
          <a:xfrm flipH="1" flipV="1">
            <a:off x="5878365" y="2914761"/>
            <a:ext cx="1143585" cy="175823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85" name="Straight Arrow Connector 84">
            <a:extLst>
              <a:ext uri="{FF2B5EF4-FFF2-40B4-BE49-F238E27FC236}">
                <a16:creationId xmlns:a16="http://schemas.microsoft.com/office/drawing/2014/main" id="{063FF715-6DC3-D0EA-01C5-1D603EA792D9}"/>
              </a:ext>
            </a:extLst>
          </p:cNvPr>
          <p:cNvCxnSpPr>
            <a:cxnSpLocks/>
          </p:cNvCxnSpPr>
          <p:nvPr/>
        </p:nvCxnSpPr>
        <p:spPr>
          <a:xfrm flipV="1">
            <a:off x="1413543" y="2537460"/>
            <a:ext cx="3309529" cy="142691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a:xfrm>
            <a:off x="1747619" y="4349996"/>
            <a:ext cx="1000965" cy="1389390"/>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E965828D-57E5-4607-961F-2A6363ECE455}"/>
              </a:ext>
            </a:extLst>
          </p:cNvPr>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a:xfrm>
            <a:off x="6550416" y="4698559"/>
            <a:ext cx="956540" cy="1367118"/>
          </a:xfrm>
          <a:prstGeom prst="rect">
            <a:avLst/>
          </a:prstGeom>
          <a:ln>
            <a:noFill/>
          </a:ln>
          <a:effectLst>
            <a:outerShdw blurRad="190500" algn="tl" rotWithShape="0">
              <a:srgbClr val="000000">
                <a:alpha val="70000"/>
              </a:srgbClr>
            </a:outerShdw>
          </a:effectLst>
        </p:spPr>
      </p:pic>
      <p:pic>
        <p:nvPicPr>
          <p:cNvPr id="48" name="Picture 47">
            <a:extLst>
              <a:ext uri="{FF2B5EF4-FFF2-40B4-BE49-F238E27FC236}">
                <a16:creationId xmlns:a16="http://schemas.microsoft.com/office/drawing/2014/main" id="{A72A11EF-5936-4FFD-B9AC-BA79E8AC5CF7}"/>
              </a:ext>
            </a:extLst>
          </p:cNvPr>
          <p:cNvPicPr>
            <a:picLocks noChangeAspect="1"/>
          </p:cNvPicPr>
          <p:nvPr/>
        </p:nvPicPr>
        <p:blipFill rotWithShape="1">
          <a:blip r:embed="rId22" cstate="email">
            <a:extLst>
              <a:ext uri="{28A0092B-C50C-407E-A947-70E740481C1C}">
                <a14:useLocalDpi xmlns:a14="http://schemas.microsoft.com/office/drawing/2010/main" val="0"/>
              </a:ext>
            </a:extLst>
          </a:blip>
          <a:srcRect/>
          <a:stretch/>
        </p:blipFill>
        <p:spPr>
          <a:xfrm>
            <a:off x="6166442" y="3184288"/>
            <a:ext cx="962234" cy="1387490"/>
          </a:xfrm>
          <a:prstGeom prst="rect">
            <a:avLst/>
          </a:prstGeom>
        </p:spPr>
      </p:pic>
      <p:pic>
        <p:nvPicPr>
          <p:cNvPr id="8" name="Picture 7">
            <a:extLst>
              <a:ext uri="{FF2B5EF4-FFF2-40B4-BE49-F238E27FC236}">
                <a16:creationId xmlns:a16="http://schemas.microsoft.com/office/drawing/2014/main" id="{1225D53E-9280-424A-A4AC-157506B71368}"/>
              </a:ext>
            </a:extLst>
          </p:cNvPr>
          <p:cNvPicPr>
            <a:picLocks noChangeAspect="1"/>
          </p:cNvPicPr>
          <p:nvPr/>
        </p:nvPicPr>
        <p:blipFill rotWithShape="1">
          <a:blip r:embed="rId23" cstate="email">
            <a:extLst>
              <a:ext uri="{28A0092B-C50C-407E-A947-70E740481C1C}">
                <a14:useLocalDpi xmlns:a14="http://schemas.microsoft.com/office/drawing/2010/main" val="0"/>
              </a:ext>
            </a:extLst>
          </a:blip>
          <a:srcRect/>
          <a:stretch/>
        </p:blipFill>
        <p:spPr>
          <a:xfrm>
            <a:off x="3488115" y="3197221"/>
            <a:ext cx="956540" cy="1367118"/>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24" cstate="email">
            <a:extLst>
              <a:ext uri="{28A0092B-C50C-407E-A947-70E740481C1C}">
                <a14:useLocalDpi xmlns:a14="http://schemas.microsoft.com/office/drawing/2010/main" val="0"/>
              </a:ext>
            </a:extLst>
          </a:blip>
          <a:srcRect/>
          <a:stretch/>
        </p:blipFill>
        <p:spPr>
          <a:xfrm>
            <a:off x="2188462" y="2490099"/>
            <a:ext cx="935015" cy="13562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9426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435FF74C-A75B-4E32-9FDF-D0502B61EA3D}"/>
              </a:ext>
            </a:extLst>
          </p:cNvPr>
          <p:cNvSpPr/>
          <p:nvPr/>
        </p:nvSpPr>
        <p:spPr>
          <a:xfrm>
            <a:off x="101116" y="1420294"/>
            <a:ext cx="10489582" cy="727855"/>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rtlCol="0" anchor="t"/>
          <a:lstStyle/>
          <a:p>
            <a:r>
              <a:rPr lang="en-US" sz="1200" dirty="0"/>
              <a:t>Find the key facts for each of the </a:t>
            </a:r>
            <a:r>
              <a:rPr lang="en-US" sz="1200" i="1" dirty="0"/>
              <a:t>Return to 1616</a:t>
            </a:r>
            <a:r>
              <a:rPr lang="en-US" sz="1200" dirty="0"/>
              <a:t> animals from the </a:t>
            </a:r>
            <a:r>
              <a:rPr lang="en-AU" sz="1200" dirty="0">
                <a:effectLst/>
                <a:hlinkClick r:id="rId2"/>
              </a:rPr>
              <a:t>Animal</a:t>
            </a:r>
            <a:r>
              <a:rPr lang="en-AU" sz="1200" dirty="0">
                <a:hlinkClick r:id="rId2"/>
              </a:rPr>
              <a:t> F</a:t>
            </a:r>
            <a:r>
              <a:rPr lang="en-AU" sz="1200" dirty="0">
                <a:effectLst/>
                <a:hlinkClick r:id="rId2"/>
              </a:rPr>
              <a:t>actsheets</a:t>
            </a:r>
            <a:r>
              <a:rPr lang="en-AU" sz="1200" b="0" i="0" dirty="0">
                <a:solidFill>
                  <a:schemeClr val="tx1"/>
                </a:solidFill>
                <a:effectLst/>
                <a:hlinkClick r:id="rId2"/>
              </a:rPr>
              <a:t> </a:t>
            </a:r>
            <a:r>
              <a:rPr lang="en-AU" sz="1200" b="0" i="0" dirty="0">
                <a:solidFill>
                  <a:schemeClr val="tx1"/>
                </a:solidFill>
                <a:effectLst/>
              </a:rPr>
              <a:t>including the: </a:t>
            </a:r>
            <a:r>
              <a:rPr lang="en-AU" sz="1200" b="0" i="0" u="none" strike="noStrike" dirty="0">
                <a:solidFill>
                  <a:schemeClr val="tx1"/>
                </a:solidFill>
                <a:effectLst/>
              </a:rPr>
              <a:t>greater stick-nest rat</a:t>
            </a:r>
            <a:r>
              <a:rPr lang="en-AU" sz="1200" b="0" i="0" dirty="0">
                <a:solidFill>
                  <a:schemeClr val="tx1"/>
                </a:solidFill>
                <a:effectLst/>
              </a:rPr>
              <a:t>, </a:t>
            </a:r>
            <a:r>
              <a:rPr lang="en-AU" sz="1200" b="0" i="0" u="none" strike="noStrike" dirty="0" err="1">
                <a:solidFill>
                  <a:schemeClr val="tx1"/>
                </a:solidFill>
                <a:effectLst/>
              </a:rPr>
              <a:t>chuditch</a:t>
            </a:r>
            <a:r>
              <a:rPr lang="en-AU" sz="1200" b="0" i="0" dirty="0">
                <a:solidFill>
                  <a:schemeClr val="tx1"/>
                </a:solidFill>
                <a:effectLst/>
              </a:rPr>
              <a:t>, </a:t>
            </a:r>
            <a:r>
              <a:rPr lang="en-AU" sz="1200" b="0" i="0" u="none" strike="noStrike" dirty="0">
                <a:solidFill>
                  <a:schemeClr val="tx1"/>
                </a:solidFill>
                <a:effectLst/>
              </a:rPr>
              <a:t>heath mouse</a:t>
            </a:r>
            <a:r>
              <a:rPr lang="en-AU" sz="1200" b="0" i="0" dirty="0">
                <a:solidFill>
                  <a:schemeClr val="tx1"/>
                </a:solidFill>
                <a:effectLst/>
              </a:rPr>
              <a:t>, </a:t>
            </a:r>
            <a:r>
              <a:rPr lang="en-AU" sz="1200" b="0" i="0" u="none" strike="noStrike" dirty="0">
                <a:solidFill>
                  <a:schemeClr val="tx1"/>
                </a:solidFill>
                <a:effectLst/>
              </a:rPr>
              <a:t>western </a:t>
            </a:r>
            <a:r>
              <a:rPr lang="en-AU" sz="1200" b="0" i="0" u="none" strike="noStrike" dirty="0" err="1">
                <a:solidFill>
                  <a:schemeClr val="tx1"/>
                </a:solidFill>
                <a:effectLst/>
              </a:rPr>
              <a:t>grasswren</a:t>
            </a:r>
            <a:r>
              <a:rPr lang="en-AU" sz="1200" b="0" i="0" dirty="0">
                <a:solidFill>
                  <a:schemeClr val="tx1"/>
                </a:solidFill>
                <a:effectLst/>
              </a:rPr>
              <a:t>, </a:t>
            </a:r>
            <a:r>
              <a:rPr lang="en-AU" sz="1200" b="0" i="0" u="none" strike="noStrike" dirty="0">
                <a:solidFill>
                  <a:schemeClr val="tx1"/>
                </a:solidFill>
                <a:effectLst/>
              </a:rPr>
              <a:t>Shark Bay bandicoot</a:t>
            </a:r>
            <a:r>
              <a:rPr lang="en-AU" sz="1200" b="0" i="0" dirty="0">
                <a:solidFill>
                  <a:schemeClr val="tx1"/>
                </a:solidFill>
                <a:effectLst/>
              </a:rPr>
              <a:t>, </a:t>
            </a:r>
            <a:r>
              <a:rPr lang="en-AU" sz="1200" b="0" i="0" u="none" strike="noStrike" dirty="0">
                <a:solidFill>
                  <a:schemeClr val="tx1"/>
                </a:solidFill>
                <a:effectLst/>
              </a:rPr>
              <a:t>Woylie</a:t>
            </a:r>
            <a:r>
              <a:rPr lang="en-AU" sz="1200" b="0" i="0" dirty="0">
                <a:solidFill>
                  <a:schemeClr val="tx1"/>
                </a:solidFill>
                <a:effectLst/>
              </a:rPr>
              <a:t>, </a:t>
            </a:r>
            <a:r>
              <a:rPr lang="en-AU" sz="1200" b="0" i="0" u="none" strike="noStrike" dirty="0">
                <a:solidFill>
                  <a:schemeClr val="tx1"/>
                </a:solidFill>
                <a:effectLst/>
              </a:rPr>
              <a:t>banded hare-wallaby</a:t>
            </a:r>
            <a:r>
              <a:rPr lang="en-AU" sz="1200" b="0" i="0" dirty="0">
                <a:solidFill>
                  <a:schemeClr val="tx1"/>
                </a:solidFill>
                <a:effectLst/>
              </a:rPr>
              <a:t>, </a:t>
            </a:r>
            <a:r>
              <a:rPr lang="en-AU" sz="1200" dirty="0">
                <a:solidFill>
                  <a:schemeClr val="tx1"/>
                </a:solidFill>
              </a:rPr>
              <a:t>Shark Bay mouse</a:t>
            </a:r>
            <a:r>
              <a:rPr lang="en-AU" sz="1200" b="0" i="0" dirty="0">
                <a:solidFill>
                  <a:schemeClr val="tx1"/>
                </a:solidFill>
                <a:effectLst/>
              </a:rPr>
              <a:t>, </a:t>
            </a:r>
            <a:r>
              <a:rPr lang="en-AU" sz="1200" b="0" i="0" u="none" strike="noStrike" dirty="0">
                <a:solidFill>
                  <a:schemeClr val="tx1"/>
                </a:solidFill>
                <a:effectLst/>
              </a:rPr>
              <a:t>rufous hare-wallaby</a:t>
            </a:r>
            <a:r>
              <a:rPr lang="en-AU" sz="1200" b="0" i="0" dirty="0">
                <a:solidFill>
                  <a:schemeClr val="tx1"/>
                </a:solidFill>
                <a:effectLst/>
              </a:rPr>
              <a:t>, </a:t>
            </a:r>
            <a:r>
              <a:rPr lang="en-AU" sz="1200" b="0" i="0" u="none" strike="noStrike" dirty="0">
                <a:solidFill>
                  <a:schemeClr val="tx1"/>
                </a:solidFill>
                <a:effectLst/>
              </a:rPr>
              <a:t>brush-tailed mulgara</a:t>
            </a:r>
            <a:r>
              <a:rPr lang="en-AU" sz="1200" b="0" i="0" dirty="0">
                <a:solidFill>
                  <a:schemeClr val="tx1"/>
                </a:solidFill>
                <a:effectLst/>
              </a:rPr>
              <a:t>, </a:t>
            </a:r>
            <a:r>
              <a:rPr lang="en-AU" sz="1200" b="0" i="0" u="none" strike="noStrike" dirty="0" err="1">
                <a:solidFill>
                  <a:schemeClr val="tx1"/>
                </a:solidFill>
                <a:effectLst/>
              </a:rPr>
              <a:t>boodie</a:t>
            </a:r>
            <a:r>
              <a:rPr lang="en-AU" sz="1200" b="0" i="0" dirty="0">
                <a:solidFill>
                  <a:schemeClr val="tx1"/>
                </a:solidFill>
                <a:effectLst/>
              </a:rPr>
              <a:t>, </a:t>
            </a:r>
            <a:r>
              <a:rPr lang="en-AU" sz="1200" b="0" i="0" u="none" strike="noStrike" dirty="0">
                <a:solidFill>
                  <a:schemeClr val="tx1"/>
                </a:solidFill>
                <a:effectLst/>
              </a:rPr>
              <a:t>desert mouse</a:t>
            </a:r>
            <a:r>
              <a:rPr lang="en-AU" sz="1200" b="0" i="0" dirty="0">
                <a:solidFill>
                  <a:schemeClr val="tx1"/>
                </a:solidFill>
                <a:effectLst/>
              </a:rPr>
              <a:t>, and </a:t>
            </a:r>
            <a:r>
              <a:rPr lang="en-AU" sz="1200" b="0" i="0" u="none" strike="noStrike" dirty="0">
                <a:solidFill>
                  <a:schemeClr val="tx1"/>
                </a:solidFill>
                <a:effectLst/>
              </a:rPr>
              <a:t>dibbler</a:t>
            </a:r>
            <a:r>
              <a:rPr lang="en-AU" sz="1200" b="0" i="0" dirty="0">
                <a:solidFill>
                  <a:schemeClr val="tx1"/>
                </a:solidFill>
                <a:effectLst/>
              </a:rPr>
              <a:t>.</a:t>
            </a:r>
            <a:endParaRPr lang="en-US" sz="1200" dirty="0">
              <a:solidFill>
                <a:schemeClr val="tx1"/>
              </a:solidFill>
            </a:endParaRPr>
          </a:p>
        </p:txBody>
      </p:sp>
      <p:pic>
        <p:nvPicPr>
          <p:cNvPr id="2" name="Picture 1">
            <a:extLst>
              <a:ext uri="{FF2B5EF4-FFF2-40B4-BE49-F238E27FC236}">
                <a16:creationId xmlns:a16="http://schemas.microsoft.com/office/drawing/2014/main" id="{E711A6B2-F0C6-44D8-8541-712779FB83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5151883"/>
            <a:ext cx="10691813" cy="2407792"/>
          </a:xfrm>
          <a:prstGeom prst="rect">
            <a:avLst/>
          </a:prstGeom>
        </p:spPr>
      </p:pic>
      <p:pic>
        <p:nvPicPr>
          <p:cNvPr id="20" name="Picture 19">
            <a:extLst>
              <a:ext uri="{FF2B5EF4-FFF2-40B4-BE49-F238E27FC236}">
                <a16:creationId xmlns:a16="http://schemas.microsoft.com/office/drawing/2014/main" id="{3870AECE-A364-464A-89D4-1906E2BF548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2" name="Title 1">
            <a:extLst>
              <a:ext uri="{FF2B5EF4-FFF2-40B4-BE49-F238E27FC236}">
                <a16:creationId xmlns:a16="http://schemas.microsoft.com/office/drawing/2014/main" id="{AD621449-0B13-4514-A2C5-5B30AE536260}"/>
              </a:ext>
            </a:extLst>
          </p:cNvPr>
          <p:cNvSpPr>
            <a:spLocks noGrp="1"/>
          </p:cNvSpPr>
          <p:nvPr>
            <p:ph type="title"/>
          </p:nvPr>
        </p:nvSpPr>
        <p:spPr>
          <a:xfrm>
            <a:off x="101116" y="-32144"/>
            <a:ext cx="9559312" cy="1179871"/>
          </a:xfrm>
        </p:spPr>
        <p:txBody>
          <a:bodyPr>
            <a:normAutofit/>
          </a:bodyPr>
          <a:lstStyle/>
          <a:p>
            <a:r>
              <a:rPr lang="en-AU" sz="1400" b="1" i="1" dirty="0">
                <a:solidFill>
                  <a:schemeClr val="bg1"/>
                </a:solidFill>
                <a:latin typeface="Arial" panose="020B0604020202020204" pitchFamily="34" charset="0"/>
                <a:cs typeface="Arial" panose="020B0604020202020204" pitchFamily="34" charset="0"/>
              </a:rPr>
              <a:t>Return to 1616</a:t>
            </a:r>
            <a:br>
              <a:rPr lang="en-AU" sz="3600" b="1" dirty="0">
                <a:solidFill>
                  <a:schemeClr val="bg1"/>
                </a:solidFill>
                <a:latin typeface="Arial" panose="020B0604020202020204" pitchFamily="34" charset="0"/>
                <a:cs typeface="Arial" panose="020B0604020202020204" pitchFamily="34" charset="0"/>
              </a:rPr>
            </a:br>
            <a:r>
              <a:rPr lang="en-AU" sz="2400" b="1" dirty="0">
                <a:solidFill>
                  <a:schemeClr val="bg1"/>
                </a:solidFill>
                <a:latin typeface="Arial" panose="020B0604020202020204" pitchFamily="34" charset="0"/>
                <a:cs typeface="Arial" panose="020B0604020202020204" pitchFamily="34" charset="0"/>
              </a:rPr>
              <a:t>Animal Factsheets</a:t>
            </a:r>
          </a:p>
        </p:txBody>
      </p:sp>
      <p:pic>
        <p:nvPicPr>
          <p:cNvPr id="6" name="Picture 5">
            <a:extLst>
              <a:ext uri="{FF2B5EF4-FFF2-40B4-BE49-F238E27FC236}">
                <a16:creationId xmlns:a16="http://schemas.microsoft.com/office/drawing/2014/main" id="{05019884-20EC-436D-8EC0-FCF9601BB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431" y="4671084"/>
            <a:ext cx="1510115" cy="214676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20F5F67-EF17-44FC-B30E-4F41A724D1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5077" y="4658325"/>
            <a:ext cx="1519342" cy="214983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B40C17A9-554D-45A2-855D-7E710D34E6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0966" y="2272037"/>
            <a:ext cx="1516267" cy="2146763"/>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8FB1D090-0FBA-4DB5-85A8-7788F9079A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5168" y="4659862"/>
            <a:ext cx="1513191" cy="2146763"/>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0FCF9F50-3E24-4AE4-B8FC-3F3E9FFD42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9913" y="4671098"/>
            <a:ext cx="1516267" cy="2143688"/>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3383A7EE-58B1-4C02-A69D-CE1214EC45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780" y="2276129"/>
            <a:ext cx="1513191" cy="2146763"/>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CD7690A7-01A8-4FCC-AF9D-3BE3021CFE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2187" y="2272037"/>
            <a:ext cx="1519342" cy="2146763"/>
          </a:xfrm>
          <a:prstGeom prst="rect">
            <a:avLst/>
          </a:prstGeom>
          <a:ln>
            <a:noFill/>
          </a:ln>
          <a:effectLst>
            <a:outerShdw blurRad="190500" algn="tl" rotWithShape="0">
              <a:srgbClr val="000000">
                <a:alpha val="70000"/>
              </a:srgbClr>
            </a:outerShdw>
          </a:effectLst>
        </p:spPr>
      </p:pic>
      <p:pic>
        <p:nvPicPr>
          <p:cNvPr id="35" name="Picture 34">
            <a:extLst>
              <a:ext uri="{FF2B5EF4-FFF2-40B4-BE49-F238E27FC236}">
                <a16:creationId xmlns:a16="http://schemas.microsoft.com/office/drawing/2014/main" id="{446DB5A9-2BCA-4B67-92E7-70EECB8F1B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0966" y="4671082"/>
            <a:ext cx="1510115" cy="2149838"/>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575187FD-CE49-4CA4-A2B1-E1962C1194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5168" y="2272037"/>
            <a:ext cx="1522418" cy="2155990"/>
          </a:xfrm>
          <a:prstGeom prst="rect">
            <a:avLst/>
          </a:prstGeom>
          <a:ln>
            <a:noFill/>
          </a:ln>
          <a:effectLst>
            <a:outerShdw blurRad="190500" algn="tl" rotWithShape="0">
              <a:srgbClr val="000000">
                <a:alpha val="70000"/>
              </a:srgbClr>
            </a:outerShdw>
          </a:effectLst>
        </p:spPr>
      </p:pic>
      <p:pic>
        <p:nvPicPr>
          <p:cNvPr id="41" name="Picture 40">
            <a:extLst>
              <a:ext uri="{FF2B5EF4-FFF2-40B4-BE49-F238E27FC236}">
                <a16:creationId xmlns:a16="http://schemas.microsoft.com/office/drawing/2014/main" id="{D9084BBD-AC54-4835-AFAD-E2C965D908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10215" y="2264783"/>
            <a:ext cx="1516267" cy="2146763"/>
          </a:xfrm>
          <a:prstGeom prst="rect">
            <a:avLst/>
          </a:prstGeom>
          <a:ln>
            <a:noFill/>
          </a:ln>
          <a:effectLst>
            <a:outerShdw blurRad="190500" algn="tl" rotWithShape="0">
              <a:srgbClr val="000000">
                <a:alpha val="70000"/>
              </a:srgbClr>
            </a:outerShdw>
          </a:effectLst>
        </p:spPr>
      </p:pic>
      <p:pic>
        <p:nvPicPr>
          <p:cNvPr id="43" name="Picture 42">
            <a:extLst>
              <a:ext uri="{FF2B5EF4-FFF2-40B4-BE49-F238E27FC236}">
                <a16:creationId xmlns:a16="http://schemas.microsoft.com/office/drawing/2014/main" id="{671B29FA-DCA6-4FAB-9C74-A62AB5AB20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69913" y="2266320"/>
            <a:ext cx="1516267" cy="214368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68089533-55B7-4D5F-9A91-6A9560BDD1B2}"/>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rot="1532865">
            <a:off x="7881520" y="2248677"/>
            <a:ext cx="2154154" cy="306232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A4048B56-7349-1CE2-25D6-BF1E583912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3006" y="4671082"/>
            <a:ext cx="1510116" cy="2141619"/>
          </a:xfrm>
          <a:prstGeom prst="rect">
            <a:avLst/>
          </a:prstGeom>
          <a:ln>
            <a:noFill/>
          </a:ln>
          <a:effectLst>
            <a:outerShdw blurRad="190500" algn="tl" rotWithShape="0">
              <a:srgbClr val="000000">
                <a:alpha val="70000"/>
              </a:srgbClr>
            </a:outerShdw>
          </a:effectLst>
        </p:spPr>
      </p:pic>
      <p:grpSp>
        <p:nvGrpSpPr>
          <p:cNvPr id="13" name="Group 12">
            <a:extLst>
              <a:ext uri="{FF2B5EF4-FFF2-40B4-BE49-F238E27FC236}">
                <a16:creationId xmlns:a16="http://schemas.microsoft.com/office/drawing/2014/main" id="{83A0DBB8-DE71-9C14-C10B-8BAD4B033D03}"/>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54598412-B528-CBD3-54DC-4379A238141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5E9592A0-7884-C4FF-6D14-06EE1370A4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DFF6277F-CF1D-FD9A-AA78-37186A8AA4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428142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AAD392-19B3-4199-A7FB-F0E6AA7BF64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 y="-21613"/>
            <a:ext cx="10691813" cy="1381992"/>
          </a:xfrm>
          <a:prstGeom prst="rect">
            <a:avLst/>
          </a:prstGeom>
        </p:spPr>
      </p:pic>
      <p:sp>
        <p:nvSpPr>
          <p:cNvPr id="3" name="Rectangle 1">
            <a:extLst>
              <a:ext uri="{FF2B5EF4-FFF2-40B4-BE49-F238E27FC236}">
                <a16:creationId xmlns:a16="http://schemas.microsoft.com/office/drawing/2014/main" id="{9E835F87-7066-80D5-83E6-44F7DC47A0C0}"/>
              </a:ext>
            </a:extLst>
          </p:cNvPr>
          <p:cNvSpPr>
            <a:spLocks noChangeArrowheads="1"/>
          </p:cNvSpPr>
          <p:nvPr/>
        </p:nvSpPr>
        <p:spPr bwMode="auto">
          <a:xfrm>
            <a:off x="0" y="47634"/>
            <a:ext cx="65" cy="3619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84111"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7">
            <a:extLst>
              <a:ext uri="{FF2B5EF4-FFF2-40B4-BE49-F238E27FC236}">
                <a16:creationId xmlns:a16="http://schemas.microsoft.com/office/drawing/2014/main" id="{37692775-1FC7-7B2E-2439-BA297F3E01AB}"/>
              </a:ext>
            </a:extLst>
          </p:cNvPr>
          <p:cNvSpPr>
            <a:spLocks noChangeArrowheads="1"/>
          </p:cNvSpPr>
          <p:nvPr/>
        </p:nvSpPr>
        <p:spPr bwMode="auto">
          <a:xfrm>
            <a:off x="140327" y="1419310"/>
            <a:ext cx="4763269" cy="58095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4111"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highlight>
                  <a:srgbClr val="FFFFFF"/>
                </a:highlight>
              </a:rPr>
              <a:t>1. Wildlife Habitat Match:</a:t>
            </a:r>
          </a:p>
          <a:p>
            <a:r>
              <a:rPr lang="en-US" sz="1200" b="1" dirty="0">
                <a:highlight>
                  <a:srgbClr val="FFFFFF"/>
                </a:highlight>
              </a:rPr>
              <a:t>Objective:</a:t>
            </a:r>
            <a:r>
              <a:rPr lang="en-US" sz="1200" dirty="0">
                <a:highlight>
                  <a:srgbClr val="FFFFFF"/>
                </a:highlight>
              </a:rPr>
              <a:t> Match the Wild Challenge Cards (plants) with the appropriate Animal Cards (animals) based on their ecological interactions.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Shuffle the Wild Challenge Cards and Animal Cards separately.</a:t>
            </a:r>
          </a:p>
          <a:p>
            <a:pPr lvl="1"/>
            <a:r>
              <a:rPr lang="en-US" sz="1200" dirty="0">
                <a:highlight>
                  <a:srgbClr val="FFFFFF"/>
                </a:highlight>
              </a:rPr>
              <a:t>Participants take turns drawing one card from each deck.</a:t>
            </a:r>
          </a:p>
          <a:p>
            <a:pPr lvl="1"/>
            <a:r>
              <a:rPr lang="en-US" sz="1200" dirty="0">
                <a:highlight>
                  <a:srgbClr val="FFFFFF"/>
                </a:highlight>
              </a:rPr>
              <a:t>Explain how the chosen plant and animal interact (e.g., pollination, food source, shelter).</a:t>
            </a:r>
          </a:p>
          <a:p>
            <a:pPr lvl="1"/>
            <a:r>
              <a:rPr lang="en-US" sz="1200" dirty="0">
                <a:highlight>
                  <a:srgbClr val="FFFFFF"/>
                </a:highlight>
              </a:rPr>
              <a:t>The player with the most accurate matches wins.</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2. Ecosystem Dominoes:</a:t>
            </a:r>
          </a:p>
          <a:p>
            <a:r>
              <a:rPr lang="en-US" sz="1200" b="1" dirty="0">
                <a:highlight>
                  <a:srgbClr val="FFFFFF"/>
                </a:highlight>
              </a:rPr>
              <a:t>Objective:</a:t>
            </a:r>
            <a:r>
              <a:rPr lang="en-US" sz="1200" dirty="0">
                <a:highlight>
                  <a:srgbClr val="FFFFFF"/>
                </a:highlight>
              </a:rPr>
              <a:t> Create a chain of interconnected species using the Wild Challenge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Each participant receives a set of Wild Challenge Cards.</a:t>
            </a:r>
          </a:p>
          <a:p>
            <a:pPr lvl="1"/>
            <a:r>
              <a:rPr lang="en-US" sz="1200" dirty="0">
                <a:highlight>
                  <a:srgbClr val="FFFFFF"/>
                </a:highlight>
              </a:rPr>
              <a:t>Start with a card (e.g., a berry plant) and place it face up.</a:t>
            </a:r>
          </a:p>
          <a:p>
            <a:pPr lvl="1"/>
            <a:r>
              <a:rPr lang="en-US" sz="1200" dirty="0">
                <a:highlight>
                  <a:srgbClr val="FFFFFF"/>
                </a:highlight>
              </a:rPr>
              <a:t>Players take turns adding cards that connect (e.g., an animal that feeds on the berries).</a:t>
            </a:r>
          </a:p>
          <a:p>
            <a:pPr lvl="1"/>
            <a:r>
              <a:rPr lang="en-US" sz="1200" dirty="0">
                <a:highlight>
                  <a:srgbClr val="FFFFFF"/>
                </a:highlight>
              </a:rPr>
              <a:t>The goal is to form a continuous chain of interactions.</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3. Habitat Builders:</a:t>
            </a:r>
          </a:p>
          <a:p>
            <a:r>
              <a:rPr lang="en-US" sz="1200" b="1" dirty="0">
                <a:highlight>
                  <a:srgbClr val="FFFFFF"/>
                </a:highlight>
              </a:rPr>
              <a:t>Objective:</a:t>
            </a:r>
            <a:r>
              <a:rPr lang="en-US" sz="1200" dirty="0">
                <a:highlight>
                  <a:srgbClr val="FFFFFF"/>
                </a:highlight>
              </a:rPr>
              <a:t> Collaboratively construct a balanced ecosystem using the Wild Challenge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Divide participants into small groups.</a:t>
            </a:r>
          </a:p>
          <a:p>
            <a:pPr lvl="1"/>
            <a:r>
              <a:rPr lang="en-US" sz="1200" dirty="0">
                <a:highlight>
                  <a:srgbClr val="FFFFFF"/>
                </a:highlight>
              </a:rPr>
              <a:t>Each group receives a set of cards</a:t>
            </a:r>
          </a:p>
          <a:p>
            <a:pPr lvl="1"/>
            <a:r>
              <a:rPr lang="en-US" sz="1200" dirty="0">
                <a:highlight>
                  <a:srgbClr val="FFFFFF"/>
                </a:highlight>
              </a:rPr>
              <a:t>Players take turns placing cards to create a habitat.</a:t>
            </a:r>
          </a:p>
          <a:p>
            <a:pPr lvl="1"/>
            <a:r>
              <a:rPr lang="en-US" sz="1200" dirty="0">
                <a:highlight>
                  <a:srgbClr val="FFFFFF"/>
                </a:highlight>
              </a:rPr>
              <a:t>Discuss the ecological relationships as the habitat grows.</a:t>
            </a:r>
          </a:p>
        </p:txBody>
      </p:sp>
      <p:sp>
        <p:nvSpPr>
          <p:cNvPr id="5" name="Rectangle 7">
            <a:extLst>
              <a:ext uri="{FF2B5EF4-FFF2-40B4-BE49-F238E27FC236}">
                <a16:creationId xmlns:a16="http://schemas.microsoft.com/office/drawing/2014/main" id="{A6040FE0-C3EC-9EBE-2936-DFFDC28712FA}"/>
              </a:ext>
            </a:extLst>
          </p:cNvPr>
          <p:cNvSpPr>
            <a:spLocks noChangeArrowheads="1"/>
          </p:cNvSpPr>
          <p:nvPr/>
        </p:nvSpPr>
        <p:spPr bwMode="auto">
          <a:xfrm>
            <a:off x="6039059" y="1419310"/>
            <a:ext cx="4409305" cy="58095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4111"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highlight>
                  <a:srgbClr val="FFFFFF"/>
                </a:highlight>
              </a:rPr>
              <a:t>4. Animal Adaptations Snap:</a:t>
            </a:r>
          </a:p>
          <a:p>
            <a:r>
              <a:rPr lang="en-US" sz="1200" b="1" dirty="0">
                <a:highlight>
                  <a:srgbClr val="FFFFFF"/>
                </a:highlight>
              </a:rPr>
              <a:t>Objective:</a:t>
            </a:r>
            <a:r>
              <a:rPr lang="en-US" sz="1200" dirty="0">
                <a:highlight>
                  <a:srgbClr val="FFFFFF"/>
                </a:highlight>
              </a:rPr>
              <a:t> Recognize animal adaptations using the Animal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Shuffle the Animal Cards and deal them evenly among players.</a:t>
            </a:r>
          </a:p>
          <a:p>
            <a:pPr lvl="1"/>
            <a:r>
              <a:rPr lang="en-US" sz="1200" dirty="0">
                <a:highlight>
                  <a:srgbClr val="FFFFFF"/>
                </a:highlight>
              </a:rPr>
              <a:t>Participants take turns revealing their top card.</a:t>
            </a:r>
          </a:p>
          <a:p>
            <a:pPr lvl="1"/>
            <a:r>
              <a:rPr lang="en-US" sz="1200" dirty="0">
                <a:highlight>
                  <a:srgbClr val="FFFFFF"/>
                </a:highlight>
              </a:rPr>
              <a:t>If two animals have a clear ecological connection (e.g., predator-prey), shout “Snap!”</a:t>
            </a:r>
          </a:p>
          <a:p>
            <a:pPr lvl="1"/>
            <a:r>
              <a:rPr lang="en-US" sz="1200" dirty="0">
                <a:highlight>
                  <a:srgbClr val="FFFFFF"/>
                </a:highlight>
              </a:rPr>
              <a:t>The first to recognize the adaptation wins both cards.</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5. Restoration Quest:</a:t>
            </a:r>
          </a:p>
          <a:p>
            <a:r>
              <a:rPr lang="en-US" sz="1200" b="1" dirty="0">
                <a:highlight>
                  <a:srgbClr val="FFFFFF"/>
                </a:highlight>
              </a:rPr>
              <a:t>Objective:</a:t>
            </a:r>
            <a:r>
              <a:rPr lang="en-US" sz="1200" dirty="0">
                <a:highlight>
                  <a:srgbClr val="FFFFFF"/>
                </a:highlight>
              </a:rPr>
              <a:t> Collect specific combinations of Wild Challenge Cards to restore different island habitats.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Create a list of restoration goals (e.g., “Coastal Dunes: 3 grasses + 2 succulent shrubs”).</a:t>
            </a:r>
          </a:p>
          <a:p>
            <a:pPr lvl="1"/>
            <a:r>
              <a:rPr lang="en-US" sz="1200" dirty="0">
                <a:highlight>
                  <a:srgbClr val="FFFFFF"/>
                </a:highlight>
              </a:rPr>
              <a:t>Participants draw cards and try to fulfill the goals.</a:t>
            </a:r>
          </a:p>
          <a:p>
            <a:pPr lvl="1"/>
            <a:r>
              <a:rPr lang="en-US" sz="1200" dirty="0">
                <a:highlight>
                  <a:srgbClr val="FFFFFF"/>
                </a:highlight>
              </a:rPr>
              <a:t>The first to complete all restoration quests wins.</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6. Animal Reintroduction Memory:</a:t>
            </a:r>
          </a:p>
          <a:p>
            <a:r>
              <a:rPr lang="en-US" sz="1200" b="1" dirty="0">
                <a:highlight>
                  <a:srgbClr val="FFFFFF"/>
                </a:highlight>
              </a:rPr>
              <a:t>Objective:</a:t>
            </a:r>
            <a:r>
              <a:rPr lang="en-US" sz="1200" dirty="0">
                <a:highlight>
                  <a:srgbClr val="FFFFFF"/>
                </a:highlight>
              </a:rPr>
              <a:t> Match Animal Cards with their corresponding Wild Challenge Cards (habitats or food sources).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Lay out all Animal Cards face down.</a:t>
            </a:r>
          </a:p>
          <a:p>
            <a:pPr lvl="1"/>
            <a:r>
              <a:rPr lang="en-US" sz="1200" dirty="0">
                <a:highlight>
                  <a:srgbClr val="FFFFFF"/>
                </a:highlight>
              </a:rPr>
              <a:t>Participants take turns flipping two cards.</a:t>
            </a:r>
          </a:p>
          <a:p>
            <a:pPr lvl="1"/>
            <a:r>
              <a:rPr lang="en-US" sz="1200" dirty="0">
                <a:highlight>
                  <a:srgbClr val="FFFFFF"/>
                </a:highlight>
              </a:rPr>
              <a:t>If they match (e.g., Shark Bay bandicoot with a specific plant), the player keeps the pair.</a:t>
            </a:r>
          </a:p>
          <a:p>
            <a:pPr lvl="1"/>
            <a:r>
              <a:rPr lang="en-US" sz="1200" dirty="0">
                <a:highlight>
                  <a:srgbClr val="FFFFFF"/>
                </a:highlight>
              </a:rPr>
              <a:t>The player with the most matches wins.</a:t>
            </a:r>
          </a:p>
        </p:txBody>
      </p:sp>
      <p:grpSp>
        <p:nvGrpSpPr>
          <p:cNvPr id="11" name="Group 10">
            <a:extLst>
              <a:ext uri="{FF2B5EF4-FFF2-40B4-BE49-F238E27FC236}">
                <a16:creationId xmlns:a16="http://schemas.microsoft.com/office/drawing/2014/main" id="{134E6BAF-8027-9AF8-E235-EDD9FF8AE3F9}"/>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64949FCB-FEFD-73EE-9341-1988F1F5030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9F404A3F-71BA-662F-680C-6C25362F3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2E7D657F-D4B5-FF1D-45F4-F9C09707F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
        <p:nvSpPr>
          <p:cNvPr id="8" name="Title 1">
            <a:extLst>
              <a:ext uri="{FF2B5EF4-FFF2-40B4-BE49-F238E27FC236}">
                <a16:creationId xmlns:a16="http://schemas.microsoft.com/office/drawing/2014/main" id="{7BBA84EB-29DD-1C3B-1F8F-79D417BE40B4}"/>
              </a:ext>
            </a:extLst>
          </p:cNvPr>
          <p:cNvSpPr txBox="1">
            <a:spLocks/>
          </p:cNvSpPr>
          <p:nvPr/>
        </p:nvSpPr>
        <p:spPr>
          <a:xfrm>
            <a:off x="2833" y="0"/>
            <a:ext cx="7508310"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More Wild Challenge Card Games</a:t>
            </a:r>
            <a:endParaRPr lang="en-AU"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894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AAD392-19B3-4199-A7FB-F0E6AA7BF64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 y="-21613"/>
            <a:ext cx="10691813" cy="1381992"/>
          </a:xfrm>
          <a:prstGeom prst="rect">
            <a:avLst/>
          </a:prstGeom>
        </p:spPr>
      </p:pic>
      <p:sp>
        <p:nvSpPr>
          <p:cNvPr id="3" name="Rectangle 1">
            <a:extLst>
              <a:ext uri="{FF2B5EF4-FFF2-40B4-BE49-F238E27FC236}">
                <a16:creationId xmlns:a16="http://schemas.microsoft.com/office/drawing/2014/main" id="{9E835F87-7066-80D5-83E6-44F7DC47A0C0}"/>
              </a:ext>
            </a:extLst>
          </p:cNvPr>
          <p:cNvSpPr>
            <a:spLocks noChangeArrowheads="1"/>
          </p:cNvSpPr>
          <p:nvPr/>
        </p:nvSpPr>
        <p:spPr bwMode="auto">
          <a:xfrm>
            <a:off x="0" y="47634"/>
            <a:ext cx="65" cy="3619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84111"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7">
            <a:extLst>
              <a:ext uri="{FF2B5EF4-FFF2-40B4-BE49-F238E27FC236}">
                <a16:creationId xmlns:a16="http://schemas.microsoft.com/office/drawing/2014/main" id="{37692775-1FC7-7B2E-2439-BA297F3E01AB}"/>
              </a:ext>
            </a:extLst>
          </p:cNvPr>
          <p:cNvSpPr>
            <a:spLocks noChangeArrowheads="1"/>
          </p:cNvSpPr>
          <p:nvPr/>
        </p:nvSpPr>
        <p:spPr bwMode="auto">
          <a:xfrm>
            <a:off x="140327" y="1419310"/>
            <a:ext cx="4763269" cy="59942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4111"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highlight>
                  <a:srgbClr val="FFFFFF"/>
                </a:highlight>
              </a:rPr>
              <a:t>7. Eco-Explorer Quest:</a:t>
            </a:r>
          </a:p>
          <a:p>
            <a:r>
              <a:rPr lang="en-US" sz="1200" b="1" dirty="0">
                <a:highlight>
                  <a:srgbClr val="FFFFFF"/>
                </a:highlight>
              </a:rPr>
              <a:t>Objective:</a:t>
            </a:r>
            <a:r>
              <a:rPr lang="en-US" sz="1200" dirty="0">
                <a:highlight>
                  <a:srgbClr val="FFFFFF"/>
                </a:highlight>
              </a:rPr>
              <a:t> Explore the island’s ecosystems by collecting sets of Wild Challenge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Shuffle the cards and deal five to each player.</a:t>
            </a:r>
          </a:p>
          <a:p>
            <a:pPr lvl="1"/>
            <a:r>
              <a:rPr lang="en-US" sz="1200" dirty="0">
                <a:highlight>
                  <a:srgbClr val="FFFFFF"/>
                </a:highlight>
              </a:rPr>
              <a:t>Participants take turns drawing a card from the deck or picking one from the discard pile.</a:t>
            </a:r>
          </a:p>
          <a:p>
            <a:pPr lvl="1"/>
            <a:r>
              <a:rPr lang="en-US" sz="1200" dirty="0">
                <a:highlight>
                  <a:srgbClr val="FFFFFF"/>
                </a:highlight>
              </a:rPr>
              <a:t>Collect sets (e.g., three that form a food chain).</a:t>
            </a:r>
          </a:p>
          <a:p>
            <a:pPr lvl="1"/>
            <a:r>
              <a:rPr lang="en-US" sz="1200" dirty="0">
                <a:highlight>
                  <a:srgbClr val="FFFFFF"/>
                </a:highlight>
              </a:rPr>
              <a:t>The first to complete three sets wins.</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8. Habitat Snapshots:</a:t>
            </a:r>
          </a:p>
          <a:p>
            <a:r>
              <a:rPr lang="en-US" sz="1200" b="1" dirty="0">
                <a:highlight>
                  <a:srgbClr val="FFFFFF"/>
                </a:highlight>
              </a:rPr>
              <a:t>Objective:</a:t>
            </a:r>
            <a:r>
              <a:rPr lang="en-US" sz="1200" dirty="0">
                <a:highlight>
                  <a:srgbClr val="FFFFFF"/>
                </a:highlight>
              </a:rPr>
              <a:t> Capture snapshots of different habitats using the Wild Challenge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Divide participants into pairs.</a:t>
            </a:r>
          </a:p>
          <a:p>
            <a:pPr lvl="1"/>
            <a:r>
              <a:rPr lang="en-US" sz="1200" dirty="0">
                <a:highlight>
                  <a:srgbClr val="FFFFFF"/>
                </a:highlight>
              </a:rPr>
              <a:t>Each pair receives a set of cards representing a specific habitat (e.g., coastal dunes).</a:t>
            </a:r>
          </a:p>
          <a:p>
            <a:pPr lvl="1"/>
            <a:r>
              <a:rPr lang="en-US" sz="1200" dirty="0">
                <a:highlight>
                  <a:srgbClr val="FFFFFF"/>
                </a:highlight>
              </a:rPr>
              <a:t>Players take turns describing the habitat using their cards.</a:t>
            </a:r>
          </a:p>
          <a:p>
            <a:pPr lvl="1"/>
            <a:r>
              <a:rPr lang="en-US" sz="1200" dirty="0">
                <a:highlight>
                  <a:srgbClr val="FFFFFF"/>
                </a:highlight>
              </a:rPr>
              <a:t>The most creative and accurate description wins.</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9. Species Survival Race:</a:t>
            </a:r>
          </a:p>
          <a:p>
            <a:r>
              <a:rPr lang="en-US" sz="1200" b="1" dirty="0">
                <a:highlight>
                  <a:srgbClr val="FFFFFF"/>
                </a:highlight>
              </a:rPr>
              <a:t>Objective:</a:t>
            </a:r>
            <a:r>
              <a:rPr lang="en-US" sz="1200" dirty="0">
                <a:highlight>
                  <a:srgbClr val="FFFFFF"/>
                </a:highlight>
              </a:rPr>
              <a:t> Help native species survive by strategically using the Wild Challenge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Create a track with spaces representing different habitats.</a:t>
            </a:r>
          </a:p>
          <a:p>
            <a:pPr lvl="1"/>
            <a:r>
              <a:rPr lang="en-US" sz="1200" dirty="0">
                <a:highlight>
                  <a:srgbClr val="FFFFFF"/>
                </a:highlight>
              </a:rPr>
              <a:t>Participants move their game pieces (representing animals) along the track.</a:t>
            </a:r>
          </a:p>
          <a:p>
            <a:pPr lvl="1"/>
            <a:r>
              <a:rPr lang="en-US" sz="1200" dirty="0">
                <a:highlight>
                  <a:srgbClr val="FFFFFF"/>
                </a:highlight>
              </a:rPr>
              <a:t>Draw cards to determine which habitat they encounter.</a:t>
            </a:r>
          </a:p>
          <a:p>
            <a:pPr lvl="1"/>
            <a:r>
              <a:rPr lang="en-US" sz="1200" dirty="0">
                <a:highlight>
                  <a:srgbClr val="FFFFFF"/>
                </a:highlight>
              </a:rPr>
              <a:t>Use the cards to adapt (e.g., find food, build shelter).</a:t>
            </a:r>
          </a:p>
          <a:p>
            <a:pPr lvl="1"/>
            <a:r>
              <a:rPr lang="en-US" sz="1200" dirty="0">
                <a:highlight>
                  <a:srgbClr val="FFFFFF"/>
                </a:highlight>
              </a:rPr>
              <a:t>The first animal to reach the finish line wins.</a:t>
            </a:r>
          </a:p>
        </p:txBody>
      </p:sp>
      <p:sp>
        <p:nvSpPr>
          <p:cNvPr id="6" name="Rectangle 7">
            <a:extLst>
              <a:ext uri="{FF2B5EF4-FFF2-40B4-BE49-F238E27FC236}">
                <a16:creationId xmlns:a16="http://schemas.microsoft.com/office/drawing/2014/main" id="{9106FB25-F18B-2F1D-6737-47296972CFB6}"/>
              </a:ext>
            </a:extLst>
          </p:cNvPr>
          <p:cNvSpPr>
            <a:spLocks noChangeArrowheads="1"/>
          </p:cNvSpPr>
          <p:nvPr/>
        </p:nvSpPr>
        <p:spPr bwMode="auto">
          <a:xfrm>
            <a:off x="5788218" y="1419310"/>
            <a:ext cx="4763269" cy="58095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4111"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highlight>
                  <a:srgbClr val="FFFFFF"/>
                </a:highlight>
              </a:rPr>
              <a:t>10. Eco-Puzzle Match:</a:t>
            </a:r>
          </a:p>
          <a:p>
            <a:r>
              <a:rPr lang="en-US" sz="1200" b="1" dirty="0">
                <a:highlight>
                  <a:srgbClr val="FFFFFF"/>
                </a:highlight>
              </a:rPr>
              <a:t>Objective:</a:t>
            </a:r>
            <a:r>
              <a:rPr lang="en-US" sz="1200" dirty="0">
                <a:highlight>
                  <a:srgbClr val="FFFFFF"/>
                </a:highlight>
              </a:rPr>
              <a:t> Assemble ecological puzzles by combining Wild Challenge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Shuffle the cards and distribute them.</a:t>
            </a:r>
          </a:p>
          <a:p>
            <a:pPr lvl="1"/>
            <a:r>
              <a:rPr lang="en-US" sz="1200" dirty="0">
                <a:highlight>
                  <a:srgbClr val="FFFFFF"/>
                </a:highlight>
              </a:rPr>
              <a:t>Participants work together to assemble complete puzzles (e.g., a grassland ecosystem).</a:t>
            </a:r>
          </a:p>
          <a:p>
            <a:pPr lvl="1"/>
            <a:r>
              <a:rPr lang="en-US" sz="1200" dirty="0">
                <a:highlight>
                  <a:srgbClr val="FFFFFF"/>
                </a:highlight>
              </a:rPr>
              <a:t>Discuss the interactions depicted in each puzzle.</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11. Restoration Relay:</a:t>
            </a:r>
          </a:p>
          <a:p>
            <a:r>
              <a:rPr lang="en-US" sz="1200" b="1" dirty="0">
                <a:highlight>
                  <a:srgbClr val="FFFFFF"/>
                </a:highlight>
              </a:rPr>
              <a:t>Objective:</a:t>
            </a:r>
            <a:r>
              <a:rPr lang="en-US" sz="1200" dirty="0">
                <a:highlight>
                  <a:srgbClr val="FFFFFF"/>
                </a:highlight>
              </a:rPr>
              <a:t> Collaborate to restore different island habitats using the Wild Challenge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Divide participants into teams.</a:t>
            </a:r>
          </a:p>
          <a:p>
            <a:pPr lvl="1"/>
            <a:r>
              <a:rPr lang="en-US" sz="1200" dirty="0">
                <a:highlight>
                  <a:srgbClr val="FFFFFF"/>
                </a:highlight>
              </a:rPr>
              <a:t>Each team receives a set of cards representing a specific habitat.</a:t>
            </a:r>
          </a:p>
          <a:p>
            <a:pPr lvl="1"/>
            <a:r>
              <a:rPr lang="en-US" sz="1200" dirty="0">
                <a:highlight>
                  <a:srgbClr val="FFFFFF"/>
                </a:highlight>
              </a:rPr>
              <a:t>Relay-style, players take turns placing cards to build the habitat.</a:t>
            </a:r>
          </a:p>
          <a:p>
            <a:pPr lvl="1"/>
            <a:r>
              <a:rPr lang="en-US" sz="1200" dirty="0">
                <a:highlight>
                  <a:srgbClr val="FFFFFF"/>
                </a:highlight>
              </a:rPr>
              <a:t>Discuss the ecological roles of each card.</a:t>
            </a:r>
          </a:p>
          <a:p>
            <a:pPr lvl="1"/>
            <a:r>
              <a:rPr lang="en-US" sz="1200" dirty="0">
                <a:highlight>
                  <a:srgbClr val="FFFFFF"/>
                </a:highlight>
              </a:rPr>
              <a:t>The first team to complete their habitat wins.</a:t>
            </a:r>
          </a:p>
          <a:p>
            <a:pPr lvl="1"/>
            <a:endParaRPr lang="en-US" sz="1200" dirty="0">
              <a:highlight>
                <a:srgbClr val="FFFFFF"/>
              </a:highlight>
            </a:endParaRPr>
          </a:p>
          <a:p>
            <a:pPr lvl="1"/>
            <a:endParaRPr lang="en-US" sz="1200" dirty="0">
              <a:highlight>
                <a:srgbClr val="FFFFFF"/>
              </a:highlight>
            </a:endParaRPr>
          </a:p>
          <a:p>
            <a:r>
              <a:rPr lang="en-US" sz="1200" b="1" dirty="0">
                <a:highlight>
                  <a:srgbClr val="FFFFFF"/>
                </a:highlight>
              </a:rPr>
              <a:t>12. Animal Adaptation Charades:</a:t>
            </a:r>
          </a:p>
          <a:p>
            <a:r>
              <a:rPr lang="en-US" sz="1200" b="1" dirty="0">
                <a:highlight>
                  <a:srgbClr val="FFFFFF"/>
                </a:highlight>
              </a:rPr>
              <a:t>Objective:</a:t>
            </a:r>
            <a:r>
              <a:rPr lang="en-US" sz="1200" dirty="0">
                <a:highlight>
                  <a:srgbClr val="FFFFFF"/>
                </a:highlight>
              </a:rPr>
              <a:t> Act out animal adaptations using the Animal Cards.</a:t>
            </a:r>
          </a:p>
          <a:p>
            <a:r>
              <a:rPr lang="en-US" sz="1200" b="1" dirty="0">
                <a:highlight>
                  <a:srgbClr val="FFFFFF"/>
                </a:highlight>
              </a:rPr>
              <a:t>How to Play:</a:t>
            </a:r>
            <a:endParaRPr lang="en-US" sz="1200" dirty="0">
              <a:highlight>
                <a:srgbClr val="FFFFFF"/>
              </a:highlight>
            </a:endParaRPr>
          </a:p>
          <a:p>
            <a:pPr lvl="1"/>
            <a:r>
              <a:rPr lang="en-US" sz="1200" dirty="0">
                <a:highlight>
                  <a:srgbClr val="FFFFFF"/>
                </a:highlight>
              </a:rPr>
              <a:t>Shuffle the Animal Cards and draw one.</a:t>
            </a:r>
          </a:p>
          <a:p>
            <a:pPr lvl="1"/>
            <a:r>
              <a:rPr lang="en-US" sz="1200" dirty="0">
                <a:highlight>
                  <a:srgbClr val="FFFFFF"/>
                </a:highlight>
              </a:rPr>
              <a:t>Without speaking, act out the animal’s adaptation (e.g., digging, climbing).</a:t>
            </a:r>
          </a:p>
          <a:p>
            <a:pPr lvl="1"/>
            <a:r>
              <a:rPr lang="en-US" sz="1200" dirty="0">
                <a:highlight>
                  <a:srgbClr val="FFFFFF"/>
                </a:highlight>
              </a:rPr>
              <a:t>Teammates guess the adaptation.</a:t>
            </a:r>
          </a:p>
          <a:p>
            <a:pPr lvl="1"/>
            <a:r>
              <a:rPr lang="en-US" sz="1200" dirty="0">
                <a:highlight>
                  <a:srgbClr val="FFFFFF"/>
                </a:highlight>
              </a:rPr>
              <a:t>Rotate roles and continue.</a:t>
            </a:r>
          </a:p>
        </p:txBody>
      </p:sp>
      <p:grpSp>
        <p:nvGrpSpPr>
          <p:cNvPr id="18" name="Group 17">
            <a:extLst>
              <a:ext uri="{FF2B5EF4-FFF2-40B4-BE49-F238E27FC236}">
                <a16:creationId xmlns:a16="http://schemas.microsoft.com/office/drawing/2014/main" id="{9D954B8B-A540-B64A-878D-EB6242E91590}"/>
              </a:ext>
            </a:extLst>
          </p:cNvPr>
          <p:cNvGrpSpPr/>
          <p:nvPr/>
        </p:nvGrpSpPr>
        <p:grpSpPr>
          <a:xfrm>
            <a:off x="8284057" y="211711"/>
            <a:ext cx="2194387" cy="915344"/>
            <a:chOff x="3319088" y="3803813"/>
            <a:chExt cx="3993343" cy="1665742"/>
          </a:xfrm>
        </p:grpSpPr>
        <p:sp>
          <p:nvSpPr>
            <p:cNvPr id="16" name="Rectangle: Rounded Corners 15">
              <a:extLst>
                <a:ext uri="{FF2B5EF4-FFF2-40B4-BE49-F238E27FC236}">
                  <a16:creationId xmlns:a16="http://schemas.microsoft.com/office/drawing/2014/main" id="{549565AF-C642-8A16-A366-F6CA1AB565A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close-up of a logo&#10;&#10;Description automatically generated">
              <a:extLst>
                <a:ext uri="{FF2B5EF4-FFF2-40B4-BE49-F238E27FC236}">
                  <a16:creationId xmlns:a16="http://schemas.microsoft.com/office/drawing/2014/main" id="{1E13C9A1-4488-CB84-B688-440FA7F98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9870700A-28E1-AAB1-265B-712478643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
        <p:nvSpPr>
          <p:cNvPr id="8" name="Title 1">
            <a:extLst>
              <a:ext uri="{FF2B5EF4-FFF2-40B4-BE49-F238E27FC236}">
                <a16:creationId xmlns:a16="http://schemas.microsoft.com/office/drawing/2014/main" id="{58C9212E-468B-E753-57A2-74A0D6B09CC9}"/>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Even More Wild Challenge Card Games</a:t>
            </a:r>
            <a:endParaRPr lang="en-AU"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943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dirty="0">
                <a:solidFill>
                  <a:schemeClr val="bg1"/>
                </a:solidFill>
                <a:latin typeface="Arial"/>
                <a:cs typeface="Arial"/>
              </a:rPr>
              <a:t>Return to 1616 </a:t>
            </a:r>
            <a:br>
              <a:rPr lang="en-US" sz="3600" b="1" i="1" dirty="0">
                <a:latin typeface="Arial" panose="020B0604020202020204" pitchFamily="34" charset="0"/>
                <a:cs typeface="Arial" panose="020B0604020202020204" pitchFamily="34" charset="0"/>
              </a:rPr>
            </a:br>
            <a:r>
              <a:rPr lang="en-US" sz="2400" b="1" dirty="0">
                <a:solidFill>
                  <a:schemeClr val="bg1"/>
                </a:solidFill>
                <a:latin typeface="Arial"/>
                <a:cs typeface="Arial"/>
              </a:rPr>
              <a:t>Example Trophic Levels</a:t>
            </a:r>
            <a:endParaRPr lang="en-AU" sz="2400" b="1" dirty="0">
              <a:solidFill>
                <a:schemeClr val="bg1"/>
              </a:solidFill>
              <a:latin typeface="Arial"/>
              <a:cs typeface="Arial"/>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378463"/>
            <a:ext cx="10647080" cy="646331"/>
          </a:xfrm>
          <a:prstGeom prst="rect">
            <a:avLst/>
          </a:prstGeom>
          <a:noFill/>
        </p:spPr>
        <p:txBody>
          <a:bodyPr wrap="square" lIns="91440" tIns="45720" rIns="91440" bIns="45720" anchor="t">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represent trophic levels? Research trophic levels and select an appropriate method to create and display your example. Cards can be printed from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Identifying trophic levels can be quite challenging </a:t>
            </a:r>
            <a:r>
              <a:rPr lang="en-US" sz="1200" dirty="0">
                <a:solidFill>
                  <a:prstClr val="black"/>
                </a:solidFill>
                <a:latin typeface="Arial" panose="020B0604020202020204"/>
              </a:rPr>
              <a:t>as some species have characteristics of more than one trophic level.</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sz="1200" dirty="0">
                <a:solidFill>
                  <a:prstClr val="black"/>
                </a:solidFill>
                <a:latin typeface="Arial" panose="020B0604020202020204"/>
              </a:rPr>
              <a:t>Consider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contacting an expert to help.</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50E70024-A016-4013-972D-92F2E9C63E29}"/>
              </a:ext>
            </a:extLst>
          </p:cNvPr>
          <p:cNvGrpSpPr/>
          <p:nvPr/>
        </p:nvGrpSpPr>
        <p:grpSpPr>
          <a:xfrm>
            <a:off x="-111801" y="1856279"/>
            <a:ext cx="11189080" cy="5703397"/>
            <a:chOff x="-111801" y="1856279"/>
            <a:chExt cx="11189080" cy="5703397"/>
          </a:xfrm>
        </p:grpSpPr>
        <p:pic>
          <p:nvPicPr>
            <p:cNvPr id="9" name="Picture 8" descr="A picture containing grass, outdoor, sky, nature&#10;&#10;Description automatically generated">
              <a:extLst>
                <a:ext uri="{FF2B5EF4-FFF2-40B4-BE49-F238E27FC236}">
                  <a16:creationId xmlns:a16="http://schemas.microsoft.com/office/drawing/2014/main" id="{9E780619-2C9E-487B-B7B7-07A62C3253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051304"/>
              <a:ext cx="10691813" cy="5508372"/>
            </a:xfrm>
            <a:prstGeom prst="rect">
              <a:avLst/>
            </a:prstGeom>
          </p:spPr>
        </p:pic>
        <p:grpSp>
          <p:nvGrpSpPr>
            <p:cNvPr id="17" name="Group 16">
              <a:extLst>
                <a:ext uri="{FF2B5EF4-FFF2-40B4-BE49-F238E27FC236}">
                  <a16:creationId xmlns:a16="http://schemas.microsoft.com/office/drawing/2014/main" id="{DB9C6AFF-14A7-437C-9A09-9FF133D89D4C}"/>
                </a:ext>
              </a:extLst>
            </p:cNvPr>
            <p:cNvGrpSpPr/>
            <p:nvPr/>
          </p:nvGrpSpPr>
          <p:grpSpPr>
            <a:xfrm>
              <a:off x="0" y="2114858"/>
              <a:ext cx="10592846" cy="5444817"/>
              <a:chOff x="0" y="2114858"/>
              <a:chExt cx="10592846" cy="5444817"/>
            </a:xfrm>
          </p:grpSpPr>
          <p:sp>
            <p:nvSpPr>
              <p:cNvPr id="3" name="Isosceles Triangle 2">
                <a:extLst>
                  <a:ext uri="{FF2B5EF4-FFF2-40B4-BE49-F238E27FC236}">
                    <a16:creationId xmlns:a16="http://schemas.microsoft.com/office/drawing/2014/main" id="{9DB9D7C6-6704-4D10-9AD3-FBA3BB35BEFC}"/>
                  </a:ext>
                </a:extLst>
              </p:cNvPr>
              <p:cNvSpPr/>
              <p:nvPr/>
            </p:nvSpPr>
            <p:spPr>
              <a:xfrm>
                <a:off x="0" y="2114858"/>
                <a:ext cx="10592846" cy="5444817"/>
              </a:xfrm>
              <a:prstGeom prst="triangle">
                <a:avLst>
                  <a:gd name="adj" fmla="val 51996"/>
                </a:avLst>
              </a:prstGeom>
              <a:solidFill>
                <a:schemeClr val="accent5">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8B314441-DDE4-4EC7-908A-2AAE9172E785}"/>
                  </a:ext>
                </a:extLst>
              </p:cNvPr>
              <p:cNvCxnSpPr>
                <a:cxnSpLocks/>
              </p:cNvCxnSpPr>
              <p:nvPr/>
            </p:nvCxnSpPr>
            <p:spPr>
              <a:xfrm>
                <a:off x="4039263" y="3559001"/>
                <a:ext cx="28121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871846-F291-4D2D-A8AE-37717C553E66}"/>
                  </a:ext>
                </a:extLst>
              </p:cNvPr>
              <p:cNvCxnSpPr>
                <a:cxnSpLocks/>
              </p:cNvCxnSpPr>
              <p:nvPr/>
            </p:nvCxnSpPr>
            <p:spPr>
              <a:xfrm>
                <a:off x="2406899" y="5182392"/>
                <a:ext cx="59575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391507" y="4827686"/>
              <a:ext cx="939684" cy="1371449"/>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883254" y="4906110"/>
              <a:ext cx="962243" cy="1335642"/>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E965828D-57E5-4607-961F-2A6363ECE45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133877" y="3559001"/>
              <a:ext cx="919536" cy="1314231"/>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1610"/>
            <a:stretch/>
          </p:blipFill>
          <p:spPr>
            <a:xfrm>
              <a:off x="5069072" y="2150535"/>
              <a:ext cx="935537" cy="1298572"/>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474FAF85-F3FE-43EB-B00F-514A520A733A}"/>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7299170" y="4864814"/>
              <a:ext cx="935537" cy="1341390"/>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0447295D-9EA6-4B43-AF63-85856A623E8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1559436" y="4914830"/>
              <a:ext cx="924444" cy="1311332"/>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3942154" y="2088348"/>
              <a:ext cx="942806" cy="1367563"/>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6116986" y="2118451"/>
              <a:ext cx="874345" cy="1290781"/>
            </a:xfrm>
            <a:prstGeom prst="rect">
              <a:avLst/>
            </a:prstGeom>
            <a:ln>
              <a:noFill/>
            </a:ln>
            <a:effectLst>
              <a:outerShdw blurRad="190500" algn="tl" rotWithShape="0">
                <a:srgbClr val="000000">
                  <a:alpha val="70000"/>
                </a:srgbClr>
              </a:outerShdw>
            </a:effectLst>
          </p:spPr>
        </p:pic>
        <p:pic>
          <p:nvPicPr>
            <p:cNvPr id="39" name="Picture 38" descr="A picture containing sunset, blur&#10;&#10;Description automatically generated">
              <a:extLst>
                <a:ext uri="{FF2B5EF4-FFF2-40B4-BE49-F238E27FC236}">
                  <a16:creationId xmlns:a16="http://schemas.microsoft.com/office/drawing/2014/main" id="{7B2BD5BA-D41D-4D91-9639-D068A802F54C}"/>
                </a:ext>
              </a:extLst>
            </p:cNvPr>
            <p:cNvPicPr>
              <a:picLocks noChangeAspect="1"/>
            </p:cNvPicPr>
            <p:nvPr/>
          </p:nvPicPr>
          <p:blipFill>
            <a:blip r:embed="rId13" cstate="email">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9016185" y="1856279"/>
              <a:ext cx="2061094" cy="2061094"/>
            </a:xfrm>
            <a:prstGeom prst="rect">
              <a:avLst/>
            </a:prstGeom>
          </p:spPr>
        </p:pic>
        <p:sp>
          <p:nvSpPr>
            <p:cNvPr id="41" name="TextBox 40">
              <a:extLst>
                <a:ext uri="{FF2B5EF4-FFF2-40B4-BE49-F238E27FC236}">
                  <a16:creationId xmlns:a16="http://schemas.microsoft.com/office/drawing/2014/main" id="{F881B8EE-109C-49E0-A642-8529D45395F2}"/>
                </a:ext>
              </a:extLst>
            </p:cNvPr>
            <p:cNvSpPr txBox="1"/>
            <p:nvPr/>
          </p:nvSpPr>
          <p:spPr>
            <a:xfrm>
              <a:off x="-111801" y="6874424"/>
              <a:ext cx="16481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Primary Producers</a:t>
              </a:r>
              <a:endParaRPr kumimoji="0" lang="en-AU"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21291482-19D2-4898-A62C-A860571D6543}"/>
                </a:ext>
              </a:extLst>
            </p:cNvPr>
            <p:cNvSpPr txBox="1"/>
            <p:nvPr/>
          </p:nvSpPr>
          <p:spPr>
            <a:xfrm>
              <a:off x="64639" y="5682984"/>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Primary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CF0FBA1E-F2A7-4843-9257-E460B7831F37}"/>
                </a:ext>
              </a:extLst>
            </p:cNvPr>
            <p:cNvSpPr txBox="1"/>
            <p:nvPr/>
          </p:nvSpPr>
          <p:spPr>
            <a:xfrm>
              <a:off x="98968" y="4064983"/>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Secondary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33185E04-E942-46C6-8069-A32F131534F7}"/>
                </a:ext>
              </a:extLst>
            </p:cNvPr>
            <p:cNvSpPr txBox="1"/>
            <p:nvPr/>
          </p:nvSpPr>
          <p:spPr>
            <a:xfrm>
              <a:off x="98968" y="2600928"/>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Tertiary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47" name="Straight Arrow Connector 46">
              <a:extLst>
                <a:ext uri="{FF2B5EF4-FFF2-40B4-BE49-F238E27FC236}">
                  <a16:creationId xmlns:a16="http://schemas.microsoft.com/office/drawing/2014/main" id="{D15EFF58-AB60-4CAA-9658-F77CECBF8369}"/>
                </a:ext>
              </a:extLst>
            </p:cNvPr>
            <p:cNvCxnSpPr/>
            <p:nvPr/>
          </p:nvCxnSpPr>
          <p:spPr>
            <a:xfrm>
              <a:off x="9906760" y="3722347"/>
              <a:ext cx="0" cy="317438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48" name="Straight Arrow Connector 47">
              <a:extLst>
                <a:ext uri="{FF2B5EF4-FFF2-40B4-BE49-F238E27FC236}">
                  <a16:creationId xmlns:a16="http://schemas.microsoft.com/office/drawing/2014/main" id="{1C098F8F-4728-47A1-9B6A-EA695CDFB43A}"/>
                </a:ext>
              </a:extLst>
            </p:cNvPr>
            <p:cNvCxnSpPr/>
            <p:nvPr/>
          </p:nvCxnSpPr>
          <p:spPr>
            <a:xfrm>
              <a:off x="10220360" y="3714099"/>
              <a:ext cx="0" cy="317438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9" name="TextBox 48">
              <a:extLst>
                <a:ext uri="{FF2B5EF4-FFF2-40B4-BE49-F238E27FC236}">
                  <a16:creationId xmlns:a16="http://schemas.microsoft.com/office/drawing/2014/main" id="{58F6B692-9337-46DE-825A-D4D1BB5A4EEA}"/>
                </a:ext>
              </a:extLst>
            </p:cNvPr>
            <p:cNvSpPr txBox="1"/>
            <p:nvPr/>
          </p:nvSpPr>
          <p:spPr>
            <a:xfrm>
              <a:off x="9355234" y="3267126"/>
              <a:ext cx="13829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Sun</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57" name="Straight Arrow Connector 56">
              <a:extLst>
                <a:ext uri="{FF2B5EF4-FFF2-40B4-BE49-F238E27FC236}">
                  <a16:creationId xmlns:a16="http://schemas.microsoft.com/office/drawing/2014/main" id="{3DF20928-FCE6-4B93-BB03-C31921B9E8A1}"/>
                </a:ext>
              </a:extLst>
            </p:cNvPr>
            <p:cNvCxnSpPr>
              <a:cxnSpLocks/>
            </p:cNvCxnSpPr>
            <p:nvPr/>
          </p:nvCxnSpPr>
          <p:spPr>
            <a:xfrm flipH="1" flipV="1">
              <a:off x="2058964" y="6560194"/>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grpSp>
      <p:pic>
        <p:nvPicPr>
          <p:cNvPr id="50" name="Picture 49">
            <a:extLst>
              <a:ext uri="{FF2B5EF4-FFF2-40B4-BE49-F238E27FC236}">
                <a16:creationId xmlns:a16="http://schemas.microsoft.com/office/drawing/2014/main" id="{A1E2B433-C623-4666-952B-38522C01154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2759915" y="4916815"/>
            <a:ext cx="913494" cy="1314231"/>
          </a:xfrm>
          <a:prstGeom prst="rect">
            <a:avLst/>
          </a:prstGeom>
        </p:spPr>
      </p:pic>
      <p:cxnSp>
        <p:nvCxnSpPr>
          <p:cNvPr id="55" name="Straight Arrow Connector 54">
            <a:extLst>
              <a:ext uri="{FF2B5EF4-FFF2-40B4-BE49-F238E27FC236}">
                <a16:creationId xmlns:a16="http://schemas.microsoft.com/office/drawing/2014/main" id="{69B0454A-5586-4A23-93C4-7EACE2437882}"/>
              </a:ext>
            </a:extLst>
          </p:cNvPr>
          <p:cNvCxnSpPr>
            <a:cxnSpLocks/>
          </p:cNvCxnSpPr>
          <p:nvPr/>
        </p:nvCxnSpPr>
        <p:spPr>
          <a:xfrm flipH="1" flipV="1">
            <a:off x="9075112" y="6510706"/>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45ACFC20-9A53-AC0F-AF56-725D566E42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45611" y="4840685"/>
            <a:ext cx="936138" cy="1379656"/>
          </a:xfrm>
          <a:prstGeom prst="rect">
            <a:avLst/>
          </a:prstGeom>
        </p:spPr>
      </p:pic>
      <p:grpSp>
        <p:nvGrpSpPr>
          <p:cNvPr id="15" name="Group 14">
            <a:extLst>
              <a:ext uri="{FF2B5EF4-FFF2-40B4-BE49-F238E27FC236}">
                <a16:creationId xmlns:a16="http://schemas.microsoft.com/office/drawing/2014/main" id="{9393EBE7-5A25-4765-B2F9-71C5D5396602}"/>
              </a:ext>
            </a:extLst>
          </p:cNvPr>
          <p:cNvGrpSpPr/>
          <p:nvPr/>
        </p:nvGrpSpPr>
        <p:grpSpPr>
          <a:xfrm>
            <a:off x="8284057" y="211711"/>
            <a:ext cx="2194387" cy="915344"/>
            <a:chOff x="3319088" y="3803813"/>
            <a:chExt cx="3993343" cy="1665742"/>
          </a:xfrm>
        </p:grpSpPr>
        <p:sp>
          <p:nvSpPr>
            <p:cNvPr id="16" name="Rectangle: Rounded Corners 15">
              <a:extLst>
                <a:ext uri="{FF2B5EF4-FFF2-40B4-BE49-F238E27FC236}">
                  <a16:creationId xmlns:a16="http://schemas.microsoft.com/office/drawing/2014/main" id="{BE55E105-6F52-F378-7A2F-0D99E2184F28}"/>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9" name="Picture 18" descr="A close-up of a logo&#10;&#10;Description automatically generated">
              <a:extLst>
                <a:ext uri="{FF2B5EF4-FFF2-40B4-BE49-F238E27FC236}">
                  <a16:creationId xmlns:a16="http://schemas.microsoft.com/office/drawing/2014/main" id="{F6363499-3869-6ACB-4822-548AD2C9BDB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0" name="Picture 19" descr="A brown and white image of a rodent&#10;&#10;Description automatically generated">
              <a:extLst>
                <a:ext uri="{FF2B5EF4-FFF2-40B4-BE49-F238E27FC236}">
                  <a16:creationId xmlns:a16="http://schemas.microsoft.com/office/drawing/2014/main" id="{F96B3568-3B35-4387-DDAE-B93DBBCA0EC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pic>
        <p:nvPicPr>
          <p:cNvPr id="21" name="Picture 20">
            <a:extLst>
              <a:ext uri="{FF2B5EF4-FFF2-40B4-BE49-F238E27FC236}">
                <a16:creationId xmlns:a16="http://schemas.microsoft.com/office/drawing/2014/main" id="{13956BDC-E7F7-3F7B-4D70-CB3AEDC35461}"/>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6056571" y="3507237"/>
            <a:ext cx="946778" cy="1337558"/>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949E0339-41B3-0AA9-4A21-62F88D033C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20576" y="2169296"/>
            <a:ext cx="912663" cy="1291855"/>
          </a:xfrm>
          <a:prstGeom prst="rect">
            <a:avLst/>
          </a:prstGeom>
        </p:spPr>
      </p:pic>
      <p:pic>
        <p:nvPicPr>
          <p:cNvPr id="30" name="Picture 29">
            <a:extLst>
              <a:ext uri="{FF2B5EF4-FFF2-40B4-BE49-F238E27FC236}">
                <a16:creationId xmlns:a16="http://schemas.microsoft.com/office/drawing/2014/main" id="{ACF207B4-3AF0-1674-2581-9AFBE27D79E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53542" y="3533134"/>
            <a:ext cx="916380" cy="1289995"/>
          </a:xfrm>
          <a:prstGeom prst="rect">
            <a:avLst/>
          </a:prstGeom>
        </p:spPr>
      </p:pic>
      <p:pic>
        <p:nvPicPr>
          <p:cNvPr id="32" name="Picture 31">
            <a:extLst>
              <a:ext uri="{FF2B5EF4-FFF2-40B4-BE49-F238E27FC236}">
                <a16:creationId xmlns:a16="http://schemas.microsoft.com/office/drawing/2014/main" id="{E3C1E5F9-8F34-93BD-0429-261B807F334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12052" y="3539628"/>
            <a:ext cx="920098" cy="1291855"/>
          </a:xfrm>
          <a:prstGeom prst="rect">
            <a:avLst/>
          </a:prstGeom>
        </p:spPr>
      </p:pic>
      <p:pic>
        <p:nvPicPr>
          <p:cNvPr id="34" name="Picture 33">
            <a:extLst>
              <a:ext uri="{FF2B5EF4-FFF2-40B4-BE49-F238E27FC236}">
                <a16:creationId xmlns:a16="http://schemas.microsoft.com/office/drawing/2014/main" id="{81B0EA33-B50A-B452-F08D-51A8B961E8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02692" y="6235996"/>
            <a:ext cx="942805" cy="1350189"/>
          </a:xfrm>
          <a:prstGeom prst="rect">
            <a:avLst/>
          </a:prstGeom>
        </p:spPr>
      </p:pic>
      <p:pic>
        <p:nvPicPr>
          <p:cNvPr id="35" name="Picture 34">
            <a:extLst>
              <a:ext uri="{FF2B5EF4-FFF2-40B4-BE49-F238E27FC236}">
                <a16:creationId xmlns:a16="http://schemas.microsoft.com/office/drawing/2014/main" id="{3139D3C7-1B55-CDEA-0EBF-F3BDF1532A8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66010" y="6234995"/>
            <a:ext cx="950980" cy="1337558"/>
          </a:xfrm>
          <a:prstGeom prst="rect">
            <a:avLst/>
          </a:prstGeom>
        </p:spPr>
      </p:pic>
      <p:pic>
        <p:nvPicPr>
          <p:cNvPr id="40" name="Picture 39">
            <a:extLst>
              <a:ext uri="{FF2B5EF4-FFF2-40B4-BE49-F238E27FC236}">
                <a16:creationId xmlns:a16="http://schemas.microsoft.com/office/drawing/2014/main" id="{52D43CC9-2D4B-2E3E-CA16-E3B189FEB2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88689" y="6235694"/>
            <a:ext cx="959932" cy="1361536"/>
          </a:xfrm>
          <a:prstGeom prst="rect">
            <a:avLst/>
          </a:prstGeom>
        </p:spPr>
      </p:pic>
      <p:pic>
        <p:nvPicPr>
          <p:cNvPr id="45" name="Picture 44">
            <a:extLst>
              <a:ext uri="{FF2B5EF4-FFF2-40B4-BE49-F238E27FC236}">
                <a16:creationId xmlns:a16="http://schemas.microsoft.com/office/drawing/2014/main" id="{BA2003A8-7131-58E3-FF5D-6047A289772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88738" y="6283097"/>
            <a:ext cx="928199" cy="1321118"/>
          </a:xfrm>
          <a:prstGeom prst="rect">
            <a:avLst/>
          </a:prstGeom>
        </p:spPr>
      </p:pic>
      <p:pic>
        <p:nvPicPr>
          <p:cNvPr id="46" name="Picture 45">
            <a:extLst>
              <a:ext uri="{FF2B5EF4-FFF2-40B4-BE49-F238E27FC236}">
                <a16:creationId xmlns:a16="http://schemas.microsoft.com/office/drawing/2014/main" id="{BA40B477-E543-E012-4D81-C1517F9D8A5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45546" y="6272883"/>
            <a:ext cx="942806" cy="1337557"/>
          </a:xfrm>
          <a:prstGeom prst="rect">
            <a:avLst/>
          </a:prstGeom>
        </p:spPr>
      </p:pic>
      <p:pic>
        <p:nvPicPr>
          <p:cNvPr id="58" name="Picture 57">
            <a:extLst>
              <a:ext uri="{FF2B5EF4-FFF2-40B4-BE49-F238E27FC236}">
                <a16:creationId xmlns:a16="http://schemas.microsoft.com/office/drawing/2014/main" id="{3F64E28E-648B-52CF-0277-8D4CC53285E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06829" y="6271105"/>
            <a:ext cx="938974" cy="1333726"/>
          </a:xfrm>
          <a:prstGeom prst="rect">
            <a:avLst/>
          </a:prstGeom>
        </p:spPr>
      </p:pic>
      <p:pic>
        <p:nvPicPr>
          <p:cNvPr id="59" name="Picture 58">
            <a:extLst>
              <a:ext uri="{FF2B5EF4-FFF2-40B4-BE49-F238E27FC236}">
                <a16:creationId xmlns:a16="http://schemas.microsoft.com/office/drawing/2014/main" id="{B1985EC8-2974-22B0-E567-5EBA0DB5957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391507" y="6227949"/>
            <a:ext cx="940889" cy="1333725"/>
          </a:xfrm>
          <a:prstGeom prst="rect">
            <a:avLst/>
          </a:prstGeom>
        </p:spPr>
      </p:pic>
      <p:pic>
        <p:nvPicPr>
          <p:cNvPr id="60" name="Picture 59">
            <a:extLst>
              <a:ext uri="{FF2B5EF4-FFF2-40B4-BE49-F238E27FC236}">
                <a16:creationId xmlns:a16="http://schemas.microsoft.com/office/drawing/2014/main" id="{AD4FF6F4-E3FF-C3C2-AA0A-2EFF50D9FCEF}"/>
              </a:ext>
            </a:extLst>
          </p:cNvPr>
          <p:cNvPicPr>
            <a:picLocks noChangeAspect="1"/>
          </p:cNvPicPr>
          <p:nvPr/>
        </p:nvPicPr>
        <p:blipFill rotWithShape="1">
          <a:blip r:embed="rId30" cstate="email">
            <a:extLst>
              <a:ext uri="{28A0092B-C50C-407E-A947-70E740481C1C}">
                <a14:useLocalDpi xmlns:a14="http://schemas.microsoft.com/office/drawing/2010/main" val="0"/>
              </a:ext>
            </a:extLst>
          </a:blip>
          <a:srcRect/>
          <a:stretch/>
        </p:blipFill>
        <p:spPr>
          <a:xfrm>
            <a:off x="5062509" y="3490523"/>
            <a:ext cx="945194" cy="1362919"/>
          </a:xfrm>
          <a:prstGeom prst="rect">
            <a:avLst/>
          </a:prstGeom>
        </p:spPr>
      </p:pic>
      <p:pic>
        <p:nvPicPr>
          <p:cNvPr id="61" name="Picture 60">
            <a:extLst>
              <a:ext uri="{FF2B5EF4-FFF2-40B4-BE49-F238E27FC236}">
                <a16:creationId xmlns:a16="http://schemas.microsoft.com/office/drawing/2014/main" id="{DBEA2F41-A00D-23E5-537B-87A93B9A93C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079935" y="4870032"/>
            <a:ext cx="923297" cy="1306907"/>
          </a:xfrm>
          <a:prstGeom prst="rect">
            <a:avLst/>
          </a:prstGeom>
        </p:spPr>
      </p:pic>
      <p:pic>
        <p:nvPicPr>
          <p:cNvPr id="62" name="Picture 61">
            <a:extLst>
              <a:ext uri="{FF2B5EF4-FFF2-40B4-BE49-F238E27FC236}">
                <a16:creationId xmlns:a16="http://schemas.microsoft.com/office/drawing/2014/main" id="{96635644-2B58-3272-2B39-C7FDB96E519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08221" y="3561244"/>
            <a:ext cx="925178" cy="1308788"/>
          </a:xfrm>
          <a:prstGeom prst="rect">
            <a:avLst/>
          </a:prstGeom>
        </p:spPr>
      </p:pic>
      <p:pic>
        <p:nvPicPr>
          <p:cNvPr id="63" name="Picture 62">
            <a:extLst>
              <a:ext uri="{FF2B5EF4-FFF2-40B4-BE49-F238E27FC236}">
                <a16:creationId xmlns:a16="http://schemas.microsoft.com/office/drawing/2014/main" id="{52F377B7-42F6-DD80-CBBC-32BF19A9A7F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277169" y="2195168"/>
            <a:ext cx="919536" cy="1306906"/>
          </a:xfrm>
          <a:prstGeom prst="rect">
            <a:avLst/>
          </a:prstGeom>
        </p:spPr>
      </p:pic>
    </p:spTree>
    <p:extLst>
      <p:ext uri="{BB962C8B-B14F-4D97-AF65-F5344CB8AC3E}">
        <p14:creationId xmlns:p14="http://schemas.microsoft.com/office/powerpoint/2010/main" val="4055570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1D9003-7DB7-4F4A-A908-543E3D866B7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itle 1">
            <a:extLst>
              <a:ext uri="{FF2B5EF4-FFF2-40B4-BE49-F238E27FC236}">
                <a16:creationId xmlns:a16="http://schemas.microsoft.com/office/drawing/2014/main" id="{2B6D58B3-8D7B-4A23-8D9A-6B819FFF7278}"/>
              </a:ext>
            </a:extLst>
          </p:cNvPr>
          <p:cNvSpPr>
            <a:spLocks noGrp="1"/>
          </p:cNvSpPr>
          <p:nvPr>
            <p:ph type="title"/>
          </p:nvPr>
        </p:nvSpPr>
        <p:spPr>
          <a:xfrm>
            <a:off x="101116" y="-32144"/>
            <a:ext cx="9559312" cy="1179871"/>
          </a:xfrm>
        </p:spPr>
        <p:txBody>
          <a:bodyPr>
            <a:normAutofit/>
          </a:bodyPr>
          <a:lstStyle/>
          <a:p>
            <a:r>
              <a:rPr lang="en-AU" sz="1400" b="1" i="1">
                <a:solidFill>
                  <a:schemeClr val="bg1"/>
                </a:solidFill>
                <a:latin typeface="Arial" panose="020B0604020202020204" pitchFamily="34" charset="0"/>
                <a:cs typeface="Arial" panose="020B0604020202020204" pitchFamily="34" charset="0"/>
              </a:rPr>
              <a:t>Return to 1616</a:t>
            </a:r>
            <a:br>
              <a:rPr lang="en-AU" sz="3600" b="1">
                <a:solidFill>
                  <a:schemeClr val="bg1"/>
                </a:solidFill>
                <a:latin typeface="Arial" panose="020B0604020202020204" pitchFamily="34" charset="0"/>
                <a:cs typeface="Arial" panose="020B0604020202020204" pitchFamily="34" charset="0"/>
              </a:rPr>
            </a:br>
            <a:r>
              <a:rPr lang="en-AU" sz="2400" b="1">
                <a:solidFill>
                  <a:schemeClr val="bg1"/>
                </a:solidFill>
                <a:latin typeface="Arial" panose="020B0604020202020204" pitchFamily="34" charset="0"/>
                <a:cs typeface="Arial" panose="020B0604020202020204" pitchFamily="34" charset="0"/>
              </a:rPr>
              <a:t>Shark Bay World Heritage</a:t>
            </a:r>
          </a:p>
        </p:txBody>
      </p:sp>
      <p:sp>
        <p:nvSpPr>
          <p:cNvPr id="8" name="Rectangle 7">
            <a:extLst>
              <a:ext uri="{FF2B5EF4-FFF2-40B4-BE49-F238E27FC236}">
                <a16:creationId xmlns:a16="http://schemas.microsoft.com/office/drawing/2014/main" id="{BBE2D41D-5B89-43A9-83D0-BC9D66BD8A89}"/>
              </a:ext>
            </a:extLst>
          </p:cNvPr>
          <p:cNvSpPr/>
          <p:nvPr/>
        </p:nvSpPr>
        <p:spPr>
          <a:xfrm>
            <a:off x="0" y="6442774"/>
            <a:ext cx="10707196" cy="11169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www.sharkbay.org/restoration</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DB940F95-0460-4187-A84C-D2FEAD2D72E3}"/>
              </a:ext>
            </a:extLst>
          </p:cNvPr>
          <p:cNvSpPr/>
          <p:nvPr/>
        </p:nvSpPr>
        <p:spPr>
          <a:xfrm>
            <a:off x="93518" y="1463992"/>
            <a:ext cx="8092540" cy="881658"/>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Learn more about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Ecological Restoration Project at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3"/>
              </a:rPr>
              <a:t>www.sharkbay.org/restoration</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DBA3961D-27A8-459E-A0E4-B73F7EB0554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55263" y="1707452"/>
            <a:ext cx="9525239" cy="4510750"/>
          </a:xfrm>
          <a:prstGeom prst="roundRect">
            <a:avLst>
              <a:gd name="adj" fmla="val 661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12" name="Group 11">
            <a:extLst>
              <a:ext uri="{FF2B5EF4-FFF2-40B4-BE49-F238E27FC236}">
                <a16:creationId xmlns:a16="http://schemas.microsoft.com/office/drawing/2014/main" id="{25FBCC62-EA67-36C6-C7D1-DAE6679C163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1EECFAB9-C6D5-D053-CA7D-014C49600444}"/>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EEB4145B-9BC4-31B7-F131-409F93ED0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C60C6B64-9057-C2A4-254B-8136C34F7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82115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900">
                <a:ln w="22225">
                  <a:noFill/>
                  <a:miter lim="800000"/>
                </a:ln>
                <a:solidFill>
                  <a:schemeClr val="bg1"/>
                </a:solidFill>
                <a:latin typeface="Arial" panose="020B0604020202020204" pitchFamily="34" charset="0"/>
                <a:cs typeface="Arial" panose="020B0604020202020204" pitchFamily="34" charset="0"/>
              </a:rPr>
              <a:t>Virtual Tour</a:t>
            </a:r>
            <a:br>
              <a:rPr lang="en-US" sz="4900">
                <a:ln w="22225">
                  <a:noFill/>
                  <a:miter lim="800000"/>
                </a:ln>
                <a:solidFill>
                  <a:schemeClr val="bg1"/>
                </a:solidFill>
                <a:latin typeface="Arial" panose="020B0604020202020204" pitchFamily="34" charset="0"/>
                <a:cs typeface="Arial" panose="020B0604020202020204" pitchFamily="34" charset="0"/>
              </a:rPr>
            </a:br>
            <a:r>
              <a:rPr lang="en-US" sz="2400">
                <a:ln w="22225">
                  <a:noFill/>
                  <a:miter lim="800000"/>
                </a:ln>
                <a:solidFill>
                  <a:schemeClr val="bg1"/>
                </a:solidFill>
                <a:latin typeface="Arial" panose="020B0604020202020204" pitchFamily="34" charset="0"/>
                <a:cs typeface="Arial" panose="020B0604020202020204" pitchFamily="34" charset="0"/>
              </a:rPr>
              <a:t>Dirk Hartog Island National Park</a:t>
            </a:r>
            <a:endParaRPr lang="en-AU" sz="4900">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US" sz="2000">
                <a:solidFill>
                  <a:schemeClr val="bg1"/>
                </a:solidFill>
                <a:latin typeface="Arial" panose="020B0604020202020204" pitchFamily="34" charset="0"/>
                <a:cs typeface="Arial" panose="020B0604020202020204" pitchFamily="34" charset="0"/>
              </a:rPr>
              <a:t>Welcome to Dirk Hartog Island National Park </a:t>
            </a:r>
            <a:r>
              <a:rPr lang="en-US" sz="2000" i="1">
                <a:solidFill>
                  <a:schemeClr val="bg1"/>
                </a:solidFill>
                <a:latin typeface="Arial" panose="020B0604020202020204" pitchFamily="34" charset="0"/>
                <a:cs typeface="Arial" panose="020B0604020202020204" pitchFamily="34" charset="0"/>
              </a:rPr>
              <a:t>Return to 1616 </a:t>
            </a:r>
            <a:r>
              <a:rPr lang="en-US" sz="2000">
                <a:solidFill>
                  <a:schemeClr val="bg1"/>
                </a:solidFill>
                <a:latin typeface="Arial" panose="020B0604020202020204" pitchFamily="34" charset="0"/>
                <a:cs typeface="Arial" panose="020B0604020202020204" pitchFamily="34" charset="0"/>
              </a:rPr>
              <a:t>Ecological Restoration Project Virtual Tour.</a:t>
            </a:r>
            <a:endParaRPr lang="en-AU" sz="200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C186A43-D18D-700E-C55B-18D13E48D59F}"/>
              </a:ext>
            </a:extLst>
          </p:cNvPr>
          <p:cNvGrpSpPr/>
          <p:nvPr/>
        </p:nvGrpSpPr>
        <p:grpSpPr>
          <a:xfrm>
            <a:off x="835545" y="5830645"/>
            <a:ext cx="2814975" cy="1174210"/>
            <a:chOff x="3319088" y="3803813"/>
            <a:chExt cx="3993343" cy="1665742"/>
          </a:xfrm>
        </p:grpSpPr>
        <p:sp>
          <p:nvSpPr>
            <p:cNvPr id="19" name="Rectangle: Rounded Corners 18">
              <a:extLst>
                <a:ext uri="{FF2B5EF4-FFF2-40B4-BE49-F238E27FC236}">
                  <a16:creationId xmlns:a16="http://schemas.microsoft.com/office/drawing/2014/main" id="{A59FA193-8826-4E4D-0ADF-747451563F3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0" name="Picture 19" descr="A close-up of a logo&#10;&#10;Description automatically generated">
              <a:extLst>
                <a:ext uri="{FF2B5EF4-FFF2-40B4-BE49-F238E27FC236}">
                  <a16:creationId xmlns:a16="http://schemas.microsoft.com/office/drawing/2014/main" id="{A24FC775-351D-01CC-C532-DB56D779D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1" name="Picture 20" descr="A brown and white image of a rodent&#10;&#10;Description automatically generated">
              <a:extLst>
                <a:ext uri="{FF2B5EF4-FFF2-40B4-BE49-F238E27FC236}">
                  <a16:creationId xmlns:a16="http://schemas.microsoft.com/office/drawing/2014/main" id="{5C92CDA5-25EA-A5DD-66C5-9FA0FF082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074325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B7419-0B12-48C1-80F7-7611E61475B5}"/>
              </a:ext>
            </a:extLst>
          </p:cNvPr>
          <p:cNvSpPr/>
          <p:nvPr/>
        </p:nvSpPr>
        <p:spPr>
          <a:xfrm>
            <a:off x="7207311" y="6955369"/>
            <a:ext cx="1316283" cy="31549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VR Ready</a:t>
            </a:r>
            <a:endParaRPr kumimoji="0" lang="en-AU"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06532EB-E333-4133-91CE-08A564E51672}"/>
              </a:ext>
            </a:extLst>
          </p:cNvPr>
          <p:cNvSpPr txBox="1"/>
          <p:nvPr/>
        </p:nvSpPr>
        <p:spPr>
          <a:xfrm>
            <a:off x="92313" y="1454412"/>
            <a:ext cx="2590001" cy="2631490"/>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Returning to 1616</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Welcome to Dirk Hartog Island National Park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Ecological Restoration Project Virtual Tour. Use Google Earth or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Kuula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explore the island and the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project. The following pages can be used by individuals/groups to record and share discoveries.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each location, consider:</a:t>
            </a: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graphicFrame>
        <p:nvGraphicFramePr>
          <p:cNvPr id="20" name="Diagram 19">
            <a:extLst>
              <a:ext uri="{FF2B5EF4-FFF2-40B4-BE49-F238E27FC236}">
                <a16:creationId xmlns:a16="http://schemas.microsoft.com/office/drawing/2014/main" id="{37CD2F9C-3476-4061-A2D1-ACA5BB2E5475}"/>
              </a:ext>
            </a:extLst>
          </p:cNvPr>
          <p:cNvGraphicFramePr/>
          <p:nvPr/>
        </p:nvGraphicFramePr>
        <p:xfrm>
          <a:off x="114483" y="3779838"/>
          <a:ext cx="3096308" cy="1207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headdress, indoor, helmet, black&#10;&#10;Description automatically generated">
            <a:extLst>
              <a:ext uri="{FF2B5EF4-FFF2-40B4-BE49-F238E27FC236}">
                <a16:creationId xmlns:a16="http://schemas.microsoft.com/office/drawing/2014/main" id="{A7E4EC1A-4DF0-4495-958C-5D57B3609E67}"/>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9871" b="92233" l="4316" r="95158">
                        <a14:foregroundMark x1="28421" y1="41586" x2="36632" y2="88511"/>
                        <a14:foregroundMark x1="36632" y1="88511" x2="66316" y2="63107"/>
                        <a14:foregroundMark x1="66316" y1="63107" x2="39895" y2="45469"/>
                        <a14:foregroundMark x1="40737" y1="36570" x2="60573" y2="16936"/>
                        <a14:foregroundMark x1="75368" y1="65696" x2="67942" y2="20955"/>
                        <a14:foregroundMark x1="32945" y1="13974" x2="32526" y2="13916"/>
                        <a14:foregroundMark x1="61378" y1="17911" x2="33152" y2="14003"/>
                        <a14:foregroundMark x1="64851" y1="18392" x2="63552" y2="18212"/>
                        <a14:foregroundMark x1="32526" y1="13916" x2="38316" y2="38997"/>
                        <a14:foregroundMark x1="11895" y1="45469" x2="4526" y2="49191"/>
                        <a14:foregroundMark x1="64632" y1="74595" x2="67158" y2="79612"/>
                        <a14:foregroundMark x1="49789" y1="45469" x2="51474" y2="32686"/>
                        <a14:foregroundMark x1="31684" y1="26375" x2="34947" y2="21359"/>
                        <a14:foregroundMark x1="50632" y1="31392" x2="63789" y2="72006"/>
                        <a14:foregroundMark x1="68000" y1="30259" x2="91053" y2="55502"/>
                        <a14:foregroundMark x1="77789" y1="31392" x2="95158" y2="59385"/>
                        <a14:foregroundMark x1="33368" y1="32686" x2="8632" y2="60680"/>
                        <a14:foregroundMark x1="8632" y1="60680" x2="33053" y2="92233"/>
                        <a14:foregroundMark x1="33053" y1="92233" x2="65158" y2="92233"/>
                        <a14:foregroundMark x1="65158" y1="92233" x2="56947" y2="46926"/>
                        <a14:foregroundMark x1="56947" y1="46926" x2="54737" y2="45469"/>
                        <a14:backgroundMark x1="62947" y1="11812" x2="69158" y2="19256"/>
                        <a14:backgroundMark x1="60842" y1="12945" x2="64316" y2="17152"/>
                        <a14:backgroundMark x1="33368" y1="16019" x2="33368" y2="15049"/>
                        <a14:backgroundMark x1="35368" y1="9709" x2="34000" y2="1181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241876" y="6002900"/>
            <a:ext cx="1535669" cy="998993"/>
          </a:xfrm>
          <a:prstGeom prst="rect">
            <a:avLst/>
          </a:prstGeom>
        </p:spPr>
      </p:pic>
      <p:sp>
        <p:nvSpPr>
          <p:cNvPr id="17" name="TextBox 16">
            <a:extLst>
              <a:ext uri="{FF2B5EF4-FFF2-40B4-BE49-F238E27FC236}">
                <a16:creationId xmlns:a16="http://schemas.microsoft.com/office/drawing/2014/main" id="{3DAB8619-7F31-41A5-B870-B016DD1646A2}"/>
              </a:ext>
            </a:extLst>
          </p:cNvPr>
          <p:cNvSpPr txBox="1"/>
          <p:nvPr/>
        </p:nvSpPr>
        <p:spPr>
          <a:xfrm>
            <a:off x="3462834" y="5532901"/>
            <a:ext cx="3647257"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Google Earth</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About: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This is designed for tablet devices and computers</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11"/>
              </a:rPr>
              <a:t>Click here to begin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11"/>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KUULA</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About: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KUULA is more interactive.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 is best suited for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computers or VR (virtual reality) Headsets like the Oculus Quest 2.</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Link</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12"/>
              </a:rPr>
              <a:t>bit.ly/ReturnTo1616</a:t>
            </a: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8B8BA72-1F20-4511-A861-9E6F92746D9B}"/>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985952" y="5609675"/>
            <a:ext cx="1705861" cy="1688455"/>
          </a:xfrm>
          <a:prstGeom prst="rect">
            <a:avLst/>
          </a:prstGeom>
        </p:spPr>
      </p:pic>
      <p:sp>
        <p:nvSpPr>
          <p:cNvPr id="22" name="TextBox 21">
            <a:hlinkClick r:id="rId14"/>
            <a:extLst>
              <a:ext uri="{FF2B5EF4-FFF2-40B4-BE49-F238E27FC236}">
                <a16:creationId xmlns:a16="http://schemas.microsoft.com/office/drawing/2014/main" id="{3F9535AA-EF12-4B6B-BB9F-1384E5829F15}"/>
              </a:ext>
            </a:extLst>
          </p:cNvPr>
          <p:cNvSpPr txBox="1"/>
          <p:nvPr/>
        </p:nvSpPr>
        <p:spPr>
          <a:xfrm>
            <a:off x="8985952" y="7270863"/>
            <a:ext cx="170586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hlinkClick r:id="rId15"/>
              </a:rPr>
              <a:t>https://www.sharkbay.org/restoration/dirk-hartog-island-return-1616/education</a:t>
            </a:r>
            <a:endPar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AB4FBC4-79C4-42DB-9C59-B73CC05BF9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76292" y="1446300"/>
            <a:ext cx="7251526" cy="4078983"/>
          </a:xfrm>
          <a:prstGeom prst="rect">
            <a:avLst/>
          </a:prstGeom>
        </p:spPr>
      </p:pic>
      <p:pic>
        <p:nvPicPr>
          <p:cNvPr id="11" name="Picture 10">
            <a:extLst>
              <a:ext uri="{FF2B5EF4-FFF2-40B4-BE49-F238E27FC236}">
                <a16:creationId xmlns:a16="http://schemas.microsoft.com/office/drawing/2014/main" id="{FE23AE8D-EAAF-478C-AEB5-E232CF5CE22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515" y="5053202"/>
            <a:ext cx="3333061" cy="2363685"/>
          </a:xfrm>
          <a:prstGeom prst="rect">
            <a:avLst/>
          </a:prstGeom>
        </p:spPr>
      </p:pic>
      <p:sp>
        <p:nvSpPr>
          <p:cNvPr id="19" name="Arrow: Right 18">
            <a:extLst>
              <a:ext uri="{FF2B5EF4-FFF2-40B4-BE49-F238E27FC236}">
                <a16:creationId xmlns:a16="http://schemas.microsoft.com/office/drawing/2014/main" id="{6D6336F3-0698-4488-A1F0-3A2177C5BA23}"/>
              </a:ext>
            </a:extLst>
          </p:cNvPr>
          <p:cNvSpPr/>
          <p:nvPr/>
        </p:nvSpPr>
        <p:spPr>
          <a:xfrm rot="9344078">
            <a:off x="1329637" y="5522945"/>
            <a:ext cx="2394267" cy="400856"/>
          </a:xfrm>
          <a:prstGeom prst="rightArrow">
            <a:avLst/>
          </a:prstGeom>
          <a:solidFill>
            <a:srgbClr val="F0964F"/>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D40EA46B-412D-89B2-B056-A6B1F1020C56}"/>
              </a:ext>
            </a:extLst>
          </p:cNvPr>
          <p:cNvGrpSpPr/>
          <p:nvPr/>
        </p:nvGrpSpPr>
        <p:grpSpPr>
          <a:xfrm>
            <a:off x="8284057" y="211711"/>
            <a:ext cx="2194387" cy="915344"/>
            <a:chOff x="3319088" y="3803813"/>
            <a:chExt cx="3993343" cy="1665742"/>
          </a:xfrm>
        </p:grpSpPr>
        <p:sp>
          <p:nvSpPr>
            <p:cNvPr id="16" name="Rectangle: Rounded Corners 15">
              <a:extLst>
                <a:ext uri="{FF2B5EF4-FFF2-40B4-BE49-F238E27FC236}">
                  <a16:creationId xmlns:a16="http://schemas.microsoft.com/office/drawing/2014/main" id="{949FFE6D-57DF-BB00-270E-2F4F2CDAE40B}"/>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8" name="Picture 17" descr="A close-up of a logo&#10;&#10;Description automatically generated">
              <a:extLst>
                <a:ext uri="{FF2B5EF4-FFF2-40B4-BE49-F238E27FC236}">
                  <a16:creationId xmlns:a16="http://schemas.microsoft.com/office/drawing/2014/main" id="{17FFB41D-AD61-FF40-7F47-65620AC4739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1" name="Picture 20" descr="A brown and white image of a rodent&#10;&#10;Description automatically generated">
              <a:extLst>
                <a:ext uri="{FF2B5EF4-FFF2-40B4-BE49-F238E27FC236}">
                  <a16:creationId xmlns:a16="http://schemas.microsoft.com/office/drawing/2014/main" id="{CC53BD79-349D-799D-B6B6-4955D1511C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283597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35A9D-33B4-42E9-897A-DE1984B08AA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5379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graphicFrame>
        <p:nvGraphicFramePr>
          <p:cNvPr id="12" name="Table 16">
            <a:extLst>
              <a:ext uri="{FF2B5EF4-FFF2-40B4-BE49-F238E27FC236}">
                <a16:creationId xmlns:a16="http://schemas.microsoft.com/office/drawing/2014/main" id="{5D891E7E-7831-4825-ABBD-A70BC1F821A0}"/>
              </a:ext>
            </a:extLst>
          </p:cNvPr>
          <p:cNvGraphicFramePr>
            <a:graphicFrameLocks noGrp="1"/>
          </p:cNvGraphicFramePr>
          <p:nvPr>
            <p:extLst>
              <p:ext uri="{D42A27DB-BD31-4B8C-83A1-F6EECF244321}">
                <p14:modId xmlns:p14="http://schemas.microsoft.com/office/powerpoint/2010/main" val="797363777"/>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a:t>
                      </a:r>
                      <a:r>
                        <a:rPr lang="en-US" sz="1400" i="1" dirty="0"/>
                        <a:t>Return to 1616</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dirty="0">
                          <a:solidFill>
                            <a:schemeClr val="bg1"/>
                          </a:solidFill>
                        </a:rPr>
                        <a:t>What’s interesting about this location in the virtual tour?</a:t>
                      </a:r>
                      <a:endParaRPr lang="en-AU" sz="1200" b="1" dirty="0">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dirty="0">
                          <a:solidFill>
                            <a:schemeClr val="bg1"/>
                          </a:solidFill>
                        </a:rPr>
                        <a:t>What questions does this raise for you?</a:t>
                      </a:r>
                      <a:endParaRPr lang="en-AU" sz="1200" b="1" dirty="0">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a:p>
                  </a:txBody>
                  <a:tcPr>
                    <a:solidFill>
                      <a:schemeClr val="bg1"/>
                    </a:solidFill>
                  </a:tcPr>
                </a:tc>
                <a:extLst>
                  <a:ext uri="{0D108BD9-81ED-4DB2-BD59-A6C34878D82A}">
                    <a16:rowId xmlns:a16="http://schemas.microsoft.com/office/drawing/2014/main" val="885340184"/>
                  </a:ext>
                </a:extLst>
              </a:tr>
            </a:tbl>
          </a:graphicData>
        </a:graphic>
      </p:graphicFrame>
      <p:sp>
        <p:nvSpPr>
          <p:cNvPr id="17" name="Arrow: Left 16">
            <a:extLst>
              <a:ext uri="{FF2B5EF4-FFF2-40B4-BE49-F238E27FC236}">
                <a16:creationId xmlns:a16="http://schemas.microsoft.com/office/drawing/2014/main" id="{B1031D9F-5DC3-42F4-9687-80804D13DDA8}"/>
              </a:ext>
            </a:extLst>
          </p:cNvPr>
          <p:cNvSpPr/>
          <p:nvPr/>
        </p:nvSpPr>
        <p:spPr>
          <a:xfrm>
            <a:off x="2702170" y="2320840"/>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A4FDAA90-5066-C09F-98C4-E7D8DFEFB23E}"/>
              </a:ext>
            </a:extLst>
          </p:cNvPr>
          <p:cNvGrpSpPr/>
          <p:nvPr/>
        </p:nvGrpSpPr>
        <p:grpSpPr>
          <a:xfrm>
            <a:off x="8284057" y="211711"/>
            <a:ext cx="2194387" cy="915344"/>
            <a:chOff x="3319088" y="3803813"/>
            <a:chExt cx="3993343" cy="1665742"/>
          </a:xfrm>
        </p:grpSpPr>
        <p:sp>
          <p:nvSpPr>
            <p:cNvPr id="11" name="Rectangle: Rounded Corners 10">
              <a:extLst>
                <a:ext uri="{FF2B5EF4-FFF2-40B4-BE49-F238E27FC236}">
                  <a16:creationId xmlns:a16="http://schemas.microsoft.com/office/drawing/2014/main" id="{40A8C1BE-2AD8-41CD-5B72-ACDE698C8639}"/>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B23BBF6E-6015-F94E-EEB9-206D8F752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5559096F-D103-CEF9-1046-247EE42AD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903198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26A11-642A-4CDC-99CD-FF798CEBDE1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graphicFrame>
        <p:nvGraphicFramePr>
          <p:cNvPr id="12" name="Table 16">
            <a:extLst>
              <a:ext uri="{FF2B5EF4-FFF2-40B4-BE49-F238E27FC236}">
                <a16:creationId xmlns:a16="http://schemas.microsoft.com/office/drawing/2014/main" id="{5D891E7E-7831-4825-ABBD-A70BC1F821A0}"/>
              </a:ext>
            </a:extLst>
          </p:cNvPr>
          <p:cNvGraphicFramePr>
            <a:graphicFrameLocks noGrp="1"/>
          </p:cNvGraphicFramePr>
          <p:nvPr>
            <p:extLst>
              <p:ext uri="{D42A27DB-BD31-4B8C-83A1-F6EECF244321}">
                <p14:modId xmlns:p14="http://schemas.microsoft.com/office/powerpoint/2010/main" val="1906891286"/>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Welcome</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
        <p:nvSpPr>
          <p:cNvPr id="17" name="Arrow: Left 16">
            <a:extLst>
              <a:ext uri="{FF2B5EF4-FFF2-40B4-BE49-F238E27FC236}">
                <a16:creationId xmlns:a16="http://schemas.microsoft.com/office/drawing/2014/main" id="{B1031D9F-5DC3-42F4-9687-80804D13DDA8}"/>
              </a:ext>
            </a:extLst>
          </p:cNvPr>
          <p:cNvSpPr/>
          <p:nvPr/>
        </p:nvSpPr>
        <p:spPr>
          <a:xfrm>
            <a:off x="2650216" y="2663740"/>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C058346A-CBC2-B483-6FC5-830364453500}"/>
              </a:ext>
            </a:extLst>
          </p:cNvPr>
          <p:cNvGrpSpPr/>
          <p:nvPr/>
        </p:nvGrpSpPr>
        <p:grpSpPr>
          <a:xfrm>
            <a:off x="8284057" y="211711"/>
            <a:ext cx="2194387" cy="915344"/>
            <a:chOff x="3319088" y="3803813"/>
            <a:chExt cx="3993343" cy="1665742"/>
          </a:xfrm>
        </p:grpSpPr>
        <p:sp>
          <p:nvSpPr>
            <p:cNvPr id="11" name="Rectangle: Rounded Corners 10">
              <a:extLst>
                <a:ext uri="{FF2B5EF4-FFF2-40B4-BE49-F238E27FC236}">
                  <a16:creationId xmlns:a16="http://schemas.microsoft.com/office/drawing/2014/main" id="{F0F6DFEE-63EA-FBC8-A4AA-550CA2445B15}"/>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596B868F-62F2-9B14-8ACA-32BEEBC8B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3B7808B3-0F77-BE4D-6AFB-579CC58B9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523371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32981-EAE6-4855-BF44-6A75F3E3077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571787" y="3002716"/>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F9610851-7681-471E-B459-64F97872AA39}"/>
              </a:ext>
            </a:extLst>
          </p:cNvPr>
          <p:cNvGraphicFramePr>
            <a:graphicFrameLocks noGrp="1"/>
          </p:cNvGraphicFramePr>
          <p:nvPr>
            <p:extLst>
              <p:ext uri="{D42A27DB-BD31-4B8C-83A1-F6EECF244321}">
                <p14:modId xmlns:p14="http://schemas.microsoft.com/office/powerpoint/2010/main" val="3399976593"/>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Sheep, goats and weeds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dirty="0">
                          <a:solidFill>
                            <a:schemeClr val="bg1"/>
                          </a:solidFill>
                        </a:rPr>
                        <a:t>What’s interesting about this location in the virtual tour?</a:t>
                      </a:r>
                      <a:endParaRPr lang="en-AU" sz="1200" b="1" dirty="0">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dirty="0">
                          <a:solidFill>
                            <a:schemeClr val="bg1"/>
                          </a:solidFill>
                        </a:rPr>
                        <a:t>What questions does this raise for you?</a:t>
                      </a:r>
                      <a:endParaRPr lang="en-AU" sz="1200" b="1" dirty="0">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A08DEB2C-EC99-ADBD-AC7C-4D2446D5F91B}"/>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CBA9E853-F2A7-8353-A6B5-5D74A47B718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25FAC26D-7DE2-3993-F538-E5731051CA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981D13FC-1989-296B-CB28-EC74DA55F9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803985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4D080-D483-4486-A907-DF1F360F2A3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86049" y="3355184"/>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08F07E34-80EF-43D3-B1FB-79D757D60164}"/>
              </a:ext>
            </a:extLst>
          </p:cNvPr>
          <p:cNvGraphicFramePr>
            <a:graphicFrameLocks noGrp="1"/>
          </p:cNvGraphicFramePr>
          <p:nvPr>
            <p:extLst>
              <p:ext uri="{D42A27DB-BD31-4B8C-83A1-F6EECF244321}">
                <p14:modId xmlns:p14="http://schemas.microsoft.com/office/powerpoint/2010/main" val="3402423169"/>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Revegetation</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84239D57-2122-3C53-9400-3EA0719CF0B9}"/>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D381A609-8915-5C82-E54D-5EFDC7633A9A}"/>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DD53B83F-2CF2-B082-3636-58108953A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54EC33E5-6CE8-2290-7C2B-BA6C36B15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902087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4E203BD-2982-4CDA-A2F0-D748527766E2}"/>
              </a:ext>
            </a:extLst>
          </p:cNvPr>
          <p:cNvGrpSpPr/>
          <p:nvPr/>
        </p:nvGrpSpPr>
        <p:grpSpPr>
          <a:xfrm>
            <a:off x="0" y="5976257"/>
            <a:ext cx="10691813" cy="1583418"/>
            <a:chOff x="0" y="5976257"/>
            <a:chExt cx="10691813" cy="1583418"/>
          </a:xfrm>
        </p:grpSpPr>
        <p:sp>
          <p:nvSpPr>
            <p:cNvPr id="3" name="Rectangle 2">
              <a:extLst>
                <a:ext uri="{FF2B5EF4-FFF2-40B4-BE49-F238E27FC236}">
                  <a16:creationId xmlns:a16="http://schemas.microsoft.com/office/drawing/2014/main" id="{5C813743-FA98-48C8-959E-CDF53133075E}"/>
                </a:ext>
              </a:extLst>
            </p:cNvPr>
            <p:cNvSpPr/>
            <p:nvPr/>
          </p:nvSpPr>
          <p:spPr>
            <a:xfrm>
              <a:off x="0" y="5976257"/>
              <a:ext cx="10691813" cy="1583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Picture 9" descr="A picture containing text&#10;&#10;Description automatically generated">
              <a:extLst>
                <a:ext uri="{FF2B5EF4-FFF2-40B4-BE49-F238E27FC236}">
                  <a16:creationId xmlns:a16="http://schemas.microsoft.com/office/drawing/2014/main" id="{59D382C3-BD14-4EC5-9256-87963524E5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337" y="6151733"/>
              <a:ext cx="2920563" cy="1389990"/>
            </a:xfrm>
            <a:prstGeom prst="rect">
              <a:avLst/>
            </a:prstGeom>
          </p:spPr>
        </p:pic>
        <p:sp>
          <p:nvSpPr>
            <p:cNvPr id="5" name="TextBox 4">
              <a:extLst>
                <a:ext uri="{FF2B5EF4-FFF2-40B4-BE49-F238E27FC236}">
                  <a16:creationId xmlns:a16="http://schemas.microsoft.com/office/drawing/2014/main" id="{6B6288E8-BEC2-4D86-A700-F6FBC8DEEDCF}"/>
                </a:ext>
              </a:extLst>
            </p:cNvPr>
            <p:cNvSpPr txBox="1"/>
            <p:nvPr/>
          </p:nvSpPr>
          <p:spPr>
            <a:xfrm>
              <a:off x="8096243" y="6521613"/>
              <a:ext cx="23948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Gorgon Barrow Island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Net Conservation Benefits Fund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www.gorgon-ncb.org.au</a:t>
              </a:r>
              <a:endParaRPr kumimoji="0" lang="en-AU"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11" name="Picture 10">
            <a:extLst>
              <a:ext uri="{FF2B5EF4-FFF2-40B4-BE49-F238E27FC236}">
                <a16:creationId xmlns:a16="http://schemas.microsoft.com/office/drawing/2014/main" id="{F2B0C3D9-0DFF-42DB-AEB9-E9807B4FE33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142567" y="1517679"/>
            <a:ext cx="10406677" cy="452431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a:ea typeface="+mn-ea"/>
                <a:cs typeface="Arial"/>
              </a:rPr>
              <a:t>Dirk Hartog Island National Park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1" u="none" strike="noStrike" kern="1200" cap="none" spc="0" normalizeH="0" baseline="0" noProof="0" dirty="0">
                <a:ln>
                  <a:noFill/>
                </a:ln>
                <a:solidFill>
                  <a:prstClr val="black"/>
                </a:solidFill>
                <a:effectLst/>
                <a:uLnTx/>
                <a:uFillTx/>
                <a:latin typeface="Arial"/>
                <a:ea typeface="+mn-ea"/>
                <a:cs typeface="Arial"/>
              </a:rPr>
              <a:t>Return to 1616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rial"/>
                <a:ea typeface="+mn-ea"/>
                <a:cs typeface="Arial"/>
              </a:rPr>
              <a:t>Ecological Restoration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rial"/>
                <a:ea typeface="+mn-ea"/>
                <a:cs typeface="Arial"/>
              </a:rPr>
              <a:t>Education Package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a:ea typeface="+mn-ea"/>
                <a:cs typeface="Arial"/>
              </a:rPr>
              <a:t>Prepared by Wendy Payne (Department of Biodiversity, Conservation and Attractions), Mandy Bamford (Ecologist), Nathan Ducker (Education Consultant), Michael Bryant (Education Consultant).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a:ea typeface="+mn-ea"/>
                <a:cs typeface="Arial"/>
              </a:rPr>
              <a:t>©Copyright DBCA 2024 except where otherwise stated.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The information contained in this publication is provided for general information purposes only. Neither the Department of Biodiversity, Conservation and Attractions, nor any of the contributors, accept any responsibility for any loss however caused, or sustained by any person who relies on 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This education package includes information adapted from other DBCA publications. All photographs are used under Creative Commons (CC) </a:t>
            </a:r>
            <a:r>
              <a:rPr kumimoji="0" lang="en-US" sz="1200" b="0" i="0" u="none" strike="noStrike" kern="1200" cap="none" spc="0" normalizeH="0" baseline="0" noProof="0" dirty="0" err="1">
                <a:ln>
                  <a:noFill/>
                </a:ln>
                <a:solidFill>
                  <a:prstClr val="black"/>
                </a:solidFill>
                <a:effectLst/>
                <a:uLnTx/>
                <a:uFillTx/>
                <a:latin typeface="Arial"/>
                <a:ea typeface="+mn-ea"/>
                <a:cs typeface="Arial"/>
              </a:rPr>
              <a:t>licence</a:t>
            </a:r>
            <a:r>
              <a:rPr kumimoji="0" lang="en-US" sz="1200" b="0" i="0" u="none" strike="noStrike" kern="1200" cap="none" spc="0" normalizeH="0" baseline="0" noProof="0" dirty="0">
                <a:ln>
                  <a:noFill/>
                </a:ln>
                <a:solidFill>
                  <a:prstClr val="black"/>
                </a:solidFill>
                <a:effectLst/>
                <a:uLnTx/>
                <a:uFillTx/>
                <a:latin typeface="Arial"/>
                <a:ea typeface="+mn-ea"/>
                <a:cs typeface="Arial"/>
              </a:rPr>
              <a:t>. Solution Fluency and Information Fluency are used with permission from Lee Crockett.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Reproduction of this publication for educational or other non-commercial purposes is </a:t>
            </a:r>
            <a:r>
              <a:rPr kumimoji="0" lang="en-US" sz="1200" b="0" i="0" u="none" strike="noStrike" kern="1200" cap="none" spc="0" normalizeH="0" baseline="0" noProof="0" dirty="0" err="1">
                <a:ln>
                  <a:noFill/>
                </a:ln>
                <a:solidFill>
                  <a:prstClr val="black"/>
                </a:solidFill>
                <a:effectLst/>
                <a:uLnTx/>
                <a:uFillTx/>
                <a:latin typeface="Arial"/>
                <a:ea typeface="+mn-ea"/>
                <a:cs typeface="Arial"/>
              </a:rPr>
              <a:t>authorised</a:t>
            </a:r>
            <a:r>
              <a:rPr kumimoji="0" lang="en-US" sz="1200" b="0" i="0" u="none" strike="noStrike" kern="1200" cap="none" spc="0" normalizeH="0" baseline="0" noProof="0" dirty="0">
                <a:ln>
                  <a:noFill/>
                </a:ln>
                <a:solidFill>
                  <a:prstClr val="black"/>
                </a:solidFill>
                <a:effectLst/>
                <a:uLnTx/>
                <a:uFillTx/>
                <a:latin typeface="Arial"/>
                <a:ea typeface="+mn-ea"/>
                <a:cs typeface="Arial"/>
              </a:rPr>
              <a:t> subject to advance written notification to DBCA and appropriate acknowledgement. Reproduction of this publication for resale or other commercial purposes is prohibited without DBCA’s prior written permission. Reproduction of the photographs for any purpose is subject to DBCA’s and photograph author’s (if any) prior written permission.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For more information please contact: </a:t>
            </a:r>
            <a:r>
              <a:rPr kumimoji="0" lang="en-US" sz="1200" b="0" i="0" u="none" strike="noStrike" kern="1200" cap="none" spc="0" normalizeH="0" baseline="0" noProof="0" dirty="0">
                <a:ln>
                  <a:noFill/>
                </a:ln>
                <a:solidFill>
                  <a:prstClr val="black"/>
                </a:solidFill>
                <a:effectLst/>
                <a:uLnTx/>
                <a:uFillTx/>
                <a:latin typeface="Arial"/>
                <a:ea typeface="+mn-ea"/>
                <a:cs typeface="Arial"/>
                <a:hlinkClick r:id="rId4"/>
              </a:rPr>
              <a:t>enquiries@dbca.wa.gov.au</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Title 1">
            <a:extLst>
              <a:ext uri="{FF2B5EF4-FFF2-40B4-BE49-F238E27FC236}">
                <a16:creationId xmlns:a16="http://schemas.microsoft.com/office/drawing/2014/main" id="{AC57C818-DB79-43BD-9A22-AD2E8AF76DE8}"/>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grpSp>
        <p:nvGrpSpPr>
          <p:cNvPr id="14" name="Group 13">
            <a:extLst>
              <a:ext uri="{FF2B5EF4-FFF2-40B4-BE49-F238E27FC236}">
                <a16:creationId xmlns:a16="http://schemas.microsoft.com/office/drawing/2014/main" id="{66442613-D0C3-B12B-74C1-8F68AD3DED0C}"/>
              </a:ext>
            </a:extLst>
          </p:cNvPr>
          <p:cNvGrpSpPr/>
          <p:nvPr/>
        </p:nvGrpSpPr>
        <p:grpSpPr>
          <a:xfrm>
            <a:off x="3831143" y="6426043"/>
            <a:ext cx="3029525" cy="842098"/>
            <a:chOff x="3099237" y="6187372"/>
            <a:chExt cx="4607470" cy="1280710"/>
          </a:xfrm>
        </p:grpSpPr>
        <p:sp>
          <p:nvSpPr>
            <p:cNvPr id="13" name="Rectangle: Rounded Corners 12">
              <a:extLst>
                <a:ext uri="{FF2B5EF4-FFF2-40B4-BE49-F238E27FC236}">
                  <a16:creationId xmlns:a16="http://schemas.microsoft.com/office/drawing/2014/main" id="{28E56439-C4EE-3A70-A835-013D4436C9BF}"/>
                </a:ext>
              </a:extLst>
            </p:cNvPr>
            <p:cNvSpPr/>
            <p:nvPr/>
          </p:nvSpPr>
          <p:spPr>
            <a:xfrm>
              <a:off x="3099237" y="6187372"/>
              <a:ext cx="4607470" cy="12807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logo with a picture of a bear&#10;&#10;Description automatically generated">
              <a:extLst>
                <a:ext uri="{FF2B5EF4-FFF2-40B4-BE49-F238E27FC236}">
                  <a16:creationId xmlns:a16="http://schemas.microsoft.com/office/drawing/2014/main" id="{461731B7-9A77-CC3E-59AD-44D67ED55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0348" y="6266543"/>
              <a:ext cx="4358743" cy="1115334"/>
            </a:xfrm>
            <a:prstGeom prst="rect">
              <a:avLst/>
            </a:prstGeom>
          </p:spPr>
        </p:pic>
      </p:grpSp>
    </p:spTree>
    <p:extLst>
      <p:ext uri="{BB962C8B-B14F-4D97-AF65-F5344CB8AC3E}">
        <p14:creationId xmlns:p14="http://schemas.microsoft.com/office/powerpoint/2010/main" val="1743677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796E6-58DD-437B-AF72-6B74F87F0C7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25881" y="3649593"/>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5E9C85AB-2C35-4274-81F0-877157E425DD}"/>
              </a:ext>
            </a:extLst>
          </p:cNvPr>
          <p:cNvGraphicFramePr>
            <a:graphicFrameLocks noGrp="1"/>
          </p:cNvGraphicFramePr>
          <p:nvPr>
            <p:extLst>
              <p:ext uri="{D42A27DB-BD31-4B8C-83A1-F6EECF244321}">
                <p14:modId xmlns:p14="http://schemas.microsoft.com/office/powerpoint/2010/main" val="3065125487"/>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Feral cats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3A78E1AB-1E74-8E1E-6967-4D5F31E8DEF1}"/>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2965E2F4-25E8-6E70-0A11-DC6B6523B6A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CDC25BBC-6FC3-BBCF-2B4C-1DE0CCEBF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F303EC34-0EC6-1281-917B-A1BE27507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20973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AE836-3899-41BE-8F04-1725AB9C2A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94062" y="4023756"/>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67CCD75B-A7BA-4CDF-99FA-E327AF37B9FA}"/>
              </a:ext>
            </a:extLst>
          </p:cNvPr>
          <p:cNvGraphicFramePr>
            <a:graphicFrameLocks noGrp="1"/>
          </p:cNvGraphicFramePr>
          <p:nvPr>
            <p:extLst>
              <p:ext uri="{D42A27DB-BD31-4B8C-83A1-F6EECF244321}">
                <p14:modId xmlns:p14="http://schemas.microsoft.com/office/powerpoint/2010/main" val="2088978362"/>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Translocations begin</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FBFDF591-DE3C-D47F-D0CA-0C5FFB1194E9}"/>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DE67C7A0-17C8-D985-9E80-2027AF356471}"/>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51EFC78E-D813-8B42-8A6D-D5A5C7511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51EF49EF-9065-36C3-5771-8AC2188CA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59137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CA5CA7-ED46-40DA-B253-531A6C255C5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83672" y="4333719"/>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C7F8B99E-8B9D-48A6-89A0-F866675F247F}"/>
              </a:ext>
            </a:extLst>
          </p:cNvPr>
          <p:cNvGraphicFramePr>
            <a:graphicFrameLocks noGrp="1"/>
          </p:cNvGraphicFramePr>
          <p:nvPr>
            <p:extLst>
              <p:ext uri="{D42A27DB-BD31-4B8C-83A1-F6EECF244321}">
                <p14:modId xmlns:p14="http://schemas.microsoft.com/office/powerpoint/2010/main" val="4232090364"/>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Dibblers on candid camera</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730C3AD9-F81E-457F-2215-99854FAED94B}"/>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083A55AF-5AD4-53B2-721D-DCC4B3937607}"/>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0AF96FB5-AB2F-3D74-D03A-A0F44E422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D8F7F4B3-81CD-657B-5832-42B1DE2AE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4081433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0F8FF-382A-4E43-88FE-C0FDB1083A6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83671" y="4676215"/>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85D74065-FE9C-497F-8026-3BC964F095B8}"/>
              </a:ext>
            </a:extLst>
          </p:cNvPr>
          <p:cNvGraphicFramePr>
            <a:graphicFrameLocks noGrp="1"/>
          </p:cNvGraphicFramePr>
          <p:nvPr>
            <p:extLst>
              <p:ext uri="{D42A27DB-BD31-4B8C-83A1-F6EECF244321}">
                <p14:modId xmlns:p14="http://schemas.microsoft.com/office/powerpoint/2010/main" val="2452032821"/>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a:t>
                      </a:r>
                      <a:r>
                        <a:rPr lang="en-US" sz="1400" dirty="0" err="1"/>
                        <a:t>Virtbal</a:t>
                      </a:r>
                      <a:r>
                        <a:rPr lang="en-US" sz="1400" dirty="0"/>
                        <a:t> Tour</a:t>
                      </a:r>
                    </a:p>
                    <a:p>
                      <a:r>
                        <a:rPr lang="en-US" sz="1400" dirty="0"/>
                        <a:t>Site: Shark Bay bandicoots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dirty="0">
                          <a:solidFill>
                            <a:schemeClr val="bg1"/>
                          </a:solidFill>
                        </a:rPr>
                        <a:t>What’s interesting about this location in the virtual tour?</a:t>
                      </a:r>
                      <a:endParaRPr lang="en-AU" sz="1200" b="1" dirty="0">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dirty="0">
                          <a:solidFill>
                            <a:schemeClr val="bg1"/>
                          </a:solidFill>
                        </a:rPr>
                        <a:t>What questions does this raise for you?</a:t>
                      </a:r>
                      <a:endParaRPr lang="en-AU" sz="1200" b="1" dirty="0">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38A78EC1-320E-BF64-7312-5511005963C3}"/>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F5B87F72-EDED-629D-0297-28B0E8A31EC8}"/>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44940B0E-CC26-3D7C-7D16-23DF90F6E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65579B9D-06E8-B3DB-D2B3-EFC257970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545933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68B945-107E-4734-B2EB-E563E2C6A22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26351" y="5013203"/>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AA7FD0EC-5A14-4025-9A13-E41606526853}"/>
              </a:ext>
            </a:extLst>
          </p:cNvPr>
          <p:cNvGraphicFramePr>
            <a:graphicFrameLocks noGrp="1"/>
          </p:cNvGraphicFramePr>
          <p:nvPr>
            <p:extLst>
              <p:ext uri="{D42A27DB-BD31-4B8C-83A1-F6EECF244321}">
                <p14:modId xmlns:p14="http://schemas.microsoft.com/office/powerpoint/2010/main" val="610508739"/>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Shark Bay mouse</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986422D2-C2C8-D412-531F-36BA9FCC56A5}"/>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592F627F-05F2-6023-39B1-293650928535}"/>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D06A4DAC-D1A5-6C7C-A9C8-975589D6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CB38A5F6-ACB6-DCEE-FE87-855B4DEFD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754913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78751-454D-497C-A577-32F1BFD0FBD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03154" y="5324931"/>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F023B1FE-625F-4CA7-8B1A-511832431C09}"/>
              </a:ext>
            </a:extLst>
          </p:cNvPr>
          <p:cNvGraphicFramePr>
            <a:graphicFrameLocks noGrp="1"/>
          </p:cNvGraphicFramePr>
          <p:nvPr>
            <p:extLst>
              <p:ext uri="{D42A27DB-BD31-4B8C-83A1-F6EECF244321}">
                <p14:modId xmlns:p14="http://schemas.microsoft.com/office/powerpoint/2010/main" val="3241528762"/>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Western </a:t>
                      </a:r>
                      <a:r>
                        <a:rPr lang="en-US" sz="1400" dirty="0" err="1"/>
                        <a:t>grasswrens</a:t>
                      </a:r>
                      <a:endParaRPr lang="en-US" sz="1400" dirty="0"/>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113C3ADD-9DAD-E8C4-884B-A098AA77E706}"/>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D16925D1-8BA0-A60B-4333-497D2507383E}"/>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F425289F-5D9E-134E-3A3B-534BDE979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ADB1C34D-8536-53E2-4BCD-D43E89A48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94878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83A11-67A1-489A-B896-F03D60C2EC6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14844" y="5686680"/>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3277F85D-4376-4014-87FA-6A103618224A}"/>
              </a:ext>
            </a:extLst>
          </p:cNvPr>
          <p:cNvGraphicFramePr>
            <a:graphicFrameLocks noGrp="1"/>
          </p:cNvGraphicFramePr>
          <p:nvPr>
            <p:extLst>
              <p:ext uri="{D42A27DB-BD31-4B8C-83A1-F6EECF244321}">
                <p14:modId xmlns:p14="http://schemas.microsoft.com/office/powerpoint/2010/main" val="84330334"/>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Ecosystem engineers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5"/>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B4BA5969-C576-F64C-EAA6-FDAD6F7DA08E}"/>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E5790F91-BFCD-4CC2-929B-A44591E5FDE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2315A201-3F6B-E518-8944-71E7E2CEF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1970EBFD-AC2F-C7A9-30F3-7AF4795FA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696186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D3958-3E4F-42EF-9714-C12670AB592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rot="20842943">
            <a:off x="2684582" y="5824622"/>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EC27DC77-5167-495A-9581-90EBFFB9CC5E}"/>
              </a:ext>
            </a:extLst>
          </p:cNvPr>
          <p:cNvGraphicFramePr>
            <a:graphicFrameLocks noGrp="1"/>
          </p:cNvGraphicFramePr>
          <p:nvPr>
            <p:extLst>
              <p:ext uri="{D42A27DB-BD31-4B8C-83A1-F6EECF244321}">
                <p14:modId xmlns:p14="http://schemas.microsoft.com/office/powerpoint/2010/main" val="2479429547"/>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Return of the native carnivores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grpSp>
        <p:nvGrpSpPr>
          <p:cNvPr id="11" name="Group 10">
            <a:extLst>
              <a:ext uri="{FF2B5EF4-FFF2-40B4-BE49-F238E27FC236}">
                <a16:creationId xmlns:a16="http://schemas.microsoft.com/office/drawing/2014/main" id="{58DD60D8-F169-A8E6-153E-5185A3D2D829}"/>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D9CEDA39-45E7-25EF-5769-CE8D854E3D1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A6C07C72-196B-9DFC-AC4B-947D5DC82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02DDF70A-56CE-2380-5B1D-C5E8F9847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196056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318AC59F-7EBD-4D57-974D-1072D3EF4F52}"/>
              </a:ext>
            </a:extLst>
          </p:cNvPr>
          <p:cNvGraphicFramePr>
            <a:graphicFrameLocks noGrp="1"/>
          </p:cNvGraphicFramePr>
          <p:nvPr>
            <p:extLst>
              <p:ext uri="{D42A27DB-BD31-4B8C-83A1-F6EECF244321}">
                <p14:modId xmlns:p14="http://schemas.microsoft.com/office/powerpoint/2010/main" val="1859481211"/>
              </p:ext>
            </p:extLst>
          </p:nvPr>
        </p:nvGraphicFramePr>
        <p:xfrm>
          <a:off x="0" y="1714501"/>
          <a:ext cx="10691814" cy="5845176"/>
        </p:xfrm>
        <a:graphic>
          <a:graphicData uri="http://schemas.openxmlformats.org/drawingml/2006/table">
            <a:tbl>
              <a:tblPr firstRow="1" bandRow="1">
                <a:tableStyleId>{793D81CF-94F2-401A-BA57-92F5A7B2D0C5}</a:tableStyleId>
              </a:tblPr>
              <a:tblGrid>
                <a:gridCol w="10691814">
                  <a:extLst>
                    <a:ext uri="{9D8B030D-6E8A-4147-A177-3AD203B41FA5}">
                      <a16:colId xmlns:a16="http://schemas.microsoft.com/office/drawing/2014/main" val="1812469437"/>
                    </a:ext>
                  </a:extLst>
                </a:gridCol>
              </a:tblGrid>
              <a:tr h="636030">
                <a:tc>
                  <a:txBody>
                    <a:bodyPr/>
                    <a:lstStyle/>
                    <a:p>
                      <a:r>
                        <a:rPr lang="en-US" sz="1400" dirty="0"/>
                        <a:t>Google Earth Virtual Tour (for tablets and computers): </a:t>
                      </a:r>
                      <a:r>
                        <a:rPr lang="en-US" sz="1400" dirty="0">
                          <a:latin typeface="Arial" panose="020B0604020202020204" pitchFamily="34" charset="0"/>
                          <a:cs typeface="Arial" panose="020B0604020202020204" pitchFamily="34" charset="0"/>
                          <a:hlinkClick r:id="rId3"/>
                        </a:rPr>
                        <a:t>Click here</a:t>
                      </a:r>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Kuula</a:t>
                      </a:r>
                      <a:r>
                        <a:rPr lang="en-US" sz="1400" dirty="0">
                          <a:latin typeface="Arial" panose="020B0604020202020204" pitchFamily="34" charset="0"/>
                          <a:cs typeface="Arial" panose="020B0604020202020204" pitchFamily="34" charset="0"/>
                        </a:rPr>
                        <a:t> Virtual Tour (enhanced experience for computers and virtual reality headsets):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336722">
                <a:tc>
                  <a:txBody>
                    <a:bodyPr/>
                    <a:lstStyle/>
                    <a:p>
                      <a:r>
                        <a:rPr lang="en-US" sz="1200" b="1">
                          <a:solidFill>
                            <a:schemeClr val="bg1"/>
                          </a:solidFill>
                        </a:rPr>
                        <a:t>Where did you visit during this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531469">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336722">
                <a:tc>
                  <a:txBody>
                    <a:bodyPr/>
                    <a:lstStyle/>
                    <a:p>
                      <a:r>
                        <a:rPr lang="en-US" sz="1200" b="1">
                          <a:solidFill>
                            <a:schemeClr val="bg1"/>
                          </a:solidFill>
                        </a:rPr>
                        <a:t>What is the name of the special conservation project on the island?</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531469">
                <a:tc>
                  <a:txBody>
                    <a:bodyPr/>
                    <a:lstStyle/>
                    <a:p>
                      <a:endParaRPr lang="en-AU" sz="1400"/>
                    </a:p>
                  </a:txBody>
                  <a:tcPr>
                    <a:solidFill>
                      <a:schemeClr val="bg1"/>
                    </a:solidFill>
                  </a:tcPr>
                </a:tc>
                <a:extLst>
                  <a:ext uri="{0D108BD9-81ED-4DB2-BD59-A6C34878D82A}">
                    <a16:rowId xmlns:a16="http://schemas.microsoft.com/office/drawing/2014/main" val="885340184"/>
                  </a:ext>
                </a:extLst>
              </a:tr>
              <a:tr h="336722">
                <a:tc>
                  <a:txBody>
                    <a:bodyPr/>
                    <a:lstStyle/>
                    <a:p>
                      <a:r>
                        <a:rPr lang="en-US" sz="1200" b="1">
                          <a:solidFill>
                            <a:schemeClr val="bg1"/>
                          </a:solidFill>
                        </a:rPr>
                        <a:t>What three introduced animals have been removed from the island?</a:t>
                      </a:r>
                      <a:endParaRPr lang="en-AU" sz="1200" b="1">
                        <a:solidFill>
                          <a:schemeClr val="bg1"/>
                        </a:solidFill>
                      </a:endParaRPr>
                    </a:p>
                  </a:txBody>
                  <a:tcPr>
                    <a:solidFill>
                      <a:schemeClr val="tx1"/>
                    </a:solidFill>
                  </a:tcPr>
                </a:tc>
                <a:extLst>
                  <a:ext uri="{0D108BD9-81ED-4DB2-BD59-A6C34878D82A}">
                    <a16:rowId xmlns:a16="http://schemas.microsoft.com/office/drawing/2014/main" val="423219539"/>
                  </a:ext>
                </a:extLst>
              </a:tr>
              <a:tr h="531469">
                <a:tc>
                  <a:txBody>
                    <a:bodyPr/>
                    <a:lstStyle/>
                    <a:p>
                      <a:endParaRPr lang="en-AU" sz="1400"/>
                    </a:p>
                  </a:txBody>
                  <a:tcPr>
                    <a:solidFill>
                      <a:schemeClr val="bg1"/>
                    </a:solidFill>
                  </a:tcPr>
                </a:tc>
                <a:extLst>
                  <a:ext uri="{0D108BD9-81ED-4DB2-BD59-A6C34878D82A}">
                    <a16:rowId xmlns:a16="http://schemas.microsoft.com/office/drawing/2014/main" val="1779056066"/>
                  </a:ext>
                </a:extLst>
              </a:tr>
              <a:tr h="336722">
                <a:tc>
                  <a:txBody>
                    <a:bodyPr/>
                    <a:lstStyle/>
                    <a:p>
                      <a:r>
                        <a:rPr lang="en-US" sz="1200" b="1">
                          <a:solidFill>
                            <a:schemeClr val="bg1"/>
                          </a:solidFill>
                        </a:rPr>
                        <a:t>What is one native animal monitoring technique used on the island?</a:t>
                      </a:r>
                      <a:endParaRPr lang="en-AU" sz="1200" b="1">
                        <a:solidFill>
                          <a:schemeClr val="bg1"/>
                        </a:solidFill>
                      </a:endParaRPr>
                    </a:p>
                  </a:txBody>
                  <a:tcPr>
                    <a:solidFill>
                      <a:schemeClr val="tx1"/>
                    </a:solidFill>
                  </a:tcPr>
                </a:tc>
                <a:extLst>
                  <a:ext uri="{0D108BD9-81ED-4DB2-BD59-A6C34878D82A}">
                    <a16:rowId xmlns:a16="http://schemas.microsoft.com/office/drawing/2014/main" val="507703467"/>
                  </a:ext>
                </a:extLst>
              </a:tr>
              <a:tr h="531469">
                <a:tc>
                  <a:txBody>
                    <a:bodyPr/>
                    <a:lstStyle/>
                    <a:p>
                      <a:endParaRPr lang="en-AU" sz="1400"/>
                    </a:p>
                  </a:txBody>
                  <a:tcPr>
                    <a:solidFill>
                      <a:schemeClr val="bg1"/>
                    </a:solidFill>
                  </a:tcPr>
                </a:tc>
                <a:extLst>
                  <a:ext uri="{0D108BD9-81ED-4DB2-BD59-A6C34878D82A}">
                    <a16:rowId xmlns:a16="http://schemas.microsoft.com/office/drawing/2014/main" val="2780933255"/>
                  </a:ext>
                </a:extLst>
              </a:tr>
              <a:tr h="336722">
                <a:tc>
                  <a:txBody>
                    <a:bodyPr/>
                    <a:lstStyle/>
                    <a:p>
                      <a:r>
                        <a:rPr lang="en-US" sz="1200" b="1">
                          <a:solidFill>
                            <a:schemeClr val="bg1"/>
                          </a:solidFill>
                        </a:rPr>
                        <a:t>What else did you learn?</a:t>
                      </a:r>
                      <a:endParaRPr lang="en-AU" sz="1200" b="1">
                        <a:solidFill>
                          <a:schemeClr val="bg1"/>
                        </a:solidFill>
                      </a:endParaRPr>
                    </a:p>
                  </a:txBody>
                  <a:tcPr>
                    <a:solidFill>
                      <a:schemeClr val="tx1"/>
                    </a:solidFill>
                  </a:tcPr>
                </a:tc>
                <a:extLst>
                  <a:ext uri="{0D108BD9-81ED-4DB2-BD59-A6C34878D82A}">
                    <a16:rowId xmlns:a16="http://schemas.microsoft.com/office/drawing/2014/main" val="2408372503"/>
                  </a:ext>
                </a:extLst>
              </a:tr>
              <a:tr h="531469">
                <a:tc>
                  <a:txBody>
                    <a:bodyPr/>
                    <a:lstStyle/>
                    <a:p>
                      <a:endParaRPr lang="en-AU" sz="1400"/>
                    </a:p>
                  </a:txBody>
                  <a:tcPr>
                    <a:solidFill>
                      <a:schemeClr val="bg1"/>
                    </a:solidFill>
                  </a:tcPr>
                </a:tc>
                <a:extLst>
                  <a:ext uri="{0D108BD9-81ED-4DB2-BD59-A6C34878D82A}">
                    <a16:rowId xmlns:a16="http://schemas.microsoft.com/office/drawing/2014/main" val="4189411921"/>
                  </a:ext>
                </a:extLst>
              </a:tr>
              <a:tr h="336722">
                <a:tc>
                  <a:txBody>
                    <a:bodyPr/>
                    <a:lstStyle/>
                    <a:p>
                      <a:r>
                        <a:rPr lang="en-US" sz="1200" b="1">
                          <a:solidFill>
                            <a:schemeClr val="bg1"/>
                          </a:solidFill>
                        </a:rPr>
                        <a:t>What would you like to learn?</a:t>
                      </a:r>
                      <a:endParaRPr lang="en-AU" sz="1200" b="1">
                        <a:solidFill>
                          <a:schemeClr val="bg1"/>
                        </a:solidFill>
                      </a:endParaRPr>
                    </a:p>
                  </a:txBody>
                  <a:tcPr>
                    <a:solidFill>
                      <a:schemeClr val="tx1"/>
                    </a:solidFill>
                  </a:tcPr>
                </a:tc>
                <a:extLst>
                  <a:ext uri="{0D108BD9-81ED-4DB2-BD59-A6C34878D82A}">
                    <a16:rowId xmlns:a16="http://schemas.microsoft.com/office/drawing/2014/main" val="716201059"/>
                  </a:ext>
                </a:extLst>
              </a:tr>
              <a:tr h="531469">
                <a:tc>
                  <a:txBody>
                    <a:bodyPr/>
                    <a:lstStyle/>
                    <a:p>
                      <a:endParaRPr lang="en-AU" sz="1400" dirty="0"/>
                    </a:p>
                  </a:txBody>
                  <a:tcPr>
                    <a:solidFill>
                      <a:schemeClr val="bg1"/>
                    </a:solidFill>
                  </a:tcPr>
                </a:tc>
                <a:extLst>
                  <a:ext uri="{0D108BD9-81ED-4DB2-BD59-A6C34878D82A}">
                    <a16:rowId xmlns:a16="http://schemas.microsoft.com/office/drawing/2014/main" val="3755902207"/>
                  </a:ext>
                </a:extLst>
              </a:tr>
            </a:tbl>
          </a:graphicData>
        </a:graphic>
      </p:graphicFrame>
      <p:grpSp>
        <p:nvGrpSpPr>
          <p:cNvPr id="7" name="Group 6">
            <a:extLst>
              <a:ext uri="{FF2B5EF4-FFF2-40B4-BE49-F238E27FC236}">
                <a16:creationId xmlns:a16="http://schemas.microsoft.com/office/drawing/2014/main" id="{F05355E6-CF4A-22ED-E429-C04DC5AE6FD9}"/>
              </a:ext>
            </a:extLst>
          </p:cNvPr>
          <p:cNvGrpSpPr/>
          <p:nvPr/>
        </p:nvGrpSpPr>
        <p:grpSpPr>
          <a:xfrm>
            <a:off x="8284057" y="211711"/>
            <a:ext cx="2194387" cy="915344"/>
            <a:chOff x="3319088" y="3803813"/>
            <a:chExt cx="3993343" cy="1665742"/>
          </a:xfrm>
        </p:grpSpPr>
        <p:sp>
          <p:nvSpPr>
            <p:cNvPr id="11" name="Rectangle: Rounded Corners 10">
              <a:extLst>
                <a:ext uri="{FF2B5EF4-FFF2-40B4-BE49-F238E27FC236}">
                  <a16:creationId xmlns:a16="http://schemas.microsoft.com/office/drawing/2014/main" id="{345B4D85-AC07-79B9-DB7A-B817C3A1E0A2}"/>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close-up of a logo&#10;&#10;Description automatically generated">
              <a:extLst>
                <a:ext uri="{FF2B5EF4-FFF2-40B4-BE49-F238E27FC236}">
                  <a16:creationId xmlns:a16="http://schemas.microsoft.com/office/drawing/2014/main" id="{D4950F4D-2C5C-85E2-3DF3-395F2C105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3" name="Picture 12" descr="A brown and white image of a rodent&#10;&#10;Description automatically generated">
              <a:extLst>
                <a:ext uri="{FF2B5EF4-FFF2-40B4-BE49-F238E27FC236}">
                  <a16:creationId xmlns:a16="http://schemas.microsoft.com/office/drawing/2014/main" id="{5022B097-8E0D-FAC9-FD3D-252887F5F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64805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a:ln>
            <a:noFill/>
          </a:ln>
        </p:spPr>
        <p:txBody>
          <a:bodyPr>
            <a:normAutofit/>
          </a:bodyPr>
          <a:lstStyle/>
          <a:p>
            <a:pPr algn="l"/>
            <a:r>
              <a:rPr lang="en-US" sz="4900">
                <a:ln w="22225">
                  <a:noFill/>
                  <a:miter lim="800000"/>
                </a:ln>
                <a:solidFill>
                  <a:schemeClr val="bg1"/>
                </a:solidFill>
                <a:latin typeface="Arial" panose="020B0604020202020204" pitchFamily="34" charset="0"/>
                <a:cs typeface="Arial" panose="020B0604020202020204" pitchFamily="34" charset="0"/>
              </a:rPr>
              <a:t>I</a:t>
            </a:r>
            <a:r>
              <a:rPr lang="en-AU" sz="4900" err="1">
                <a:ln w="22225">
                  <a:noFill/>
                  <a:miter lim="800000"/>
                </a:ln>
                <a:solidFill>
                  <a:schemeClr val="bg1"/>
                </a:solidFill>
                <a:latin typeface="Arial" panose="020B0604020202020204" pitchFamily="34" charset="0"/>
                <a:cs typeface="Arial" panose="020B0604020202020204" pitchFamily="34" charset="0"/>
              </a:rPr>
              <a:t>nquiry</a:t>
            </a:r>
            <a:r>
              <a:rPr lang="en-AU" sz="4900">
                <a:ln w="22225">
                  <a:noFill/>
                  <a:miter lim="800000"/>
                </a:ln>
                <a:solidFill>
                  <a:schemeClr val="bg1"/>
                </a:solidFill>
                <a:latin typeface="Arial" panose="020B0604020202020204" pitchFamily="34" charset="0"/>
                <a:cs typeface="Arial" panose="020B0604020202020204" pitchFamily="34" charset="0"/>
              </a:rPr>
              <a:t> Project</a:t>
            </a:r>
            <a:br>
              <a:rPr lang="en-AU" sz="4900">
                <a:ln w="22225">
                  <a:noFill/>
                  <a:miter lim="800000"/>
                </a:ln>
                <a:solidFill>
                  <a:schemeClr val="bg1"/>
                </a:solidFill>
                <a:latin typeface="Arial" panose="020B0604020202020204" pitchFamily="34" charset="0"/>
                <a:cs typeface="Arial" panose="020B0604020202020204" pitchFamily="34" charset="0"/>
              </a:rPr>
            </a:br>
            <a:r>
              <a:rPr lang="en-AU" sz="3200">
                <a:ln w="22225">
                  <a:noFill/>
                  <a:miter lim="800000"/>
                </a:ln>
                <a:solidFill>
                  <a:schemeClr val="bg1"/>
                </a:solidFill>
                <a:latin typeface="Arial" panose="020B0604020202020204" pitchFamily="34" charset="0"/>
                <a:cs typeface="Arial" panose="020B0604020202020204" pitchFamily="34" charset="0"/>
              </a:rPr>
              <a:t>Knowledge Construction</a:t>
            </a:r>
            <a:endParaRPr lang="en-AU" sz="4900">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lnSpcReduction="10000"/>
          </a:bodyPr>
          <a:lstStyle/>
          <a:p>
            <a:pPr algn="l"/>
            <a:r>
              <a:rPr lang="en-US" sz="2000">
                <a:solidFill>
                  <a:schemeClr val="bg1"/>
                </a:solidFill>
                <a:latin typeface="Arial" panose="020B0604020202020204" pitchFamily="34" charset="0"/>
                <a:cs typeface="Arial" panose="020B0604020202020204" pitchFamily="34" charset="0"/>
              </a:rPr>
              <a:t>This project challenges you to be a researcher! Do you feel you have a strong understanding of biodiversity in the Shark Bay region? What would you like to know? Who would you like to share this information with to make a positive impact? </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6FB512D-9250-0487-8B4F-9D300A17BC06}"/>
              </a:ext>
            </a:extLst>
          </p:cNvPr>
          <p:cNvGrpSpPr/>
          <p:nvPr/>
        </p:nvGrpSpPr>
        <p:grpSpPr>
          <a:xfrm>
            <a:off x="835545" y="6192349"/>
            <a:ext cx="1947849" cy="812506"/>
            <a:chOff x="3319088" y="3803813"/>
            <a:chExt cx="3993343" cy="1665742"/>
          </a:xfrm>
        </p:grpSpPr>
        <p:sp>
          <p:nvSpPr>
            <p:cNvPr id="14" name="Rectangle: Rounded Corners 13">
              <a:extLst>
                <a:ext uri="{FF2B5EF4-FFF2-40B4-BE49-F238E27FC236}">
                  <a16:creationId xmlns:a16="http://schemas.microsoft.com/office/drawing/2014/main" id="{8464EFA1-4D95-CC85-EDD4-A2567BFD93F1}"/>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8F7D20C6-EC04-6E64-86ED-E3F5A9222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AD00B211-41F0-432B-4892-9F6B057C2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37720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5198C2-7EE7-4ECF-AEC9-8052E7A92B4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2029"/>
            <a:ext cx="10691812" cy="7559675"/>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descr="A small rodent in a nest&#10;&#10;Description automatically generated with low confidence">
            <a:extLst>
              <a:ext uri="{FF2B5EF4-FFF2-40B4-BE49-F238E27FC236}">
                <a16:creationId xmlns:a16="http://schemas.microsoft.com/office/drawing/2014/main" id="{4408BE49-DA40-44C8-B6BA-C5F1877D1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a:stretch/>
        </p:blipFill>
        <p:spPr>
          <a:xfrm>
            <a:off x="20" y="1182028"/>
            <a:ext cx="10691792" cy="4392627"/>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072089"/>
            <a:ext cx="10691812" cy="834637"/>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1DA11A7E-56B4-436D-8743-0399BC7EAFFF}"/>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sp>
        <p:nvSpPr>
          <p:cNvPr id="19" name="TextBox 18">
            <a:extLst>
              <a:ext uri="{FF2B5EF4-FFF2-40B4-BE49-F238E27FC236}">
                <a16:creationId xmlns:a16="http://schemas.microsoft.com/office/drawing/2014/main" id="{90E2909F-0951-4141-8C98-FCD7711454EB}"/>
              </a:ext>
            </a:extLst>
          </p:cNvPr>
          <p:cNvSpPr txBox="1"/>
          <p:nvPr/>
        </p:nvSpPr>
        <p:spPr>
          <a:xfrm>
            <a:off x="357331" y="5284147"/>
            <a:ext cx="10154957" cy="273921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Arial" panose="020B0604020202020204"/>
                <a:ea typeface="+mn-ea"/>
                <a:cs typeface="+mn-cs"/>
              </a:rPr>
              <a:t>Travel through time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Arial" panose="020B0604020202020204"/>
                <a:ea typeface="+mn-ea"/>
                <a:cs typeface="+mn-cs"/>
              </a:rPr>
              <a:t>Meet the unique wildlife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white"/>
                </a:solidFill>
                <a:effectLst/>
                <a:uLnTx/>
                <a:uFillTx/>
                <a:latin typeface="Arial" panose="020B0604020202020204"/>
                <a:ea typeface="+mn-ea"/>
                <a:cs typeface="+mn-cs"/>
              </a:rPr>
              <a:t>Be part of the solution</a:t>
            </a:r>
            <a:endParaRPr kumimoji="0" lang="en-US" sz="3600" b="0" i="1"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 name="Rectangle: Rounded Corners 10">
            <a:extLst>
              <a:ext uri="{FF2B5EF4-FFF2-40B4-BE49-F238E27FC236}">
                <a16:creationId xmlns:a16="http://schemas.microsoft.com/office/drawing/2014/main" id="{CE61CFB6-8348-42BB-AB63-3366F80A7938}"/>
              </a:ext>
            </a:extLst>
          </p:cNvPr>
          <p:cNvSpPr/>
          <p:nvPr/>
        </p:nvSpPr>
        <p:spPr>
          <a:xfrm>
            <a:off x="1458686" y="1182026"/>
            <a:ext cx="7848600" cy="4315259"/>
          </a:xfrm>
          <a:prstGeom prst="roundRect">
            <a:avLst>
              <a:gd name="adj" fmla="val 1344"/>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Arial"/>
                <a:ea typeface="+mn-ea"/>
                <a:cs typeface="Arial"/>
              </a:rPr>
              <a:t>Introduction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Dirk Hartog Island is Western Australia’s largest island. When visited by Dirk Hartog in 1616, the island was in pristine condition with a rich mammal fauna and flourishing vegetation. Since this time, introduced plants and animals have degraded the island causing the local extinction of native species.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is an ambitious program to restore the island’s natural ecosystems to how Dirk Hartog would have seen them. Introduced animals have been removed and native mammals are gradually being reintroduced.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These resources and activities have been designed to achieve a range of learning outcomes across curriculum areas – particularly HASS, Science and English.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After using the materials in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learners will be better able to: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describe how Dirk Hartog Island is being restored by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project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provide examples of adaptations of species to their environment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describe interactions between animals in an ecosystem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describe predator prey relationships (food webs, food chains)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identify threats to native species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explain how our actions can have both positive and negative impacts on the environment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identify practical ways that we can protect threatened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1CA6A57B-662D-E426-B4C3-B4D3A704ED58}"/>
              </a:ext>
            </a:extLst>
          </p:cNvPr>
          <p:cNvGrpSpPr/>
          <p:nvPr/>
        </p:nvGrpSpPr>
        <p:grpSpPr>
          <a:xfrm>
            <a:off x="8284057" y="211711"/>
            <a:ext cx="2194387" cy="915344"/>
            <a:chOff x="3319088" y="3803813"/>
            <a:chExt cx="3993343" cy="1665742"/>
          </a:xfrm>
        </p:grpSpPr>
        <p:sp>
          <p:nvSpPr>
            <p:cNvPr id="3" name="Rectangle: Rounded Corners 2">
              <a:extLst>
                <a:ext uri="{FF2B5EF4-FFF2-40B4-BE49-F238E27FC236}">
                  <a16:creationId xmlns:a16="http://schemas.microsoft.com/office/drawing/2014/main" id="{A404C17F-98E1-4E09-4C2E-A2A9A4091CAB}"/>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Picture 4" descr="A close-up of a logo&#10;&#10;Description automatically generated">
              <a:extLst>
                <a:ext uri="{FF2B5EF4-FFF2-40B4-BE49-F238E27FC236}">
                  <a16:creationId xmlns:a16="http://schemas.microsoft.com/office/drawing/2014/main" id="{189D6E3E-8F0B-F45C-2D49-7C75D901B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6" name="Picture 5" descr="A brown and white image of a rodent&#10;&#10;Description automatically generated">
              <a:extLst>
                <a:ext uri="{FF2B5EF4-FFF2-40B4-BE49-F238E27FC236}">
                  <a16:creationId xmlns:a16="http://schemas.microsoft.com/office/drawing/2014/main" id="{2A9828E9-1618-08CE-F29F-C79F037EA2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059298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CEBD1B2-52B4-4A27-983B-06B837C6C21F}"/>
              </a:ext>
            </a:extLst>
          </p:cNvPr>
          <p:cNvSpPr>
            <a:spLocks noGrp="1"/>
          </p:cNvSpPr>
          <p:nvPr>
            <p:ph idx="1"/>
          </p:nvPr>
        </p:nvSpPr>
        <p:spPr>
          <a:xfrm>
            <a:off x="243449" y="1419310"/>
            <a:ext cx="10204915" cy="5900925"/>
          </a:xfrm>
        </p:spPr>
        <p:txBody>
          <a:bodyPr>
            <a:normAutofit/>
          </a:bodyPr>
          <a:lstStyle/>
          <a:p>
            <a:pPr marL="0" indent="0">
              <a:lnSpc>
                <a:spcPct val="110000"/>
              </a:lnSpc>
              <a:spcBef>
                <a:spcPts val="600"/>
              </a:spcBef>
              <a:buNone/>
            </a:pPr>
            <a:r>
              <a:rPr lang="en-AU" sz="2000" b="1">
                <a:latin typeface="Arial" panose="020B0604020202020204" pitchFamily="34" charset="0"/>
                <a:cs typeface="Arial" panose="020B0604020202020204" pitchFamily="34" charset="0"/>
              </a:rPr>
              <a:t>Your quest, should you choose to accept…</a:t>
            </a:r>
          </a:p>
          <a:p>
            <a:pPr marL="0" indent="0">
              <a:lnSpc>
                <a:spcPct val="110000"/>
              </a:lnSpc>
              <a:spcBef>
                <a:spcPts val="600"/>
              </a:spcBef>
              <a:buNone/>
            </a:pPr>
            <a:r>
              <a:rPr lang="en-AU" sz="1200">
                <a:latin typeface="Arial" panose="020B0604020202020204" pitchFamily="34" charset="0"/>
                <a:cs typeface="Arial" panose="020B0604020202020204" pitchFamily="34" charset="0"/>
              </a:rPr>
              <a:t>This project challenges you to be a researcher! It will help you to learn all about the animals being relocated to Dirk Hartog Island and why. It will challenge you to think about what you would like to know. Who could you share your research with to make a positive impact?</a:t>
            </a:r>
          </a:p>
          <a:p>
            <a:pPr marL="0" indent="0">
              <a:lnSpc>
                <a:spcPct val="110000"/>
              </a:lnSpc>
              <a:spcBef>
                <a:spcPts val="600"/>
              </a:spcBef>
              <a:buNone/>
            </a:pPr>
            <a:r>
              <a:rPr lang="en-AU" sz="1200">
                <a:latin typeface="Arial" panose="020B0604020202020204" pitchFamily="34" charset="0"/>
                <a:cs typeface="Arial" panose="020B0604020202020204" pitchFamily="34" charset="0"/>
              </a:rPr>
              <a:t>Having an opportunity to generate your own questions for a topic can dramatically enrich learning. This project is designed to engage you in a quality process to conduct meaningful research. Just make sure you work closely with your teacher/parents if you need help with difficult research questions. Most importantly, make time at the end to share, celebrate and reflect your learning with others, no matter how big or small.</a:t>
            </a:r>
          </a:p>
        </p:txBody>
      </p:sp>
      <p:graphicFrame>
        <p:nvGraphicFramePr>
          <p:cNvPr id="15" name="Diagram 14">
            <a:extLst>
              <a:ext uri="{FF2B5EF4-FFF2-40B4-BE49-F238E27FC236}">
                <a16:creationId xmlns:a16="http://schemas.microsoft.com/office/drawing/2014/main" id="{E58E0E6F-19B0-4B3B-AA98-BE79FC3B2603}"/>
              </a:ext>
            </a:extLst>
          </p:cNvPr>
          <p:cNvGraphicFramePr/>
          <p:nvPr/>
        </p:nvGraphicFramePr>
        <p:xfrm>
          <a:off x="737538" y="3377045"/>
          <a:ext cx="9216736" cy="3532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D6C5AFE-A3BE-49E6-887D-B347114FD2E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9" name="Title 1">
            <a:extLst>
              <a:ext uri="{FF2B5EF4-FFF2-40B4-BE49-F238E27FC236}">
                <a16:creationId xmlns:a16="http://schemas.microsoft.com/office/drawing/2014/main" id="{A7297D8C-C9FA-4B88-B463-656B16C2A64D}"/>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grpSp>
        <p:nvGrpSpPr>
          <p:cNvPr id="8" name="Group 7">
            <a:extLst>
              <a:ext uri="{FF2B5EF4-FFF2-40B4-BE49-F238E27FC236}">
                <a16:creationId xmlns:a16="http://schemas.microsoft.com/office/drawing/2014/main" id="{07EBFBAA-3DC3-8719-135E-4AFED75239C1}"/>
              </a:ext>
            </a:extLst>
          </p:cNvPr>
          <p:cNvGrpSpPr/>
          <p:nvPr/>
        </p:nvGrpSpPr>
        <p:grpSpPr>
          <a:xfrm>
            <a:off x="8284057" y="211711"/>
            <a:ext cx="2194387" cy="915344"/>
            <a:chOff x="3319088" y="3803813"/>
            <a:chExt cx="3993343" cy="1665742"/>
          </a:xfrm>
        </p:grpSpPr>
        <p:sp>
          <p:nvSpPr>
            <p:cNvPr id="10" name="Rectangle: Rounded Corners 9">
              <a:extLst>
                <a:ext uri="{FF2B5EF4-FFF2-40B4-BE49-F238E27FC236}">
                  <a16:creationId xmlns:a16="http://schemas.microsoft.com/office/drawing/2014/main" id="{13FB9284-91CB-2854-D616-A0163E9D9954}"/>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1" name="Picture 10" descr="A close-up of a logo&#10;&#10;Description automatically generated">
              <a:extLst>
                <a:ext uri="{FF2B5EF4-FFF2-40B4-BE49-F238E27FC236}">
                  <a16:creationId xmlns:a16="http://schemas.microsoft.com/office/drawing/2014/main" id="{2A57F671-5D9E-283C-702A-57A8A5386C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2" name="Picture 11" descr="A brown and white image of a rodent&#10;&#10;Description automatically generated">
              <a:extLst>
                <a:ext uri="{FF2B5EF4-FFF2-40B4-BE49-F238E27FC236}">
                  <a16:creationId xmlns:a16="http://schemas.microsoft.com/office/drawing/2014/main" id="{54243043-BE5D-5353-BA1F-92830BF9FE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544343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9723-413C-432F-8186-A7DB2A720EEE}"/>
              </a:ext>
            </a:extLst>
          </p:cNvPr>
          <p:cNvSpPr/>
          <p:nvPr/>
        </p:nvSpPr>
        <p:spPr>
          <a:xfrm>
            <a:off x="131896" y="1339503"/>
            <a:ext cx="10428015" cy="926407"/>
          </a:xfrm>
          <a:prstGeom prst="rect">
            <a:avLst/>
          </a:prstGeom>
        </p:spPr>
        <p:txBody>
          <a:bodyPr wrap="square">
            <a:spAutoFit/>
          </a:bodyPr>
          <a:lstStyle/>
          <a:p>
            <a:pPr marL="0" marR="0" lvl="0" indent="0" algn="l" defTabSz="457200" rtl="0" eaLnBrk="1" fontAlgn="auto" latinLnBrk="0" hangingPunct="1">
              <a:lnSpc>
                <a:spcPct val="110000"/>
              </a:lnSpc>
              <a:spcBef>
                <a:spcPts val="60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Arial" panose="020B0604020202020204" pitchFamily="34" charset="0"/>
              </a:rPr>
              <a:t>Ideas for research</a:t>
            </a:r>
            <a:endPar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en-AU" sz="1200" dirty="0">
                <a:effectLst/>
                <a:ea typeface="Calibri" panose="020F0502020204030204" pitchFamily="34" charset="0"/>
                <a:cs typeface="Times New Roman" panose="02020603050405020304" pitchFamily="18" charset="0"/>
              </a:rPr>
              <a:t>Animal species from the list below are being translocated into the national park on Dirk Hartog Island. Many of these species are threatened with extinction and listed on the Australian Government’s list of nationally threatened species. See the </a:t>
            </a:r>
            <a:r>
              <a:rPr lang="en-AU" sz="1200" u="sng" dirty="0">
                <a:solidFill>
                  <a:srgbClr val="0563C1"/>
                </a:solidFill>
                <a:effectLst/>
                <a:ea typeface="Calibri" panose="020F0502020204030204" pitchFamily="34" charset="0"/>
                <a:cs typeface="Times New Roman" panose="02020603050405020304" pitchFamily="18" charset="0"/>
                <a:hlinkClick r:id="rId2"/>
              </a:rPr>
              <a:t>Information hub</a:t>
            </a:r>
            <a:r>
              <a:rPr lang="en-AU" sz="1200" dirty="0">
                <a:effectLst/>
                <a:ea typeface="Calibri" panose="020F0502020204030204" pitchFamily="34" charset="0"/>
                <a:cs typeface="Times New Roman" panose="02020603050405020304" pitchFamily="18" charset="0"/>
              </a:rPr>
              <a:t> and select one of the animal species below to research. Use the Information Fluency inquiry method below to lead you through.</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aphicFrame>
        <p:nvGraphicFramePr>
          <p:cNvPr id="2" name="Diagram 1">
            <a:extLst>
              <a:ext uri="{FF2B5EF4-FFF2-40B4-BE49-F238E27FC236}">
                <a16:creationId xmlns:a16="http://schemas.microsoft.com/office/drawing/2014/main" id="{7577C047-9518-4FD4-B18D-A1AD9ED859F0}"/>
              </a:ext>
            </a:extLst>
          </p:cNvPr>
          <p:cNvGraphicFramePr/>
          <p:nvPr/>
        </p:nvGraphicFramePr>
        <p:xfrm>
          <a:off x="131895" y="4733772"/>
          <a:ext cx="10428016" cy="2825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4D73937B-8042-4554-B992-CDCC1C92325A}"/>
              </a:ext>
            </a:extLst>
          </p:cNvPr>
          <p:cNvGraphicFramePr/>
          <p:nvPr/>
        </p:nvGraphicFramePr>
        <p:xfrm>
          <a:off x="131895" y="2525026"/>
          <a:ext cx="10428016" cy="12574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angle 8">
            <a:extLst>
              <a:ext uri="{FF2B5EF4-FFF2-40B4-BE49-F238E27FC236}">
                <a16:creationId xmlns:a16="http://schemas.microsoft.com/office/drawing/2014/main" id="{DFCC51AF-F08A-49E2-B254-DB57727DE7BB}"/>
              </a:ext>
            </a:extLst>
          </p:cNvPr>
          <p:cNvSpPr/>
          <p:nvPr/>
        </p:nvSpPr>
        <p:spPr>
          <a:xfrm>
            <a:off x="131895" y="3979718"/>
            <a:ext cx="10428016" cy="754053"/>
          </a:xfrm>
          <a:prstGeom prst="rect">
            <a:avLst/>
          </a:prstGeom>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Extension Ideas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ideas come from the Australian Curriculum, Cross-Curriculum Priorities, Sustainability. Use Information Fluency to help you unpack and research these ideas in relation to the Dirk Hartog Island </a:t>
            </a:r>
            <a:r>
              <a:rPr kumimoji="0" lang="en-AU"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Ecological Restoration Project.</a:t>
            </a:r>
          </a:p>
        </p:txBody>
      </p:sp>
      <p:pic>
        <p:nvPicPr>
          <p:cNvPr id="12" name="Picture 11">
            <a:extLst>
              <a:ext uri="{FF2B5EF4-FFF2-40B4-BE49-F238E27FC236}">
                <a16:creationId xmlns:a16="http://schemas.microsoft.com/office/drawing/2014/main" id="{129BD63D-D25B-4078-8FFE-5CBFB423BBFB}"/>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3" name="Title 1">
            <a:extLst>
              <a:ext uri="{FF2B5EF4-FFF2-40B4-BE49-F238E27FC236}">
                <a16:creationId xmlns:a16="http://schemas.microsoft.com/office/drawing/2014/main" id="{E565EDFC-49FE-49C8-9DE2-F829BE571BA1}"/>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grpSp>
        <p:nvGrpSpPr>
          <p:cNvPr id="11" name="Group 10">
            <a:extLst>
              <a:ext uri="{FF2B5EF4-FFF2-40B4-BE49-F238E27FC236}">
                <a16:creationId xmlns:a16="http://schemas.microsoft.com/office/drawing/2014/main" id="{16F0939E-7DA0-2AD0-C9ED-FB8084E3EC04}"/>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5F60438A-DA5C-2CE0-D28C-1A096CFA4E7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BEBABCDB-F519-984A-C051-5E94F496CA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B85683C1-94A6-C8DE-AB5F-9F48F9B87F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611052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7233-4114-4E01-8471-FC99A545BEFD}"/>
              </a:ext>
            </a:extLst>
          </p:cNvPr>
          <p:cNvSpPr>
            <a:spLocks noGrp="1"/>
          </p:cNvSpPr>
          <p:nvPr>
            <p:ph type="title"/>
          </p:nvPr>
        </p:nvSpPr>
        <p:spPr>
          <a:xfrm>
            <a:off x="98567" y="1259144"/>
            <a:ext cx="9221689" cy="1179871"/>
          </a:xfrm>
        </p:spPr>
        <p:txBody>
          <a:bodyPr>
            <a:normAutofit/>
          </a:bodyPr>
          <a:lstStyle/>
          <a:p>
            <a:pPr marL="0" marR="0" lvl="0" indent="0" defTabSz="1007943" rtl="0" eaLnBrk="1" fontAlgn="auto" latinLnBrk="0" hangingPunct="1">
              <a:lnSpc>
                <a:spcPct val="120000"/>
              </a:lnSpc>
              <a:spcBef>
                <a:spcPts val="1102"/>
              </a:spcBef>
              <a:spcAft>
                <a:spcPts val="0"/>
              </a:spcAft>
              <a:tabLst/>
              <a:defRPr/>
            </a:pPr>
            <a:r>
              <a:rPr kumimoji="0" lang="en-AU"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Information Fluency to lead the way…</a:t>
            </a:r>
            <a:br>
              <a:rPr kumimoji="0" lang="en-AU"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Information Fluency is designed to lead you through an inquiry research process. Use the following pages to capture your learning. Work as a class, small group, individually and/or remotely and complete one or more projects as time permits.</a:t>
            </a:r>
            <a:endParaRPr lang="en-AU"/>
          </a:p>
        </p:txBody>
      </p:sp>
      <p:pic>
        <p:nvPicPr>
          <p:cNvPr id="4" name="Picture 3">
            <a:extLst>
              <a:ext uri="{FF2B5EF4-FFF2-40B4-BE49-F238E27FC236}">
                <a16:creationId xmlns:a16="http://schemas.microsoft.com/office/drawing/2014/main" id="{D15758DC-AD3E-4189-91BD-1985A658BEE2}"/>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2" y="2426781"/>
            <a:ext cx="9017878" cy="5132894"/>
          </a:xfrm>
          <a:prstGeom prst="rect">
            <a:avLst/>
          </a:prstGeom>
        </p:spPr>
      </p:pic>
      <p:sp>
        <p:nvSpPr>
          <p:cNvPr id="9" name="TextBox 8">
            <a:extLst>
              <a:ext uri="{FF2B5EF4-FFF2-40B4-BE49-F238E27FC236}">
                <a16:creationId xmlns:a16="http://schemas.microsoft.com/office/drawing/2014/main" id="{A80612A8-E67A-445A-BBF2-3B6FBA0816EC}"/>
              </a:ext>
            </a:extLst>
          </p:cNvPr>
          <p:cNvSpPr txBox="1"/>
          <p:nvPr/>
        </p:nvSpPr>
        <p:spPr>
          <a:xfrm>
            <a:off x="2787095" y="7289349"/>
            <a:ext cx="5403477"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hlinkClick r:id="rId3"/>
              </a:rPr>
              <a:t>How Information Fluency Leads to Rewarding Research for Learners – </a:t>
            </a:r>
            <a:r>
              <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hlinkClick r:id="rId3"/>
              </a:rPr>
              <a:t>Wabisabi</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hlinkClick r:id="rId3"/>
              </a:rPr>
              <a:t> Learning</a:t>
            </a:r>
            <a:endParaRPr kumimoji="0" lang="en-AU"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95598FEA-9C8C-437D-B125-49B15C2EADF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2" name="Title 1">
            <a:extLst>
              <a:ext uri="{FF2B5EF4-FFF2-40B4-BE49-F238E27FC236}">
                <a16:creationId xmlns:a16="http://schemas.microsoft.com/office/drawing/2014/main" id="{B6E272BE-339F-443A-9957-DAD751EBEDBE}"/>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3" name="Rectangle: Rounded Corners 2">
            <a:extLst>
              <a:ext uri="{FF2B5EF4-FFF2-40B4-BE49-F238E27FC236}">
                <a16:creationId xmlns:a16="http://schemas.microsoft.com/office/drawing/2014/main" id="{C4E4E1EB-7AB0-4A50-AF19-187355A45D98}"/>
              </a:ext>
            </a:extLst>
          </p:cNvPr>
          <p:cNvSpPr/>
          <p:nvPr/>
        </p:nvSpPr>
        <p:spPr>
          <a:xfrm>
            <a:off x="98567" y="3973285"/>
            <a:ext cx="2557546" cy="2122715"/>
          </a:xfrm>
          <a:prstGeom prst="roundRect">
            <a:avLst>
              <a:gd name="adj" fmla="val 1766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a:ea typeface="+mn-ea"/>
                <a:cs typeface="+mn-cs"/>
              </a:rPr>
              <a:t>Information Fluency is the ability to subconsciously and intuitively interpret information in all forms and formats in order to extract the essential knowledge, authenticate it, and perceive its meaning and significance. The data can then be used to complete real-world tasks and solve real-world problems effectively. The process of Information Fluency is defined by the 5As.</a:t>
            </a:r>
            <a:endParaRPr kumimoji="0" lang="en-AU"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6564869D-EB7B-141E-62C7-5B402D28A47C}"/>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2593E89E-7F06-CFCA-E999-40D4F1238AEE}"/>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1F6DD126-E367-70EB-FC0D-B2EC3F381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5828497E-826A-038C-3433-9D6AE8EE1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57898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BAC10D7-1688-4321-95D6-E6C90839D262}"/>
              </a:ext>
            </a:extLst>
          </p:cNvPr>
          <p:cNvGrpSpPr/>
          <p:nvPr/>
        </p:nvGrpSpPr>
        <p:grpSpPr>
          <a:xfrm>
            <a:off x="97976" y="1430136"/>
            <a:ext cx="9102116" cy="1061747"/>
            <a:chOff x="97976" y="1430136"/>
            <a:chExt cx="9102116" cy="1061747"/>
          </a:xfrm>
        </p:grpSpPr>
        <p:pic>
          <p:nvPicPr>
            <p:cNvPr id="12" name="Picture 11">
              <a:extLst>
                <a:ext uri="{FF2B5EF4-FFF2-40B4-BE49-F238E27FC236}">
                  <a16:creationId xmlns:a16="http://schemas.microsoft.com/office/drawing/2014/main" id="{57F0600F-5373-4BEB-BA4B-126BBC8CDB5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976" y="1430136"/>
              <a:ext cx="8921334" cy="1061747"/>
            </a:xfrm>
            <a:prstGeom prst="rect">
              <a:avLst/>
            </a:prstGeom>
          </p:spPr>
        </p:pic>
        <p:sp>
          <p:nvSpPr>
            <p:cNvPr id="13" name="Rectangle 12">
              <a:extLst>
                <a:ext uri="{FF2B5EF4-FFF2-40B4-BE49-F238E27FC236}">
                  <a16:creationId xmlns:a16="http://schemas.microsoft.com/office/drawing/2014/main" id="{D38246BF-2AA5-4919-86FE-3ECF1CDE6EE1}"/>
                </a:ext>
              </a:extLst>
            </p:cNvPr>
            <p:cNvSpPr/>
            <p:nvPr/>
          </p:nvSpPr>
          <p:spPr>
            <a:xfrm>
              <a:off x="1739420" y="1570404"/>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involves compiling a list of critical questions about what knowledge or data is being sought. The key here is to ask good questions, because that’s how you get good answers.</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D540AF66-C8FB-4FAC-88D3-2B16A5C9138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A3C7308C-A879-4605-B079-67092E4BE761}"/>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Rectangle: Rounded Corners 5">
            <a:extLst>
              <a:ext uri="{FF2B5EF4-FFF2-40B4-BE49-F238E27FC236}">
                <a16:creationId xmlns:a16="http://schemas.microsoft.com/office/drawing/2014/main" id="{93168AE9-DE55-45B7-B4A2-571F995AFC31}"/>
              </a:ext>
            </a:extLst>
          </p:cNvPr>
          <p:cNvSpPr/>
          <p:nvPr/>
        </p:nvSpPr>
        <p:spPr>
          <a:xfrm>
            <a:off x="166933" y="2549720"/>
            <a:ext cx="10368796" cy="3558642"/>
          </a:xfrm>
          <a:prstGeom prst="roundRect">
            <a:avLst>
              <a:gd name="adj" fmla="val 1344"/>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would you like to know? Generate a list of good questions about one of the animals being returned as part of the Dirk Hartog </a:t>
            </a:r>
            <a:r>
              <a:rPr kumimoji="0" lang="en-US" sz="1200" b="1"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4" name="Diagram 13">
            <a:extLst>
              <a:ext uri="{FF2B5EF4-FFF2-40B4-BE49-F238E27FC236}">
                <a16:creationId xmlns:a16="http://schemas.microsoft.com/office/drawing/2014/main" id="{983858CA-E317-427C-A1A6-5941959B79FD}"/>
              </a:ext>
            </a:extLst>
          </p:cNvPr>
          <p:cNvGraphicFramePr/>
          <p:nvPr/>
        </p:nvGraphicFramePr>
        <p:xfrm>
          <a:off x="166933" y="6215997"/>
          <a:ext cx="10428016" cy="1257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a:extLst>
              <a:ext uri="{FF2B5EF4-FFF2-40B4-BE49-F238E27FC236}">
                <a16:creationId xmlns:a16="http://schemas.microsoft.com/office/drawing/2014/main" id="{3B084E59-34B0-EC43-41BC-459CEA7D0B13}"/>
              </a:ext>
            </a:extLst>
          </p:cNvPr>
          <p:cNvGrpSpPr/>
          <p:nvPr/>
        </p:nvGrpSpPr>
        <p:grpSpPr>
          <a:xfrm>
            <a:off x="8284057" y="211711"/>
            <a:ext cx="2194387" cy="915344"/>
            <a:chOff x="3319088" y="3803813"/>
            <a:chExt cx="3993343" cy="1665742"/>
          </a:xfrm>
        </p:grpSpPr>
        <p:sp>
          <p:nvSpPr>
            <p:cNvPr id="15" name="Rectangle: Rounded Corners 14">
              <a:extLst>
                <a:ext uri="{FF2B5EF4-FFF2-40B4-BE49-F238E27FC236}">
                  <a16:creationId xmlns:a16="http://schemas.microsoft.com/office/drawing/2014/main" id="{21F360D8-45BE-B82E-43D7-4DED70FD147C}"/>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1D9D713F-99C0-8BF7-9B5B-BF70FD26A8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4C7703B7-6A0B-CE1B-88CB-0C0137DCA8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9426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F4CBC6F-15C3-4D06-A08C-A85EFEB62ABC}"/>
              </a:ext>
            </a:extLst>
          </p:cNvPr>
          <p:cNvGrpSpPr/>
          <p:nvPr/>
        </p:nvGrpSpPr>
        <p:grpSpPr>
          <a:xfrm>
            <a:off x="99256" y="1316306"/>
            <a:ext cx="9771272" cy="1118766"/>
            <a:chOff x="0" y="1474747"/>
            <a:chExt cx="9771272" cy="1118766"/>
          </a:xfrm>
        </p:grpSpPr>
        <p:pic>
          <p:nvPicPr>
            <p:cNvPr id="8" name="Picture 7">
              <a:extLst>
                <a:ext uri="{FF2B5EF4-FFF2-40B4-BE49-F238E27FC236}">
                  <a16:creationId xmlns:a16="http://schemas.microsoft.com/office/drawing/2014/main" id="{EC62BE01-A070-4C88-8EE3-1A00CEA71F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474747"/>
              <a:ext cx="9349064" cy="1118766"/>
            </a:xfrm>
            <a:prstGeom prst="rect">
              <a:avLst/>
            </a:prstGeom>
          </p:spPr>
        </p:pic>
        <p:sp>
          <p:nvSpPr>
            <p:cNvPr id="9" name="Rectangle 8">
              <a:extLst>
                <a:ext uri="{FF2B5EF4-FFF2-40B4-BE49-F238E27FC236}">
                  <a16:creationId xmlns:a16="http://schemas.microsoft.com/office/drawing/2014/main" id="{F9ACB354-5B12-49A1-9851-34393C72B972}"/>
                </a:ext>
              </a:extLst>
            </p:cNvPr>
            <p:cNvSpPr/>
            <p:nvPr/>
          </p:nvSpPr>
          <p:spPr>
            <a:xfrm>
              <a:off x="2310600" y="1679887"/>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This stage involves accessing and collecting informational materials from the most appropriate digital and non-digital sources</a:t>
              </a:r>
              <a:r>
                <a:rPr lang="en-US" sz="1600" dirty="0">
                  <a:solidFill>
                    <a:prstClr val="black"/>
                  </a:solidFill>
                  <a:latin typeface="Arial" panose="020B0604020202020204"/>
                </a:rPr>
                <a:t> including the </a:t>
              </a:r>
              <a:r>
                <a:rPr lang="en-US" sz="1600" dirty="0">
                  <a:solidFill>
                    <a:prstClr val="black"/>
                  </a:solidFill>
                  <a:latin typeface="Arial" panose="020B0604020202020204"/>
                  <a:hlinkClick r:id="rId3"/>
                </a:rPr>
                <a:t>Return to 1616 Information Hub</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AU"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7A5DB875-2297-4A55-AC51-270EDB6EF3B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DD0F2D95-0B24-4D19-A4DD-F04E2DC44487}"/>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Content Placeholder 2">
            <a:extLst>
              <a:ext uri="{FF2B5EF4-FFF2-40B4-BE49-F238E27FC236}">
                <a16:creationId xmlns:a16="http://schemas.microsoft.com/office/drawing/2014/main" id="{4B30DC89-E015-4F3D-B6B4-A3BADC117B64}"/>
              </a:ext>
            </a:extLst>
          </p:cNvPr>
          <p:cNvSpPr>
            <a:spLocks noGrp="1"/>
          </p:cNvSpPr>
          <p:nvPr>
            <p:ph idx="1"/>
          </p:nvPr>
        </p:nvSpPr>
        <p:spPr>
          <a:xfrm>
            <a:off x="99256" y="2528768"/>
            <a:ext cx="10493298" cy="4971944"/>
          </a:xfrm>
          <a:ln>
            <a:solidFill>
              <a:schemeClr val="tx1"/>
            </a:solidFill>
          </a:ln>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can we find out? Use dot points to record key information from trustworthy sources.</a:t>
            </a:r>
            <a:endParaRPr lang="en-AU" sz="12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6E42490-51DF-A351-E69C-D19D09EA9D6A}"/>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FD8FC9B5-EE42-1E85-3CEC-7E03FD326175}"/>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3E1748DA-F7DE-BB7D-CFBA-1C97A578D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C3DE77A9-457D-D6F3-F989-B82082FC4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18245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F7E728-D09E-44C3-A582-A6FF14528D36}"/>
              </a:ext>
            </a:extLst>
          </p:cNvPr>
          <p:cNvGrpSpPr/>
          <p:nvPr/>
        </p:nvGrpSpPr>
        <p:grpSpPr>
          <a:xfrm>
            <a:off x="97977" y="1328507"/>
            <a:ext cx="9716019" cy="1196382"/>
            <a:chOff x="97977" y="1328507"/>
            <a:chExt cx="9716019" cy="1196382"/>
          </a:xfrm>
        </p:grpSpPr>
        <p:pic>
          <p:nvPicPr>
            <p:cNvPr id="9" name="Picture 8">
              <a:extLst>
                <a:ext uri="{FF2B5EF4-FFF2-40B4-BE49-F238E27FC236}">
                  <a16:creationId xmlns:a16="http://schemas.microsoft.com/office/drawing/2014/main" id="{65FECB7F-A667-4062-BE05-7136E4CAE49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977" y="1328507"/>
              <a:ext cx="9046024" cy="1196382"/>
            </a:xfrm>
            <a:prstGeom prst="rect">
              <a:avLst/>
            </a:prstGeom>
          </p:spPr>
        </p:pic>
        <p:sp>
          <p:nvSpPr>
            <p:cNvPr id="12" name="Rectangle 11">
              <a:extLst>
                <a:ext uri="{FF2B5EF4-FFF2-40B4-BE49-F238E27FC236}">
                  <a16:creationId xmlns:a16="http://schemas.microsoft.com/office/drawing/2014/main" id="{37042AFB-038D-4C1C-919B-34DD2319EC4F}"/>
                </a:ext>
              </a:extLst>
            </p:cNvPr>
            <p:cNvSpPr/>
            <p:nvPr/>
          </p:nvSpPr>
          <p:spPr>
            <a:xfrm>
              <a:off x="2353324" y="1570404"/>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With all the raw data collected we must now authenticate, </a:t>
              </a:r>
              <a:r>
                <a:rPr kumimoji="0" lang="en-US" sz="1600" b="0" i="0" u="none" strike="noStrike" kern="1200" cap="none" spc="0" normalizeH="0" baseline="0" noProof="0" err="1">
                  <a:ln>
                    <a:noFill/>
                  </a:ln>
                  <a:solidFill>
                    <a:prstClr val="black"/>
                  </a:solidFill>
                  <a:effectLst/>
                  <a:uLnTx/>
                  <a:uFillTx/>
                  <a:latin typeface="Arial" panose="020B0604020202020204"/>
                  <a:ea typeface="+mn-ea"/>
                  <a:cs typeface="+mn-cs"/>
                </a:rPr>
                <a:t>organise</a:t>
              </a: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 and arrange it. This stage also involves ascertaining whether information is true or not, and distinguish the good from the bad.</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B8BCFE8A-1896-48CF-A0F8-96D252F47E17}"/>
              </a:ext>
            </a:extLst>
          </p:cNvPr>
          <p:cNvSpPr txBox="1"/>
          <p:nvPr/>
        </p:nvSpPr>
        <p:spPr>
          <a:xfrm>
            <a:off x="109968" y="2677812"/>
            <a:ext cx="1000556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Organize the most useful and accurate information 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57566A6F-B033-4224-8D8D-58F2E6D2486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8BF56431-81B6-41F0-9E74-7C5AD3AA35B8}"/>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graphicFrame>
        <p:nvGraphicFramePr>
          <p:cNvPr id="6" name="Diagram 5">
            <a:extLst>
              <a:ext uri="{FF2B5EF4-FFF2-40B4-BE49-F238E27FC236}">
                <a16:creationId xmlns:a16="http://schemas.microsoft.com/office/drawing/2014/main" id="{38809DB5-B25C-457C-9696-17F6B7DCE36E}"/>
              </a:ext>
            </a:extLst>
          </p:cNvPr>
          <p:cNvGraphicFramePr/>
          <p:nvPr/>
        </p:nvGraphicFramePr>
        <p:xfrm>
          <a:off x="109968" y="2326511"/>
          <a:ext cx="10471875" cy="5405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a:extLst>
              <a:ext uri="{FF2B5EF4-FFF2-40B4-BE49-F238E27FC236}">
                <a16:creationId xmlns:a16="http://schemas.microsoft.com/office/drawing/2014/main" id="{2796C972-8613-2A51-553B-47B35C152AEA}"/>
              </a:ext>
            </a:extLst>
          </p:cNvPr>
          <p:cNvGrpSpPr/>
          <p:nvPr/>
        </p:nvGrpSpPr>
        <p:grpSpPr>
          <a:xfrm>
            <a:off x="8284057" y="211711"/>
            <a:ext cx="2194387" cy="915344"/>
            <a:chOff x="3319088" y="3803813"/>
            <a:chExt cx="3993343" cy="1665742"/>
          </a:xfrm>
        </p:grpSpPr>
        <p:sp>
          <p:nvSpPr>
            <p:cNvPr id="15" name="Rectangle: Rounded Corners 14">
              <a:extLst>
                <a:ext uri="{FF2B5EF4-FFF2-40B4-BE49-F238E27FC236}">
                  <a16:creationId xmlns:a16="http://schemas.microsoft.com/office/drawing/2014/main" id="{46F398F0-007A-C257-7757-DCF5059000E7}"/>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CE164D28-2194-576D-AE33-ADFC4E6BA7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1B4B29D2-B66A-4AC1-B691-C81352F68B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184252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71FFF8-98F9-412D-AEE3-86740BE0A428}"/>
              </a:ext>
            </a:extLst>
          </p:cNvPr>
          <p:cNvGrpSpPr/>
          <p:nvPr/>
        </p:nvGrpSpPr>
        <p:grpSpPr>
          <a:xfrm>
            <a:off x="97975" y="1296430"/>
            <a:ext cx="9528145" cy="1181982"/>
            <a:chOff x="97975" y="1296430"/>
            <a:chExt cx="9528145" cy="1181982"/>
          </a:xfrm>
        </p:grpSpPr>
        <p:pic>
          <p:nvPicPr>
            <p:cNvPr id="8" name="Picture 7">
              <a:extLst>
                <a:ext uri="{FF2B5EF4-FFF2-40B4-BE49-F238E27FC236}">
                  <a16:creationId xmlns:a16="http://schemas.microsoft.com/office/drawing/2014/main" id="{EA751C2E-4942-4987-8261-ADF75E8DA5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975" y="1296430"/>
              <a:ext cx="9090164" cy="1181982"/>
            </a:xfrm>
            <a:prstGeom prst="rect">
              <a:avLst/>
            </a:prstGeom>
          </p:spPr>
        </p:pic>
        <p:sp>
          <p:nvSpPr>
            <p:cNvPr id="9" name="Rectangle 8">
              <a:extLst>
                <a:ext uri="{FF2B5EF4-FFF2-40B4-BE49-F238E27FC236}">
                  <a16:creationId xmlns:a16="http://schemas.microsoft.com/office/drawing/2014/main" id="{24F727AA-7496-4979-94AE-76C70F44D264}"/>
                </a:ext>
              </a:extLst>
            </p:cNvPr>
            <p:cNvSpPr/>
            <p:nvPr/>
          </p:nvSpPr>
          <p:spPr>
            <a:xfrm>
              <a:off x="2165448" y="1533646"/>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Once data is collected and verified, and a solution is finally created, the knowledge must then be practically applied within the context of the original purpose for the information quest.</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E452CE84-9725-47F1-84A4-46762F9C26B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A1A556E9-F48B-454F-BC06-670D28F69324}"/>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Content Placeholder 2">
            <a:extLst>
              <a:ext uri="{FF2B5EF4-FFF2-40B4-BE49-F238E27FC236}">
                <a16:creationId xmlns:a16="http://schemas.microsoft.com/office/drawing/2014/main" id="{F02CB8B7-ECBA-41B7-972F-CAF81D8B0FE4}"/>
              </a:ext>
            </a:extLst>
          </p:cNvPr>
          <p:cNvSpPr>
            <a:spLocks noGrp="1"/>
          </p:cNvSpPr>
          <p:nvPr>
            <p:ph idx="1"/>
          </p:nvPr>
        </p:nvSpPr>
        <p:spPr>
          <a:xfrm>
            <a:off x="99255" y="2650495"/>
            <a:ext cx="10493298" cy="4847369"/>
          </a:xfrm>
          <a:ln>
            <a:solidFill>
              <a:schemeClr val="tx1"/>
            </a:solidFill>
          </a:ln>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Can you put this new information to good use? How will you share your findings to best suit the purpose? Prepare your information for your target audience and share a copy here.</a:t>
            </a:r>
          </a:p>
          <a:p>
            <a:pPr marL="0" indent="0">
              <a:buNone/>
            </a:pPr>
            <a:endParaRPr lang="en-AU" sz="12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F82E4C11-D470-AF2B-04B6-74479D13119D}"/>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67018789-6A61-C05C-6843-D4AF8559C9C4}"/>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F3554244-C866-1E88-3718-53B979942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B81D3352-EB21-AC5A-61F2-9DC46267D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23617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FE3CF88-5578-4A47-916F-0671A622B4AD}"/>
              </a:ext>
            </a:extLst>
          </p:cNvPr>
          <p:cNvGrpSpPr/>
          <p:nvPr/>
        </p:nvGrpSpPr>
        <p:grpSpPr>
          <a:xfrm>
            <a:off x="142842" y="1446300"/>
            <a:ext cx="9713424" cy="1174988"/>
            <a:chOff x="276377" y="1418525"/>
            <a:chExt cx="9713424" cy="1174988"/>
          </a:xfrm>
        </p:grpSpPr>
        <p:pic>
          <p:nvPicPr>
            <p:cNvPr id="12" name="Picture 11">
              <a:extLst>
                <a:ext uri="{FF2B5EF4-FFF2-40B4-BE49-F238E27FC236}">
                  <a16:creationId xmlns:a16="http://schemas.microsoft.com/office/drawing/2014/main" id="{03B4B273-D75B-4B69-A53A-27A894059B1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6377" y="1418525"/>
              <a:ext cx="9304115" cy="1174988"/>
            </a:xfrm>
            <a:prstGeom prst="rect">
              <a:avLst/>
            </a:prstGeom>
          </p:spPr>
        </p:pic>
        <p:sp>
          <p:nvSpPr>
            <p:cNvPr id="13" name="Rectangle 12">
              <a:extLst>
                <a:ext uri="{FF2B5EF4-FFF2-40B4-BE49-F238E27FC236}">
                  <a16:creationId xmlns:a16="http://schemas.microsoft.com/office/drawing/2014/main" id="{AC6AA575-68C6-4516-B545-94C71C907EAA}"/>
                </a:ext>
              </a:extLst>
            </p:cNvPr>
            <p:cNvSpPr/>
            <p:nvPr/>
          </p:nvSpPr>
          <p:spPr>
            <a:xfrm>
              <a:off x="2529129" y="1533646"/>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involves open and lively discussions about how the problem-solving journey could have been made more efficient, and how the solution created could be applied to challenges of a similar nature.</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B9B162A8-CA0F-4AF4-9D70-0E31431AF4B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AEF11FC8-4BA1-41C5-9365-66151C10A01A}"/>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TextBox 5">
            <a:extLst>
              <a:ext uri="{FF2B5EF4-FFF2-40B4-BE49-F238E27FC236}">
                <a16:creationId xmlns:a16="http://schemas.microsoft.com/office/drawing/2014/main" id="{2119E156-4381-4237-9AF6-402BA7BC5F86}"/>
              </a:ext>
            </a:extLst>
          </p:cNvPr>
          <p:cNvSpPr txBox="1"/>
          <p:nvPr/>
        </p:nvSpPr>
        <p:spPr>
          <a:xfrm>
            <a:off x="60954" y="2545951"/>
            <a:ext cx="1056990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could you have been more efficient and accurate in your research process? What aspects of the process will you use in your next research project? How did your target audience respond?</a:t>
            </a:r>
          </a:p>
        </p:txBody>
      </p:sp>
      <p:sp>
        <p:nvSpPr>
          <p:cNvPr id="7" name="Rectangle 6">
            <a:extLst>
              <a:ext uri="{FF2B5EF4-FFF2-40B4-BE49-F238E27FC236}">
                <a16:creationId xmlns:a16="http://schemas.microsoft.com/office/drawing/2014/main" id="{433B3E09-F53C-4840-8E32-7FB393B7860C}"/>
              </a:ext>
            </a:extLst>
          </p:cNvPr>
          <p:cNvSpPr/>
          <p:nvPr/>
        </p:nvSpPr>
        <p:spPr>
          <a:xfrm>
            <a:off x="60955" y="3207671"/>
            <a:ext cx="5256696" cy="418372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was great?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89639AA-D44C-42D1-942F-A7A9A8885BA3}"/>
              </a:ext>
            </a:extLst>
          </p:cNvPr>
          <p:cNvSpPr/>
          <p:nvPr/>
        </p:nvSpPr>
        <p:spPr>
          <a:xfrm>
            <a:off x="5374162" y="3207671"/>
            <a:ext cx="5256696" cy="418372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Even better 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E74326C4-465C-15AB-3CAB-FC48845484F9}"/>
              </a:ext>
            </a:extLst>
          </p:cNvPr>
          <p:cNvGrpSpPr/>
          <p:nvPr/>
        </p:nvGrpSpPr>
        <p:grpSpPr>
          <a:xfrm>
            <a:off x="8284057" y="211711"/>
            <a:ext cx="2194387" cy="915344"/>
            <a:chOff x="3319088" y="3803813"/>
            <a:chExt cx="3993343" cy="1665742"/>
          </a:xfrm>
        </p:grpSpPr>
        <p:sp>
          <p:nvSpPr>
            <p:cNvPr id="16" name="Rectangle: Rounded Corners 15">
              <a:extLst>
                <a:ext uri="{FF2B5EF4-FFF2-40B4-BE49-F238E27FC236}">
                  <a16:creationId xmlns:a16="http://schemas.microsoft.com/office/drawing/2014/main" id="{E7CCFAB8-6FD3-B11E-5246-D5210DA95268}"/>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7" name="Picture 16" descr="A close-up of a logo&#10;&#10;Description automatically generated">
              <a:extLst>
                <a:ext uri="{FF2B5EF4-FFF2-40B4-BE49-F238E27FC236}">
                  <a16:creationId xmlns:a16="http://schemas.microsoft.com/office/drawing/2014/main" id="{51FF8FDE-79FB-FF1D-DBA7-8ADBF3EB2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8" name="Picture 17" descr="A brown and white image of a rodent&#10;&#10;Description automatically generated">
              <a:extLst>
                <a:ext uri="{FF2B5EF4-FFF2-40B4-BE49-F238E27FC236}">
                  <a16:creationId xmlns:a16="http://schemas.microsoft.com/office/drawing/2014/main" id="{5A879E71-F419-E089-CAEB-121B16F5DA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626589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a:ln>
            <a:noFill/>
          </a:ln>
        </p:spPr>
        <p:txBody>
          <a:bodyPr>
            <a:normAutofit/>
          </a:bodyPr>
          <a:lstStyle/>
          <a:p>
            <a:pPr algn="l"/>
            <a:r>
              <a:rPr lang="en-US" sz="4900">
                <a:ln w="22225">
                  <a:noFill/>
                  <a:miter lim="800000"/>
                </a:ln>
                <a:solidFill>
                  <a:schemeClr val="bg1"/>
                </a:solidFill>
                <a:latin typeface="Arial" panose="020B0604020202020204" pitchFamily="34" charset="0"/>
                <a:cs typeface="Arial" panose="020B0604020202020204" pitchFamily="34" charset="0"/>
              </a:rPr>
              <a:t>In</a:t>
            </a:r>
            <a:r>
              <a:rPr lang="en-AU" sz="4900" err="1">
                <a:ln w="22225">
                  <a:noFill/>
                  <a:miter lim="800000"/>
                </a:ln>
                <a:solidFill>
                  <a:schemeClr val="bg1"/>
                </a:solidFill>
                <a:latin typeface="Arial" panose="020B0604020202020204" pitchFamily="34" charset="0"/>
                <a:cs typeface="Arial" panose="020B0604020202020204" pitchFamily="34" charset="0"/>
              </a:rPr>
              <a:t>quiry</a:t>
            </a:r>
            <a:r>
              <a:rPr lang="en-AU" sz="4900">
                <a:ln w="22225">
                  <a:noFill/>
                  <a:miter lim="800000"/>
                </a:ln>
                <a:solidFill>
                  <a:schemeClr val="bg1"/>
                </a:solidFill>
                <a:latin typeface="Arial" panose="020B0604020202020204" pitchFamily="34" charset="0"/>
                <a:cs typeface="Arial" panose="020B0604020202020204" pitchFamily="34" charset="0"/>
              </a:rPr>
              <a:t> Project</a:t>
            </a:r>
            <a:br>
              <a:rPr lang="en-AU" sz="4900">
                <a:ln w="22225">
                  <a:noFill/>
                  <a:miter lim="800000"/>
                </a:ln>
                <a:solidFill>
                  <a:schemeClr val="bg1"/>
                </a:solidFill>
                <a:latin typeface="Arial" panose="020B0604020202020204" pitchFamily="34" charset="0"/>
                <a:cs typeface="Arial" panose="020B0604020202020204" pitchFamily="34" charset="0"/>
              </a:rPr>
            </a:br>
            <a:r>
              <a:rPr lang="en-AU" sz="3200">
                <a:ln w="22225">
                  <a:noFill/>
                  <a:miter lim="800000"/>
                </a:ln>
                <a:solidFill>
                  <a:schemeClr val="bg1"/>
                </a:solidFill>
                <a:latin typeface="Arial" panose="020B0604020202020204" pitchFamily="34" charset="0"/>
                <a:cs typeface="Arial" panose="020B0604020202020204" pitchFamily="34" charset="0"/>
              </a:rPr>
              <a:t>Real-World Action</a:t>
            </a:r>
            <a:endParaRPr lang="en-AU" sz="4900">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fontScale="85000" lnSpcReduction="20000"/>
          </a:bodyPr>
          <a:lstStyle/>
          <a:p>
            <a:pPr marL="0" indent="0" algn="l">
              <a:lnSpc>
                <a:spcPct val="110000"/>
              </a:lnSpc>
              <a:spcBef>
                <a:spcPts val="600"/>
              </a:spcBef>
              <a:buNone/>
            </a:pPr>
            <a:r>
              <a:rPr lang="en-AU" sz="2000">
                <a:solidFill>
                  <a:schemeClr val="bg1"/>
                </a:solidFill>
                <a:latin typeface="Arial" panose="020B0604020202020204" pitchFamily="34" charset="0"/>
                <a:cs typeface="Arial" panose="020B0604020202020204" pitchFamily="34" charset="0"/>
              </a:rPr>
              <a:t>This project challenges you to take real-world action! Are there issues affecting biodiversity in the Shark Bay region that you feel strongly about? Would you like to make a positive difference? Would you prefer to be part of the problem or part of the solution? Would you like to help to solve problems that matter to you?</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453DE62-8A63-02EA-87A2-89E3DB252BF7}"/>
              </a:ext>
            </a:extLst>
          </p:cNvPr>
          <p:cNvGrpSpPr/>
          <p:nvPr/>
        </p:nvGrpSpPr>
        <p:grpSpPr>
          <a:xfrm>
            <a:off x="835545" y="6192349"/>
            <a:ext cx="1947849" cy="812506"/>
            <a:chOff x="3319088" y="3803813"/>
            <a:chExt cx="3993343" cy="1665742"/>
          </a:xfrm>
        </p:grpSpPr>
        <p:sp>
          <p:nvSpPr>
            <p:cNvPr id="7" name="Rectangle: Rounded Corners 6">
              <a:extLst>
                <a:ext uri="{FF2B5EF4-FFF2-40B4-BE49-F238E27FC236}">
                  <a16:creationId xmlns:a16="http://schemas.microsoft.com/office/drawing/2014/main" id="{36178BBF-A486-8757-D1AD-2AADED65D254}"/>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 name="Picture 7" descr="A close-up of a logo&#10;&#10;Description automatically generated">
              <a:extLst>
                <a:ext uri="{FF2B5EF4-FFF2-40B4-BE49-F238E27FC236}">
                  <a16:creationId xmlns:a16="http://schemas.microsoft.com/office/drawing/2014/main" id="{A104D2F1-7AF8-097C-201A-9128B89B5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9" name="Picture 8" descr="A brown and white image of a rodent&#10;&#10;Description automatically generated">
              <a:extLst>
                <a:ext uri="{FF2B5EF4-FFF2-40B4-BE49-F238E27FC236}">
                  <a16:creationId xmlns:a16="http://schemas.microsoft.com/office/drawing/2014/main" id="{BC77C3E8-A4B1-483D-BA24-6A8581E97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804869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field, hill&#10;&#10;Description automatically generated">
            <a:extLst>
              <a:ext uri="{FF2B5EF4-FFF2-40B4-BE49-F238E27FC236}">
                <a16:creationId xmlns:a16="http://schemas.microsoft.com/office/drawing/2014/main" id="{9C374D10-A9FF-4528-881B-C9CAEB925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474720"/>
            <a:ext cx="10691813" cy="4084955"/>
          </a:xfrm>
          <a:prstGeom prst="rect">
            <a:avLst/>
          </a:prstGeom>
        </p:spPr>
      </p:pic>
      <p:sp>
        <p:nvSpPr>
          <p:cNvPr id="14" name="Content Placeholder 13">
            <a:extLst>
              <a:ext uri="{FF2B5EF4-FFF2-40B4-BE49-F238E27FC236}">
                <a16:creationId xmlns:a16="http://schemas.microsoft.com/office/drawing/2014/main" id="{CCEBD1B2-52B4-4A27-983B-06B837C6C21F}"/>
              </a:ext>
            </a:extLst>
          </p:cNvPr>
          <p:cNvSpPr>
            <a:spLocks noGrp="1"/>
          </p:cNvSpPr>
          <p:nvPr>
            <p:ph idx="1"/>
          </p:nvPr>
        </p:nvSpPr>
        <p:spPr>
          <a:xfrm>
            <a:off x="101600" y="1419310"/>
            <a:ext cx="10490199" cy="5900925"/>
          </a:xfrm>
        </p:spPr>
        <p:txBody>
          <a:bodyPr>
            <a:normAutofit/>
          </a:bodyPr>
          <a:lstStyle/>
          <a:p>
            <a:pPr marL="0" indent="0">
              <a:lnSpc>
                <a:spcPct val="110000"/>
              </a:lnSpc>
              <a:spcBef>
                <a:spcPts val="600"/>
              </a:spcBef>
              <a:buNone/>
            </a:pPr>
            <a:r>
              <a:rPr lang="en-AU" sz="1800" b="1">
                <a:latin typeface="Arial" panose="020B0604020202020204" pitchFamily="34" charset="0"/>
                <a:cs typeface="Arial" panose="020B0604020202020204" pitchFamily="34" charset="0"/>
              </a:rPr>
              <a:t>Your challenge, should you choose to accept…</a:t>
            </a:r>
          </a:p>
          <a:p>
            <a:pPr marL="0" indent="0">
              <a:lnSpc>
                <a:spcPct val="110000"/>
              </a:lnSpc>
              <a:spcBef>
                <a:spcPts val="600"/>
              </a:spcBef>
              <a:buNone/>
            </a:pPr>
            <a:r>
              <a:rPr lang="en-AU" sz="1200">
                <a:latin typeface="Arial" panose="020B0604020202020204" pitchFamily="34" charset="0"/>
                <a:cs typeface="Arial" panose="020B0604020202020204" pitchFamily="34" charset="0"/>
              </a:rPr>
              <a:t>This project challenges you to take real-world action! Are there issues affecting biodiversity at Dirk Hartog Island, Shark Bay or your local region that you feel strongly about? Would you like to make a positive difference? Would you prefer to be part of the problem or part of the solution? Would you like to help to solve problems that matter to you?</a:t>
            </a:r>
          </a:p>
          <a:p>
            <a:pPr marL="0" indent="0">
              <a:lnSpc>
                <a:spcPct val="110000"/>
              </a:lnSpc>
              <a:spcBef>
                <a:spcPts val="600"/>
              </a:spcBef>
              <a:buNone/>
            </a:pPr>
            <a:r>
              <a:rPr lang="en-AU" sz="1200">
                <a:latin typeface="Arial" panose="020B0604020202020204" pitchFamily="34" charset="0"/>
                <a:cs typeface="Arial" panose="020B0604020202020204" pitchFamily="34" charset="0"/>
              </a:rPr>
              <a:t>Having freedom to choose a topic that captures your heart can dramatically enrich learning. This project allows you to select an aspect of a topic and work towards creating real-world action to make a difference. Just make sure you work closely with your teacher/parents to ensure your actions are safe, appropriate and have maximum impact. Most importantly, make time at the end to share and celebrate your action with others, no matter how big or small the impact may be.</a:t>
            </a:r>
          </a:p>
        </p:txBody>
      </p:sp>
      <p:graphicFrame>
        <p:nvGraphicFramePr>
          <p:cNvPr id="15" name="Diagram 14">
            <a:extLst>
              <a:ext uri="{FF2B5EF4-FFF2-40B4-BE49-F238E27FC236}">
                <a16:creationId xmlns:a16="http://schemas.microsoft.com/office/drawing/2014/main" id="{E58E0E6F-19B0-4B3B-AA98-BE79FC3B2603}"/>
              </a:ext>
            </a:extLst>
          </p:cNvPr>
          <p:cNvGraphicFramePr/>
          <p:nvPr/>
        </p:nvGraphicFramePr>
        <p:xfrm>
          <a:off x="592266" y="3779837"/>
          <a:ext cx="9652945" cy="3383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B6C4FFE-3539-4E21-ADED-78D59350E5F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9" name="Title 1">
            <a:extLst>
              <a:ext uri="{FF2B5EF4-FFF2-40B4-BE49-F238E27FC236}">
                <a16:creationId xmlns:a16="http://schemas.microsoft.com/office/drawing/2014/main" id="{22018C29-D5D5-4D14-9AE8-AC8D8DF3414E}"/>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pSp>
        <p:nvGrpSpPr>
          <p:cNvPr id="8" name="Group 7">
            <a:extLst>
              <a:ext uri="{FF2B5EF4-FFF2-40B4-BE49-F238E27FC236}">
                <a16:creationId xmlns:a16="http://schemas.microsoft.com/office/drawing/2014/main" id="{2BD01D9E-F432-18DB-2F71-AD0285A56F3E}"/>
              </a:ext>
            </a:extLst>
          </p:cNvPr>
          <p:cNvGrpSpPr/>
          <p:nvPr/>
        </p:nvGrpSpPr>
        <p:grpSpPr>
          <a:xfrm>
            <a:off x="8284057" y="211711"/>
            <a:ext cx="2194387" cy="915344"/>
            <a:chOff x="3319088" y="3803813"/>
            <a:chExt cx="3993343" cy="1665742"/>
          </a:xfrm>
        </p:grpSpPr>
        <p:sp>
          <p:nvSpPr>
            <p:cNvPr id="10" name="Rectangle: Rounded Corners 9">
              <a:extLst>
                <a:ext uri="{FF2B5EF4-FFF2-40B4-BE49-F238E27FC236}">
                  <a16:creationId xmlns:a16="http://schemas.microsoft.com/office/drawing/2014/main" id="{913688E0-0283-76EC-59D5-95D27E40973C}"/>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1" name="Picture 10" descr="A close-up of a logo&#10;&#10;Description automatically generated">
              <a:extLst>
                <a:ext uri="{FF2B5EF4-FFF2-40B4-BE49-F238E27FC236}">
                  <a16:creationId xmlns:a16="http://schemas.microsoft.com/office/drawing/2014/main" id="{F950C4DF-D890-8D03-55D3-D3AB853EE8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3" name="Picture 12" descr="A brown and white image of a rodent&#10;&#10;Description automatically generated">
              <a:extLst>
                <a:ext uri="{FF2B5EF4-FFF2-40B4-BE49-F238E27FC236}">
                  <a16:creationId xmlns:a16="http://schemas.microsoft.com/office/drawing/2014/main" id="{08F98472-AA43-50B4-A539-579C9D9464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082928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5198C2-7EE7-4ECF-AEC9-8052E7A92B4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2029"/>
            <a:ext cx="10691812" cy="7559675"/>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descr="A small rodent in a nest&#10;&#10;Description automatically generated with low confidence">
            <a:extLst>
              <a:ext uri="{FF2B5EF4-FFF2-40B4-BE49-F238E27FC236}">
                <a16:creationId xmlns:a16="http://schemas.microsoft.com/office/drawing/2014/main" id="{4408BE49-DA40-44C8-B6BA-C5F1877D1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a:stretch/>
        </p:blipFill>
        <p:spPr>
          <a:xfrm>
            <a:off x="20" y="1182028"/>
            <a:ext cx="10691792" cy="4392627"/>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072089"/>
            <a:ext cx="10691812" cy="834637"/>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1DA11A7E-56B4-436D-8743-0399BC7EAFFF}"/>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sp>
        <p:nvSpPr>
          <p:cNvPr id="10" name="TextBox 9">
            <a:extLst>
              <a:ext uri="{FF2B5EF4-FFF2-40B4-BE49-F238E27FC236}">
                <a16:creationId xmlns:a16="http://schemas.microsoft.com/office/drawing/2014/main" id="{AE66D378-403F-4E71-9464-F7CB14F6D829}"/>
              </a:ext>
            </a:extLst>
          </p:cNvPr>
          <p:cNvSpPr txBox="1"/>
          <p:nvPr/>
        </p:nvSpPr>
        <p:spPr>
          <a:xfrm>
            <a:off x="268427" y="6062331"/>
            <a:ext cx="10154957" cy="126188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Let’s begin your journey to Dirk Hartog Island National Park…</a:t>
            </a:r>
            <a:endParaRPr kumimoji="0" lang="en-US" sz="4400" b="0" i="1"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3" name="TextBox 2">
            <a:extLst>
              <a:ext uri="{FF2B5EF4-FFF2-40B4-BE49-F238E27FC236}">
                <a16:creationId xmlns:a16="http://schemas.microsoft.com/office/drawing/2014/main" id="{7B75EE18-472F-4BAF-B41B-0FEB4694790A}"/>
              </a:ext>
            </a:extLst>
          </p:cNvPr>
          <p:cNvSpPr txBox="1"/>
          <p:nvPr/>
        </p:nvSpPr>
        <p:spPr>
          <a:xfrm>
            <a:off x="-1" y="5283126"/>
            <a:ext cx="246017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a:ea typeface="+mn-ea"/>
                <a:cs typeface="+mn-cs"/>
              </a:rPr>
              <a:t>Photo: Mark Cowan</a:t>
            </a:r>
            <a:endParaRPr kumimoji="0" lang="en-AU" sz="1000" b="0" i="1"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03A35C28-01D5-6B53-00A8-3F4176B2ED7E}"/>
              </a:ext>
            </a:extLst>
          </p:cNvPr>
          <p:cNvGrpSpPr/>
          <p:nvPr/>
        </p:nvGrpSpPr>
        <p:grpSpPr>
          <a:xfrm>
            <a:off x="8284057" y="211711"/>
            <a:ext cx="2194387" cy="915344"/>
            <a:chOff x="3319088" y="3803813"/>
            <a:chExt cx="3993343" cy="1665742"/>
          </a:xfrm>
        </p:grpSpPr>
        <p:sp>
          <p:nvSpPr>
            <p:cNvPr id="5" name="Rectangle: Rounded Corners 4">
              <a:extLst>
                <a:ext uri="{FF2B5EF4-FFF2-40B4-BE49-F238E27FC236}">
                  <a16:creationId xmlns:a16="http://schemas.microsoft.com/office/drawing/2014/main" id="{23E79935-D071-022B-5167-7EAEF2088B03}"/>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close-up of a logo&#10;&#10;Description automatically generated">
              <a:extLst>
                <a:ext uri="{FF2B5EF4-FFF2-40B4-BE49-F238E27FC236}">
                  <a16:creationId xmlns:a16="http://schemas.microsoft.com/office/drawing/2014/main" id="{2220F4C7-9F81-E4A7-33C5-44EA275C2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7" name="Picture 6" descr="A brown and white image of a rodent&#10;&#10;Description automatically generated">
              <a:extLst>
                <a:ext uri="{FF2B5EF4-FFF2-40B4-BE49-F238E27FC236}">
                  <a16:creationId xmlns:a16="http://schemas.microsoft.com/office/drawing/2014/main" id="{0C30571B-8D5D-2A6D-5902-AF38C86F9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147452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DC6806-C957-4637-B077-34706B75516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47BB4840-D558-40E3-87FD-79C732FA200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
        <p:nvSpPr>
          <p:cNvPr id="11" name="TextBox 10">
            <a:extLst>
              <a:ext uri="{FF2B5EF4-FFF2-40B4-BE49-F238E27FC236}">
                <a16:creationId xmlns:a16="http://schemas.microsoft.com/office/drawing/2014/main" id="{CAD50B47-77C8-48E7-A313-522D4D8DF780}"/>
              </a:ext>
            </a:extLst>
          </p:cNvPr>
          <p:cNvSpPr txBox="1"/>
          <p:nvPr/>
        </p:nvSpPr>
        <p:spPr>
          <a:xfrm>
            <a:off x="56356" y="1372180"/>
            <a:ext cx="10579100" cy="12908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What are you concerned about?</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Consider impacts on biodiversity at Dirk Hartog Island, Shark Bay or your local region. What are you most concerned about? </a:t>
            </a:r>
            <a:r>
              <a:rPr lang="en-US" sz="1200" dirty="0">
                <a:solidFill>
                  <a:prstClr val="black"/>
                </a:solidFill>
                <a:latin typeface="Arial" panose="020B0604020202020204"/>
                <a:hlinkClick r:id="rId4"/>
              </a:rPr>
              <a:t>Learn more from Ranger Ryan</a:t>
            </a:r>
            <a:r>
              <a:rPr lang="en-US" sz="1200" dirty="0">
                <a:solidFill>
                  <a:prstClr val="black"/>
                </a:solidFill>
                <a:latin typeface="Arial" panose="020B0604020202020204"/>
              </a:rPr>
              <a:t> and u</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se the ideas on this page to highlight and discuss issues affecting your region. When you are ready, use Solution Fluency to guide you to develop a real-world solution.</a:t>
            </a: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2" name="Diagram 1">
            <a:extLst>
              <a:ext uri="{FF2B5EF4-FFF2-40B4-BE49-F238E27FC236}">
                <a16:creationId xmlns:a16="http://schemas.microsoft.com/office/drawing/2014/main" id="{D52BB15B-9F6A-4BF3-AD3E-1DAC2F1DA0CD}"/>
              </a:ext>
            </a:extLst>
          </p:cNvPr>
          <p:cNvGraphicFramePr/>
          <p:nvPr>
            <p:extLst>
              <p:ext uri="{D42A27DB-BD31-4B8C-83A1-F6EECF244321}">
                <p14:modId xmlns:p14="http://schemas.microsoft.com/office/powerpoint/2010/main" val="3873328791"/>
              </p:ext>
            </p:extLst>
          </p:nvPr>
        </p:nvGraphicFramePr>
        <p:xfrm>
          <a:off x="-341425" y="2472918"/>
          <a:ext cx="11374662" cy="2079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a:extLst>
              <a:ext uri="{FF2B5EF4-FFF2-40B4-BE49-F238E27FC236}">
                <a16:creationId xmlns:a16="http://schemas.microsoft.com/office/drawing/2014/main" id="{BF5F3A81-A658-4113-9861-4D59175BD5E4}"/>
              </a:ext>
            </a:extLst>
          </p:cNvPr>
          <p:cNvGraphicFramePr/>
          <p:nvPr>
            <p:extLst>
              <p:ext uri="{D42A27DB-BD31-4B8C-83A1-F6EECF244321}">
                <p14:modId xmlns:p14="http://schemas.microsoft.com/office/powerpoint/2010/main" val="539869929"/>
              </p:ext>
            </p:extLst>
          </p:nvPr>
        </p:nvGraphicFramePr>
        <p:xfrm>
          <a:off x="90805" y="4767280"/>
          <a:ext cx="10544651" cy="26544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8" name="Group 7">
            <a:extLst>
              <a:ext uri="{FF2B5EF4-FFF2-40B4-BE49-F238E27FC236}">
                <a16:creationId xmlns:a16="http://schemas.microsoft.com/office/drawing/2014/main" id="{704277A7-8FF0-6264-F5EA-1501CD35083B}"/>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4842810D-7B20-822E-FFE3-0444F9F4F05E}"/>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7CFF55B5-AAF5-FFF9-0C92-EB2BE2530C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187069E6-DD9F-858C-BAEE-684695D056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4187150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DC6806-C957-4637-B077-34706B75516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47BB4840-D558-40E3-87FD-79C732FA200B}"/>
              </a:ext>
            </a:extLst>
          </p:cNvPr>
          <p:cNvSpPr txBox="1">
            <a:spLocks/>
          </p:cNvSpPr>
          <p:nvPr/>
        </p:nvSpPr>
        <p:spPr>
          <a:xfrm>
            <a:off x="0" y="-83694"/>
            <a:ext cx="6043961"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dirty="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
        <p:nvSpPr>
          <p:cNvPr id="11" name="TextBox 10">
            <a:extLst>
              <a:ext uri="{FF2B5EF4-FFF2-40B4-BE49-F238E27FC236}">
                <a16:creationId xmlns:a16="http://schemas.microsoft.com/office/drawing/2014/main" id="{CAD50B47-77C8-48E7-A313-522D4D8DF780}"/>
              </a:ext>
            </a:extLst>
          </p:cNvPr>
          <p:cNvSpPr txBox="1"/>
          <p:nvPr/>
        </p:nvSpPr>
        <p:spPr>
          <a:xfrm>
            <a:off x="56356" y="1372180"/>
            <a:ext cx="10579100" cy="3285195"/>
          </a:xfrm>
          <a:prstGeom prst="rect">
            <a:avLst/>
          </a:prstGeom>
          <a:noFill/>
        </p:spPr>
        <p:txBody>
          <a:bodyPr wrap="square" lIns="91440" tIns="45720" rIns="91440" bIns="45720" anchor="t">
            <a:spAutoFit/>
          </a:bodyPr>
          <a:lstStyle/>
          <a:p>
            <a:pPr>
              <a:lnSpc>
                <a:spcPct val="120000"/>
              </a:lnSpc>
              <a:defRPr/>
            </a:pPr>
            <a:r>
              <a:rPr lang="en-AU" b="1" dirty="0"/>
              <a:t>What strategies are being used to protect Dirk Hartog Island National Park</a:t>
            </a:r>
            <a:r>
              <a:rPr lang="en-US" b="1" dirty="0"/>
              <a:t>?</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In this video</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Ranger Ryan shares some of the ways in which biodiversity is being protected as part of the Dirk Hartog Island National Park ecological restoration project. Use this as an opportunity to take notes and develop your own questions for further inquiry. Check out the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Island Protection brochure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for more information.</a:t>
            </a: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r>
              <a:rPr lang="en-AU" sz="1200" dirty="0">
                <a:hlinkClick r:id="rId6"/>
              </a:rPr>
              <a:t>2020_442-Dirk-Hartog-Island-Restoration-Project.pdf (pressidium.com)</a:t>
            </a: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CF6463F-B59C-44A8-AFA7-AB0F48240F0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 y="2531655"/>
            <a:ext cx="10691813" cy="5028020"/>
          </a:xfrm>
          <a:prstGeom prst="rect">
            <a:avLst/>
          </a:prstGeom>
        </p:spPr>
      </p:pic>
      <p:pic>
        <p:nvPicPr>
          <p:cNvPr id="12" name="Picture 11">
            <a:hlinkClick r:id="rId4"/>
            <a:extLst>
              <a:ext uri="{FF2B5EF4-FFF2-40B4-BE49-F238E27FC236}">
                <a16:creationId xmlns:a16="http://schemas.microsoft.com/office/drawing/2014/main" id="{A66F4BE4-4E25-4788-919A-B2DAAF501D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815361" y="4604595"/>
            <a:ext cx="4647852" cy="2786261"/>
          </a:xfrm>
          <a:prstGeom prst="roundRect">
            <a:avLst>
              <a:gd name="adj" fmla="val 545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A9DE672B-2DAE-36AD-02E9-8F5A4D8DEC71}"/>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F147D8BA-E1F6-E61B-0F58-934ABB4822B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AF9A893C-56C2-9A83-F0D6-AE9D9A4565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52EC7CBE-D932-05C5-507A-595C6B824C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607131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72299"/>
            <a:ext cx="10691812" cy="1179871"/>
          </a:xfrm>
        </p:spPr>
        <p:txBody>
          <a:bodyPr>
            <a:normAutofit fontScale="40000" lnSpcReduction="20000"/>
          </a:bodyPr>
          <a:lstStyle/>
          <a:p>
            <a:pPr marL="0" indent="0">
              <a:lnSpc>
                <a:spcPct val="120000"/>
              </a:lnSpc>
              <a:buNone/>
            </a:pPr>
            <a:r>
              <a:rPr lang="en-AU" sz="4500" b="1">
                <a:latin typeface="Arial" panose="020B0604020202020204" pitchFamily="34" charset="0"/>
                <a:cs typeface="Arial" panose="020B0604020202020204" pitchFamily="34" charset="0"/>
              </a:rPr>
              <a:t>Use Solution Fluency to lead the way…</a:t>
            </a:r>
          </a:p>
          <a:p>
            <a:pPr marL="0" indent="0">
              <a:lnSpc>
                <a:spcPct val="120000"/>
              </a:lnSpc>
              <a:buNone/>
            </a:pPr>
            <a:r>
              <a:rPr lang="en-AU">
                <a:latin typeface="Arial" panose="020B0604020202020204" pitchFamily="34" charset="0"/>
                <a:cs typeface="Arial" panose="020B0604020202020204" pitchFamily="34" charset="0"/>
              </a:rPr>
              <a:t>Solution Fluency is a ‘design thinking’ model developed to help you create solutions to problems that matter to you. Use the following pages to capture your learning. Work as a class, small group, individually and/or remotely and complete one or more projects as time permits on your chosen topic.</a:t>
            </a:r>
          </a:p>
        </p:txBody>
      </p:sp>
      <p:pic>
        <p:nvPicPr>
          <p:cNvPr id="2050" name="Picture 2" descr="Machine generated alternative text:&#10;solution &#10;fluency &#10;Solution Fluency is the ability to think &#10;creatively to solve problems in real time by &#10;clearly defining the problem, designing an &#10;appropriate solution, delivering the &#10;solution and then evaluating the process &#10;and the outcome. Solution Fluency is &#10;defined by the 6Ds process. &#10;globål 4igfta &#10;citizen toundatlon &#10;Define &#10;In order to solve a problem, we have to clearly define what the &#10;problem is first. We must decide exactly what needs to be solved, and &#10;give proper context to the problem. &#10;This is the stage of researching and gathering, and analyzing clear &#10;knowledge about the problem. This helps us to give the problem &#10;context so that we can identify with it easier. &#10;Here, we open up the heart and mind to the possibilities and visions &#10;of a solution the way we wish to see it. This phase is all about &#10;imagination, extrapolation, and visualization. &#10;This is basically the workshopping phase. Here the actual mechanics &#10;of your solution begin to take shape. It involves techniques that allow &#10;us to get the solution &quot;on paper. &quot; &#10;Discover &#10;Dream &#10;Design &#10;Deliver &#10;In this phase, there are two separate stages —Produce and Publish. &#10;This involves the action for completing the product (Produce), and &#10;presenting the proposed solution (Publish). &#10;Debrief &#10;The reflection stage where students get to own their learning. They &#10;look at the ways they succeeded, and ways they could improve their &#10;approach in similar future situations. "/>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2552170"/>
            <a:ext cx="8899853" cy="4991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4DDE51-7A50-431B-8472-7130D1B91DF0}"/>
              </a:ext>
            </a:extLst>
          </p:cNvPr>
          <p:cNvSpPr txBox="1"/>
          <p:nvPr/>
        </p:nvSpPr>
        <p:spPr>
          <a:xfrm>
            <a:off x="7783038" y="7312441"/>
            <a:ext cx="3922714"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Solution Fluency in Everyday Life – </a:t>
            </a:r>
            <a:r>
              <a:rPr kumimoji="0" lang="en-US" sz="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hlinkClick r:id="rId3"/>
              </a:rPr>
              <a:t>Wabisabi</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 Learning</a:t>
            </a:r>
            <a:endParaRPr kumimoji="0" lang="en-A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35D9D20-B6F4-4EF8-8CD1-86E3BBE5BEF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2" name="Title 1">
            <a:extLst>
              <a:ext uri="{FF2B5EF4-FFF2-40B4-BE49-F238E27FC236}">
                <a16:creationId xmlns:a16="http://schemas.microsoft.com/office/drawing/2014/main" id="{5DA045E0-7A84-4457-914C-5E8B3959B2B9}"/>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pSp>
        <p:nvGrpSpPr>
          <p:cNvPr id="9" name="Group 8">
            <a:extLst>
              <a:ext uri="{FF2B5EF4-FFF2-40B4-BE49-F238E27FC236}">
                <a16:creationId xmlns:a16="http://schemas.microsoft.com/office/drawing/2014/main" id="{C4A6FA90-0F3A-D0F1-7C87-36AD2DD32F47}"/>
              </a:ext>
            </a:extLst>
          </p:cNvPr>
          <p:cNvGrpSpPr/>
          <p:nvPr/>
        </p:nvGrpSpPr>
        <p:grpSpPr>
          <a:xfrm>
            <a:off x="8284057" y="211711"/>
            <a:ext cx="2194387" cy="915344"/>
            <a:chOff x="3319088" y="3803813"/>
            <a:chExt cx="3993343" cy="1665742"/>
          </a:xfrm>
        </p:grpSpPr>
        <p:sp>
          <p:nvSpPr>
            <p:cNvPr id="10" name="Rectangle: Rounded Corners 9">
              <a:extLst>
                <a:ext uri="{FF2B5EF4-FFF2-40B4-BE49-F238E27FC236}">
                  <a16:creationId xmlns:a16="http://schemas.microsoft.com/office/drawing/2014/main" id="{19695E3D-A029-82FA-2A13-86B33C39B8F3}"/>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F7B318E2-EB53-B66B-CE6B-B601A1B2C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924230BA-A0CC-6096-CEA9-303A0717E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77973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12" y="2754840"/>
            <a:ext cx="10459843" cy="4694175"/>
          </a:xfrm>
          <a:ln>
            <a:solidFill>
              <a:schemeClr val="tx1"/>
            </a:solidFill>
          </a:ln>
        </p:spPr>
        <p:txBody>
          <a:bodyPr>
            <a:normAutofit/>
          </a:bodyPr>
          <a:lstStyle/>
          <a:p>
            <a:pPr marL="0" indent="0">
              <a:buNone/>
            </a:pPr>
            <a:r>
              <a:rPr lang="en-AU" sz="1400" b="1">
                <a:latin typeface="Arial" panose="020B0604020202020204" pitchFamily="34" charset="0"/>
                <a:cs typeface="Arial" panose="020B0604020202020204" pitchFamily="34" charset="0"/>
              </a:rPr>
              <a:t>What is the problem and what needs to be solved? Try to articulate the exact issue.</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A63E27F-5FBF-462B-8483-55158C1364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A0A36B13-ABD6-49AC-89D0-807967607BBC}"/>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pSp>
        <p:nvGrpSpPr>
          <p:cNvPr id="6" name="Group 5">
            <a:extLst>
              <a:ext uri="{FF2B5EF4-FFF2-40B4-BE49-F238E27FC236}">
                <a16:creationId xmlns:a16="http://schemas.microsoft.com/office/drawing/2014/main" id="{1CAAD4B3-7F93-4171-A638-0A2FE32961E6}"/>
              </a:ext>
            </a:extLst>
          </p:cNvPr>
          <p:cNvGrpSpPr/>
          <p:nvPr/>
        </p:nvGrpSpPr>
        <p:grpSpPr>
          <a:xfrm>
            <a:off x="105758" y="1485012"/>
            <a:ext cx="9609742" cy="1170985"/>
            <a:chOff x="105758" y="1485012"/>
            <a:chExt cx="9609742" cy="1170985"/>
          </a:xfrm>
        </p:grpSpPr>
        <p:pic>
          <p:nvPicPr>
            <p:cNvPr id="7" name="Picture 6">
              <a:extLst>
                <a:ext uri="{FF2B5EF4-FFF2-40B4-BE49-F238E27FC236}">
                  <a16:creationId xmlns:a16="http://schemas.microsoft.com/office/drawing/2014/main" id="{1ED3509E-7C74-438F-8DB1-740EC306776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758" y="1485012"/>
              <a:ext cx="8539478" cy="1170985"/>
            </a:xfrm>
            <a:prstGeom prst="rect">
              <a:avLst/>
            </a:prstGeom>
          </p:spPr>
        </p:pic>
        <p:sp>
          <p:nvSpPr>
            <p:cNvPr id="8" name="Rectangle 7">
              <a:extLst>
                <a:ext uri="{FF2B5EF4-FFF2-40B4-BE49-F238E27FC236}">
                  <a16:creationId xmlns:a16="http://schemas.microsoft.com/office/drawing/2014/main" id="{AD093588-52A4-4393-8E18-E17947D12CF1}"/>
                </a:ext>
              </a:extLst>
            </p:cNvPr>
            <p:cNvSpPr/>
            <p:nvPr/>
          </p:nvSpPr>
          <p:spPr>
            <a:xfrm>
              <a:off x="2254828" y="1700676"/>
              <a:ext cx="7460672" cy="935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In order to solve a problem, we have to clearly define what the problem is first. We must decide exactly what needs to be solved, and give proper context to the problem.</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A4CCF404-2019-8277-51FB-BFDAA618A0FF}"/>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B977A47F-AF13-60E7-AB76-3D97F037D974}"/>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ED034A87-C3C7-A7F0-4B96-B061E75C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0425B86A-51EE-9C0C-9258-28C4713A8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78343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59EBF48-E772-4E79-AE10-703E7C018927}"/>
              </a:ext>
            </a:extLst>
          </p:cNvPr>
          <p:cNvGrpSpPr/>
          <p:nvPr/>
        </p:nvGrpSpPr>
        <p:grpSpPr>
          <a:xfrm>
            <a:off x="194622" y="1338210"/>
            <a:ext cx="10168242" cy="1174122"/>
            <a:chOff x="105758" y="1483443"/>
            <a:chExt cx="10168242" cy="1174122"/>
          </a:xfrm>
        </p:grpSpPr>
        <p:pic>
          <p:nvPicPr>
            <p:cNvPr id="7" name="Picture 6">
              <a:extLst>
                <a:ext uri="{FF2B5EF4-FFF2-40B4-BE49-F238E27FC236}">
                  <a16:creationId xmlns:a16="http://schemas.microsoft.com/office/drawing/2014/main" id="{36ED9ECB-33CE-4EB5-B8D0-0BE8E0C98E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758" y="1483443"/>
              <a:ext cx="8869378" cy="1174122"/>
            </a:xfrm>
            <a:prstGeom prst="rect">
              <a:avLst/>
            </a:prstGeom>
          </p:spPr>
        </p:pic>
        <p:sp>
          <p:nvSpPr>
            <p:cNvPr id="8" name="Rectangle 7">
              <a:extLst>
                <a:ext uri="{FF2B5EF4-FFF2-40B4-BE49-F238E27FC236}">
                  <a16:creationId xmlns:a16="http://schemas.microsoft.com/office/drawing/2014/main" id="{6B8ED164-BAFF-4273-AEA4-C058201AA570}"/>
                </a:ext>
              </a:extLst>
            </p:cNvPr>
            <p:cNvSpPr/>
            <p:nvPr/>
          </p:nvSpPr>
          <p:spPr>
            <a:xfrm>
              <a:off x="2813328" y="1722383"/>
              <a:ext cx="7460672" cy="935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is the stage of researching and gathering, and analyzing clear knowledge about the problem. This gives the problem context so you can identify with it more easily.</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111512" y="2609956"/>
            <a:ext cx="10493298" cy="4850209"/>
          </a:xfrm>
          <a:ln>
            <a:solidFill>
              <a:schemeClr val="tx1"/>
            </a:solidFill>
          </a:ln>
        </p:spPr>
        <p:txBody>
          <a:bodyPr>
            <a:normAutofit/>
          </a:bodyPr>
          <a:lstStyle/>
          <a:p>
            <a:pPr marL="0" indent="0">
              <a:buNone/>
            </a:pPr>
            <a:r>
              <a:rPr lang="en-AU" sz="1400" b="1">
                <a:latin typeface="Arial" panose="020B0604020202020204" pitchFamily="34" charset="0"/>
                <a:cs typeface="Arial" panose="020B0604020202020204" pitchFamily="34" charset="0"/>
              </a:rPr>
              <a:t>What do we know and need to know about the problem? Use this page to gather your research.</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44A65CA-2DA2-4532-A2B1-7AD5C66A64E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D176048A-3F82-47FE-93D9-CD6315868A17}"/>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pSp>
        <p:nvGrpSpPr>
          <p:cNvPr id="13" name="Group 12">
            <a:extLst>
              <a:ext uri="{FF2B5EF4-FFF2-40B4-BE49-F238E27FC236}">
                <a16:creationId xmlns:a16="http://schemas.microsoft.com/office/drawing/2014/main" id="{3621FC65-F27A-8761-3C97-E3AAC721C007}"/>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B1EE7F1D-5B29-5F08-FAB1-D75A21C9F972}"/>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760B75ED-2E3B-29EA-277E-C7557B989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42B24F4B-3485-F87B-9945-2B71F7E19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826174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12D274-5178-4C49-891E-3A1A7334DDD6}"/>
              </a:ext>
            </a:extLst>
          </p:cNvPr>
          <p:cNvGrpSpPr/>
          <p:nvPr/>
        </p:nvGrpSpPr>
        <p:grpSpPr>
          <a:xfrm>
            <a:off x="105758" y="1388523"/>
            <a:ext cx="10208280" cy="943887"/>
            <a:chOff x="105758" y="1388523"/>
            <a:chExt cx="10208280" cy="943887"/>
          </a:xfrm>
        </p:grpSpPr>
        <p:pic>
          <p:nvPicPr>
            <p:cNvPr id="8" name="Picture 7">
              <a:extLst>
                <a:ext uri="{FF2B5EF4-FFF2-40B4-BE49-F238E27FC236}">
                  <a16:creationId xmlns:a16="http://schemas.microsoft.com/office/drawing/2014/main" id="{A492771F-AA99-4B3D-9E02-521E9D8152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758" y="1388523"/>
              <a:ext cx="9271806" cy="943887"/>
            </a:xfrm>
            <a:prstGeom prst="rect">
              <a:avLst/>
            </a:prstGeom>
          </p:spPr>
        </p:pic>
        <p:sp>
          <p:nvSpPr>
            <p:cNvPr id="11" name="Rectangle 10">
              <a:extLst>
                <a:ext uri="{FF2B5EF4-FFF2-40B4-BE49-F238E27FC236}">
                  <a16:creationId xmlns:a16="http://schemas.microsoft.com/office/drawing/2014/main" id="{DB38ECBA-CC88-42D0-BFE9-04620133CC65}"/>
                </a:ext>
              </a:extLst>
            </p:cNvPr>
            <p:cNvSpPr/>
            <p:nvPr/>
          </p:nvSpPr>
          <p:spPr>
            <a:xfrm>
              <a:off x="2853366" y="1459289"/>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Here, we open up the heart and mind to the possibilities and visions of a solution the way we wish to see it. This phase is all about imagination, extrapolation, and visualization. </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231953" y="2473037"/>
            <a:ext cx="10227906" cy="513016"/>
          </a:xfrm>
        </p:spPr>
        <p:txBody>
          <a:bodyPr>
            <a:normAutofit/>
          </a:bodyPr>
          <a:lstStyle/>
          <a:p>
            <a:pPr marL="0" indent="0">
              <a:buNone/>
            </a:pPr>
            <a:r>
              <a:rPr lang="en-AU" sz="1400" b="1">
                <a:latin typeface="Arial" panose="020B0604020202020204" pitchFamily="34" charset="0"/>
                <a:cs typeface="Arial" panose="020B0604020202020204" pitchFamily="34" charset="0"/>
              </a:rPr>
              <a:t>What amazing and wild ideas can we think of to solve this problem? How could we implement real-world action in a positive way? </a:t>
            </a:r>
          </a:p>
        </p:txBody>
      </p:sp>
      <p:pic>
        <p:nvPicPr>
          <p:cNvPr id="9" name="Picture 8">
            <a:extLst>
              <a:ext uri="{FF2B5EF4-FFF2-40B4-BE49-F238E27FC236}">
                <a16:creationId xmlns:a16="http://schemas.microsoft.com/office/drawing/2014/main" id="{7505AF5A-CEDA-40B7-A39A-2C63EFE1AEE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40DA1F8E-2D18-4685-AE28-35EE92A998E2}"/>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aphicFrame>
        <p:nvGraphicFramePr>
          <p:cNvPr id="2" name="Diagram 1">
            <a:extLst>
              <a:ext uri="{FF2B5EF4-FFF2-40B4-BE49-F238E27FC236}">
                <a16:creationId xmlns:a16="http://schemas.microsoft.com/office/drawing/2014/main" id="{88B9B8A8-EF8C-46AD-8610-1B4E092687B2}"/>
              </a:ext>
            </a:extLst>
          </p:cNvPr>
          <p:cNvGraphicFramePr/>
          <p:nvPr/>
        </p:nvGraphicFramePr>
        <p:xfrm>
          <a:off x="131589" y="3267307"/>
          <a:ext cx="10560224" cy="4204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a:extLst>
              <a:ext uri="{FF2B5EF4-FFF2-40B4-BE49-F238E27FC236}">
                <a16:creationId xmlns:a16="http://schemas.microsoft.com/office/drawing/2014/main" id="{FC33575D-3BA7-0065-BD29-DBF85A72F1EB}"/>
              </a:ext>
            </a:extLst>
          </p:cNvPr>
          <p:cNvGrpSpPr/>
          <p:nvPr/>
        </p:nvGrpSpPr>
        <p:grpSpPr>
          <a:xfrm>
            <a:off x="8284057" y="211711"/>
            <a:ext cx="2194387" cy="915344"/>
            <a:chOff x="3319088" y="3803813"/>
            <a:chExt cx="3993343" cy="1665742"/>
          </a:xfrm>
        </p:grpSpPr>
        <p:sp>
          <p:nvSpPr>
            <p:cNvPr id="15" name="Rectangle: Rounded Corners 14">
              <a:extLst>
                <a:ext uri="{FF2B5EF4-FFF2-40B4-BE49-F238E27FC236}">
                  <a16:creationId xmlns:a16="http://schemas.microsoft.com/office/drawing/2014/main" id="{7486C9F7-C70F-FB19-76B2-C2B5FAC36603}"/>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4A98801C-EBB9-513B-5AA2-8BF8741FC5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3A686007-25AC-16D0-C582-1271766D0E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279493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17FBD9-1AFD-4124-A7A0-E06777061752}"/>
              </a:ext>
            </a:extLst>
          </p:cNvPr>
          <p:cNvGrpSpPr/>
          <p:nvPr/>
        </p:nvGrpSpPr>
        <p:grpSpPr>
          <a:xfrm>
            <a:off x="77194" y="1397151"/>
            <a:ext cx="10282464" cy="1152711"/>
            <a:chOff x="77194" y="1397151"/>
            <a:chExt cx="10282464" cy="1152711"/>
          </a:xfrm>
        </p:grpSpPr>
        <p:pic>
          <p:nvPicPr>
            <p:cNvPr id="8" name="Picture 7">
              <a:extLst>
                <a:ext uri="{FF2B5EF4-FFF2-40B4-BE49-F238E27FC236}">
                  <a16:creationId xmlns:a16="http://schemas.microsoft.com/office/drawing/2014/main" id="{85BF13D6-8ABE-4E63-87C3-253CEBD59E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94" y="1397151"/>
              <a:ext cx="9405454" cy="1152711"/>
            </a:xfrm>
            <a:prstGeom prst="rect">
              <a:avLst/>
            </a:prstGeom>
          </p:spPr>
        </p:pic>
        <p:sp>
          <p:nvSpPr>
            <p:cNvPr id="11" name="Rectangle 10">
              <a:extLst>
                <a:ext uri="{FF2B5EF4-FFF2-40B4-BE49-F238E27FC236}">
                  <a16:creationId xmlns:a16="http://schemas.microsoft.com/office/drawing/2014/main" id="{4293395D-AE47-4CDE-99FD-66A34394F0C1}"/>
                </a:ext>
              </a:extLst>
            </p:cNvPr>
            <p:cNvSpPr/>
            <p:nvPr/>
          </p:nvSpPr>
          <p:spPr>
            <a:xfrm>
              <a:off x="2898986" y="1582900"/>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is basically the workshopping phase. Here the mechanics of your solution begin to take shape. It involves techniques that allow us to get the solution “on paper.”</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243449" y="2755232"/>
            <a:ext cx="10070589" cy="4203129"/>
          </a:xfrm>
        </p:spPr>
        <p:txBody>
          <a:bodyPr>
            <a:normAutofit/>
          </a:bodyPr>
          <a:lstStyle/>
          <a:p>
            <a:pPr marL="0" indent="0">
              <a:buNone/>
            </a:pPr>
            <a:r>
              <a:rPr lang="en-AU" sz="1400" b="1">
                <a:latin typeface="Arial" panose="020B0604020202020204" pitchFamily="34" charset="0"/>
                <a:cs typeface="Arial" panose="020B0604020202020204" pitchFamily="34" charset="0"/>
              </a:rPr>
              <a:t>What’s the plan? Use this space to share the main steps you will take to achieve positive real-world action.</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D58CD2C-2252-4B08-821A-B14DF0DBF5A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DD91F37C-F4E9-41BE-98CF-8909C877DDD2}"/>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aphicFrame>
        <p:nvGraphicFramePr>
          <p:cNvPr id="2" name="Diagram 1">
            <a:extLst>
              <a:ext uri="{FF2B5EF4-FFF2-40B4-BE49-F238E27FC236}">
                <a16:creationId xmlns:a16="http://schemas.microsoft.com/office/drawing/2014/main" id="{5E1B890D-4ECC-400B-B5CD-21DBDB8D50DA}"/>
              </a:ext>
            </a:extLst>
          </p:cNvPr>
          <p:cNvGraphicFramePr/>
          <p:nvPr/>
        </p:nvGraphicFramePr>
        <p:xfrm>
          <a:off x="143862" y="3281318"/>
          <a:ext cx="10404087" cy="42031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Group 13">
            <a:extLst>
              <a:ext uri="{FF2B5EF4-FFF2-40B4-BE49-F238E27FC236}">
                <a16:creationId xmlns:a16="http://schemas.microsoft.com/office/drawing/2014/main" id="{BD22CE64-E041-58DE-62D9-49209DAA2B1E}"/>
              </a:ext>
            </a:extLst>
          </p:cNvPr>
          <p:cNvGrpSpPr/>
          <p:nvPr/>
        </p:nvGrpSpPr>
        <p:grpSpPr>
          <a:xfrm>
            <a:off x="8284057" y="211711"/>
            <a:ext cx="2194387" cy="915344"/>
            <a:chOff x="3319088" y="3803813"/>
            <a:chExt cx="3993343" cy="1665742"/>
          </a:xfrm>
        </p:grpSpPr>
        <p:sp>
          <p:nvSpPr>
            <p:cNvPr id="15" name="Rectangle: Rounded Corners 14">
              <a:extLst>
                <a:ext uri="{FF2B5EF4-FFF2-40B4-BE49-F238E27FC236}">
                  <a16:creationId xmlns:a16="http://schemas.microsoft.com/office/drawing/2014/main" id="{3409866F-6D26-2511-14CF-FC63643525C2}"/>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6DBC0FD6-C819-84FC-A656-9AED3900ED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9DAAEC65-89C1-7AE3-94BE-991072B138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899484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373CD8-2F07-43FE-B303-4E302D10918F}"/>
              </a:ext>
            </a:extLst>
          </p:cNvPr>
          <p:cNvGrpSpPr/>
          <p:nvPr/>
        </p:nvGrpSpPr>
        <p:grpSpPr>
          <a:xfrm>
            <a:off x="232563" y="1446300"/>
            <a:ext cx="10053863" cy="1085887"/>
            <a:chOff x="243449" y="1456630"/>
            <a:chExt cx="10053863" cy="1085887"/>
          </a:xfrm>
        </p:grpSpPr>
        <p:pic>
          <p:nvPicPr>
            <p:cNvPr id="7" name="Picture 6">
              <a:extLst>
                <a:ext uri="{FF2B5EF4-FFF2-40B4-BE49-F238E27FC236}">
                  <a16:creationId xmlns:a16="http://schemas.microsoft.com/office/drawing/2014/main" id="{93D20C56-D97B-42AC-8622-A6BF6726281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3449" y="1456630"/>
              <a:ext cx="9146511" cy="1085887"/>
            </a:xfrm>
            <a:prstGeom prst="rect">
              <a:avLst/>
            </a:prstGeom>
          </p:spPr>
        </p:pic>
        <p:sp>
          <p:nvSpPr>
            <p:cNvPr id="8" name="Rectangle 7">
              <a:extLst>
                <a:ext uri="{FF2B5EF4-FFF2-40B4-BE49-F238E27FC236}">
                  <a16:creationId xmlns:a16="http://schemas.microsoft.com/office/drawing/2014/main" id="{7E7D762D-1AD4-4FC0-B5F8-1DF1F81B2C1B}"/>
                </a:ext>
              </a:extLst>
            </p:cNvPr>
            <p:cNvSpPr/>
            <p:nvPr/>
          </p:nvSpPr>
          <p:spPr>
            <a:xfrm>
              <a:off x="2836640" y="1544906"/>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In this phase, there are two separate stages – Produce and Publish. This involves the action for completing the product (Produce), and presenting the proposed solution (Publish).</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89211" y="2606189"/>
            <a:ext cx="10504448" cy="4798222"/>
          </a:xfrm>
          <a:ln>
            <a:solidFill>
              <a:schemeClr val="tx1"/>
            </a:solidFill>
          </a:ln>
        </p:spPr>
        <p:txBody>
          <a:bodyPr>
            <a:normAutofit/>
          </a:bodyPr>
          <a:lstStyle/>
          <a:p>
            <a:pPr marL="0" indent="0">
              <a:buNone/>
            </a:pPr>
            <a:r>
              <a:rPr lang="en-AU" sz="1400" b="1">
                <a:latin typeface="Arial" panose="020B0604020202020204" pitchFamily="34" charset="0"/>
                <a:cs typeface="Arial" panose="020B0604020202020204" pitchFamily="34" charset="0"/>
              </a:rPr>
              <a:t>Showcase your solution here! Present your solution to an audience if possible and deliver positive real-world action.</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r>
              <a:rPr lang="en-AU" sz="140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D18C5933-8920-41CA-9616-1105ED5CE7F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EE0A4633-25DE-4667-A3DC-061712342412}"/>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pSp>
        <p:nvGrpSpPr>
          <p:cNvPr id="13" name="Group 12">
            <a:extLst>
              <a:ext uri="{FF2B5EF4-FFF2-40B4-BE49-F238E27FC236}">
                <a16:creationId xmlns:a16="http://schemas.microsoft.com/office/drawing/2014/main" id="{BD1BC99E-26DA-D535-C6F6-405AFBD09C4F}"/>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F50841F8-A91F-6A16-199D-43FAA0B9BB0B}"/>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3CBBCBB2-49DF-E97A-53F4-7D2698BDB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F6B74F2C-0A98-23B8-2EEC-084A00C2E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454331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57" y="2893468"/>
            <a:ext cx="10178745" cy="327787"/>
          </a:xfrm>
        </p:spPr>
        <p:txBody>
          <a:bodyPr>
            <a:normAutofit/>
          </a:bodyPr>
          <a:lstStyle/>
          <a:p>
            <a:pPr marL="0" indent="0">
              <a:buNone/>
            </a:pPr>
            <a:r>
              <a:rPr lang="en-AU" sz="1400" b="1">
                <a:latin typeface="Arial" panose="020B0604020202020204" pitchFamily="34" charset="0"/>
                <a:cs typeface="Arial" panose="020B0604020202020204" pitchFamily="34" charset="0"/>
              </a:rPr>
              <a:t>Use this space to reflect on your learning.</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1547336-44BE-4E7E-9ADB-8FFD8F4C3B6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FDCC0B20-6BEF-427D-B752-AC15E7AEC5F8}"/>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
        <p:nvSpPr>
          <p:cNvPr id="2" name="Rectangle 1">
            <a:extLst>
              <a:ext uri="{FF2B5EF4-FFF2-40B4-BE49-F238E27FC236}">
                <a16:creationId xmlns:a16="http://schemas.microsoft.com/office/drawing/2014/main" id="{6B0CEB3E-B5F2-474F-A419-676ECB298D1D}"/>
              </a:ext>
            </a:extLst>
          </p:cNvPr>
          <p:cNvSpPr/>
          <p:nvPr/>
        </p:nvSpPr>
        <p:spPr>
          <a:xfrm>
            <a:off x="55757" y="3338616"/>
            <a:ext cx="5256696" cy="404349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What was great?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8FB74A2-A91E-4C65-B849-EDF63668D086}"/>
              </a:ext>
            </a:extLst>
          </p:cNvPr>
          <p:cNvSpPr/>
          <p:nvPr/>
        </p:nvSpPr>
        <p:spPr>
          <a:xfrm>
            <a:off x="5368964" y="3338616"/>
            <a:ext cx="5256696" cy="404349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Even better 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6F282DAE-6526-481B-A893-7D0284601907}"/>
              </a:ext>
            </a:extLst>
          </p:cNvPr>
          <p:cNvGrpSpPr/>
          <p:nvPr/>
        </p:nvGrpSpPr>
        <p:grpSpPr>
          <a:xfrm>
            <a:off x="243449" y="1605265"/>
            <a:ext cx="10303245" cy="1052475"/>
            <a:chOff x="243449" y="1605265"/>
            <a:chExt cx="10303245" cy="1052475"/>
          </a:xfrm>
        </p:grpSpPr>
        <p:pic>
          <p:nvPicPr>
            <p:cNvPr id="12" name="Picture 11">
              <a:extLst>
                <a:ext uri="{FF2B5EF4-FFF2-40B4-BE49-F238E27FC236}">
                  <a16:creationId xmlns:a16="http://schemas.microsoft.com/office/drawing/2014/main" id="{41EDB697-2B4E-4629-98F1-E71401CB8B0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3449" y="1605265"/>
              <a:ext cx="9463925" cy="1052475"/>
            </a:xfrm>
            <a:prstGeom prst="rect">
              <a:avLst/>
            </a:prstGeom>
          </p:spPr>
        </p:pic>
        <p:sp>
          <p:nvSpPr>
            <p:cNvPr id="13" name="Rectangle 12">
              <a:extLst>
                <a:ext uri="{FF2B5EF4-FFF2-40B4-BE49-F238E27FC236}">
                  <a16:creationId xmlns:a16="http://schemas.microsoft.com/office/drawing/2014/main" id="{4784BE89-F7F2-4F40-8C8F-1A4A4C1C0184}"/>
                </a:ext>
              </a:extLst>
            </p:cNvPr>
            <p:cNvSpPr/>
            <p:nvPr/>
          </p:nvSpPr>
          <p:spPr>
            <a:xfrm>
              <a:off x="3086022" y="1743961"/>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The reflection stage is where you get to own your learning. You look at the ways you succeeded, and ways you could improve your approach in similar future situations. </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a:extLst>
              <a:ext uri="{FF2B5EF4-FFF2-40B4-BE49-F238E27FC236}">
                <a16:creationId xmlns:a16="http://schemas.microsoft.com/office/drawing/2014/main" id="{A21106CA-9B33-0822-160C-4FE6A30F4B47}"/>
              </a:ext>
            </a:extLst>
          </p:cNvPr>
          <p:cNvGrpSpPr/>
          <p:nvPr/>
        </p:nvGrpSpPr>
        <p:grpSpPr>
          <a:xfrm>
            <a:off x="8284057" y="211711"/>
            <a:ext cx="2194387" cy="915344"/>
            <a:chOff x="3319088" y="3803813"/>
            <a:chExt cx="3993343" cy="1665742"/>
          </a:xfrm>
        </p:grpSpPr>
        <p:sp>
          <p:nvSpPr>
            <p:cNvPr id="16" name="Rectangle: Rounded Corners 15">
              <a:extLst>
                <a:ext uri="{FF2B5EF4-FFF2-40B4-BE49-F238E27FC236}">
                  <a16:creationId xmlns:a16="http://schemas.microsoft.com/office/drawing/2014/main" id="{5BC70B54-0FB4-2FAD-E80E-348685B33C8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7" name="Picture 16" descr="A close-up of a logo&#10;&#10;Description automatically generated">
              <a:extLst>
                <a:ext uri="{FF2B5EF4-FFF2-40B4-BE49-F238E27FC236}">
                  <a16:creationId xmlns:a16="http://schemas.microsoft.com/office/drawing/2014/main" id="{2F632C24-9038-AD57-205F-52F7181F6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8" name="Picture 17" descr="A brown and white image of a rodent&#10;&#10;Description automatically generated">
              <a:extLst>
                <a:ext uri="{FF2B5EF4-FFF2-40B4-BE49-F238E27FC236}">
                  <a16:creationId xmlns:a16="http://schemas.microsoft.com/office/drawing/2014/main" id="{DC18825E-EF5B-6D55-8FCA-7EB9D6240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306353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5E3F8-4B90-4237-AFAC-CFEBA0520B23}"/>
              </a:ext>
            </a:extLst>
          </p:cNvPr>
          <p:cNvSpPr/>
          <p:nvPr/>
        </p:nvSpPr>
        <p:spPr>
          <a:xfrm>
            <a:off x="0" y="6797040"/>
            <a:ext cx="10691811" cy="7626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descr="A picture containing grass, outdoor, field, hill&#10;&#10;Description automatically generated">
            <a:extLst>
              <a:ext uri="{FF2B5EF4-FFF2-40B4-BE49-F238E27FC236}">
                <a16:creationId xmlns:a16="http://schemas.microsoft.com/office/drawing/2014/main" id="{B9AC48B3-3274-44F1-92D2-A373CC32AE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 y="3039765"/>
            <a:ext cx="10691813" cy="3757275"/>
          </a:xfrm>
          <a:prstGeom prst="rect">
            <a:avLst/>
          </a:prstGeom>
        </p:spPr>
      </p:pic>
      <p:sp>
        <p:nvSpPr>
          <p:cNvPr id="14" name="Content Placeholder 13">
            <a:extLst>
              <a:ext uri="{FF2B5EF4-FFF2-40B4-BE49-F238E27FC236}">
                <a16:creationId xmlns:a16="http://schemas.microsoft.com/office/drawing/2014/main" id="{CCEBD1B2-52B4-4A27-983B-06B837C6C21F}"/>
              </a:ext>
            </a:extLst>
          </p:cNvPr>
          <p:cNvSpPr>
            <a:spLocks noGrp="1"/>
          </p:cNvSpPr>
          <p:nvPr>
            <p:ph idx="1"/>
          </p:nvPr>
        </p:nvSpPr>
        <p:spPr>
          <a:xfrm>
            <a:off x="243449" y="1419310"/>
            <a:ext cx="10204915" cy="5900925"/>
          </a:xfrm>
        </p:spPr>
        <p:txBody>
          <a:bodyPr>
            <a:normAutofit/>
          </a:bodyPr>
          <a:lstStyle/>
          <a:p>
            <a:pPr marL="0" indent="0">
              <a:lnSpc>
                <a:spcPct val="110000"/>
              </a:lnSpc>
              <a:spcBef>
                <a:spcPts val="600"/>
              </a:spcBef>
              <a:buNone/>
            </a:pPr>
            <a:r>
              <a:rPr lang="en-AU" sz="2000" b="1">
                <a:latin typeface="Arial" panose="020B0604020202020204" pitchFamily="34" charset="0"/>
                <a:cs typeface="Arial" panose="020B0604020202020204" pitchFamily="34" charset="0"/>
              </a:rPr>
              <a:t>Congratulations!</a:t>
            </a:r>
          </a:p>
          <a:p>
            <a:pPr marL="0" indent="0">
              <a:lnSpc>
                <a:spcPct val="110000"/>
              </a:lnSpc>
              <a:spcBef>
                <a:spcPts val="600"/>
              </a:spcBef>
              <a:buNone/>
            </a:pPr>
            <a:r>
              <a:rPr lang="en-AU" sz="1200">
                <a:latin typeface="Arial" panose="020B0604020202020204" pitchFamily="34" charset="0"/>
                <a:cs typeface="Arial" panose="020B0604020202020204" pitchFamily="34" charset="0"/>
              </a:rPr>
              <a:t>If you are reading this page, it is likely that you have completed a project that challenged you to take real-world action! We know there are issues affecting biodiversity in your region that you may feel strongly about.</a:t>
            </a:r>
          </a:p>
          <a:p>
            <a:pPr marL="0" indent="0">
              <a:lnSpc>
                <a:spcPct val="110000"/>
              </a:lnSpc>
              <a:spcBef>
                <a:spcPts val="600"/>
              </a:spcBef>
              <a:buNone/>
            </a:pPr>
            <a:r>
              <a:rPr lang="en-AU" sz="1200">
                <a:latin typeface="Arial" panose="020B0604020202020204" pitchFamily="34" charset="0"/>
                <a:cs typeface="Arial" panose="020B0604020202020204" pitchFamily="34" charset="0"/>
              </a:rPr>
              <a:t>Having freedom to choose a topic that captures your heart can dramatically enrich learning. This project allows you to select an aspect of a topic and work towards creating real-world action to make a difference. Most importantly, now is the time to celebrate your action with others, no matter how big or small the impact may be.</a:t>
            </a: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gn="ctr">
              <a:lnSpc>
                <a:spcPct val="110000"/>
              </a:lnSpc>
              <a:spcBef>
                <a:spcPts val="600"/>
              </a:spcBef>
              <a:buNone/>
            </a:pPr>
            <a:r>
              <a:rPr lang="en-AU" sz="1600" i="1">
                <a:solidFill>
                  <a:schemeClr val="bg1"/>
                </a:solidFill>
                <a:latin typeface="Arial" panose="020B0604020202020204" pitchFamily="34" charset="0"/>
                <a:cs typeface="Arial" panose="020B0604020202020204" pitchFamily="34" charset="0"/>
              </a:rPr>
              <a:t>We hope you enjoyed being part of the solution and implementing positive real-world action!</a:t>
            </a:r>
          </a:p>
        </p:txBody>
      </p:sp>
      <p:graphicFrame>
        <p:nvGraphicFramePr>
          <p:cNvPr id="15" name="Diagram 14">
            <a:extLst>
              <a:ext uri="{FF2B5EF4-FFF2-40B4-BE49-F238E27FC236}">
                <a16:creationId xmlns:a16="http://schemas.microsoft.com/office/drawing/2014/main" id="{E58E0E6F-19B0-4B3B-AA98-BE79FC3B2603}"/>
              </a:ext>
            </a:extLst>
          </p:cNvPr>
          <p:cNvGraphicFramePr/>
          <p:nvPr/>
        </p:nvGraphicFramePr>
        <p:xfrm>
          <a:off x="519433" y="3211125"/>
          <a:ext cx="9652945" cy="3383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B6C4FFE-3539-4E21-ADED-78D59350E5F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9" name="Title 1">
            <a:extLst>
              <a:ext uri="{FF2B5EF4-FFF2-40B4-BE49-F238E27FC236}">
                <a16:creationId xmlns:a16="http://schemas.microsoft.com/office/drawing/2014/main" id="{22018C29-D5D5-4D14-9AE8-AC8D8DF3414E}"/>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pSp>
        <p:nvGrpSpPr>
          <p:cNvPr id="11" name="Group 10">
            <a:extLst>
              <a:ext uri="{FF2B5EF4-FFF2-40B4-BE49-F238E27FC236}">
                <a16:creationId xmlns:a16="http://schemas.microsoft.com/office/drawing/2014/main" id="{5C4EE1D5-E1B2-DA93-3811-26FE5D3B0A7F}"/>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49F1FBAA-8868-071C-46C2-7825A0B9E4A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4B7F4C77-411F-068A-3234-FB28278A2C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76FA479D-3598-0F05-A9B9-4864B50B3E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812875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E69C43-2009-4B19-A0F9-2B21AB5FD6B0}"/>
              </a:ext>
            </a:extLst>
          </p:cNvPr>
          <p:cNvSpPr>
            <a:spLocks noGrp="1"/>
          </p:cNvSpPr>
          <p:nvPr>
            <p:ph idx="1"/>
          </p:nvPr>
        </p:nvSpPr>
        <p:spPr>
          <a:xfrm>
            <a:off x="247929" y="1538568"/>
            <a:ext cx="10195951" cy="1179871"/>
          </a:xfrm>
        </p:spPr>
        <p:txBody>
          <a:bodyPr>
            <a:normAutofit lnSpcReduction="10000"/>
          </a:bodyPr>
          <a:lstStyle/>
          <a:p>
            <a:pPr marL="0" indent="0">
              <a:spcBef>
                <a:spcPts val="600"/>
              </a:spcBef>
              <a:buFont typeface="Arial" panose="020B0604020202020204" pitchFamily="34" charset="0"/>
              <a:buNone/>
            </a:pPr>
            <a:r>
              <a:rPr lang="en-US" sz="1800" b="1">
                <a:latin typeface="Arial" panose="020B0604020202020204" pitchFamily="34" charset="0"/>
                <a:cs typeface="Arial" panose="020B0604020202020204" pitchFamily="34" charset="0"/>
              </a:rPr>
              <a:t>How to Use this Resource</a:t>
            </a:r>
          </a:p>
          <a:p>
            <a:pPr marL="0" indent="0">
              <a:spcBef>
                <a:spcPts val="600"/>
              </a:spcBef>
              <a:buFont typeface="Arial" panose="020B0604020202020204" pitchFamily="34" charset="0"/>
              <a:buNone/>
            </a:pPr>
            <a:r>
              <a:rPr lang="en-US" sz="1400">
                <a:latin typeface="Arial" panose="020B0604020202020204" pitchFamily="34" charset="0"/>
                <a:cs typeface="Arial" panose="020B0604020202020204" pitchFamily="34" charset="0"/>
              </a:rPr>
              <a:t>People will be driven to learn when they’re solving problems that matter to them. This resource is designed to engage learners in devising actions for real-world problems - big and small. Select an </a:t>
            </a:r>
            <a:r>
              <a:rPr lang="en-US" sz="1400" i="1">
                <a:latin typeface="Arial" panose="020B0604020202020204" pitchFamily="34" charset="0"/>
                <a:cs typeface="Arial" panose="020B0604020202020204" pitchFamily="34" charset="0"/>
              </a:rPr>
              <a:t>Inquiry Activity </a:t>
            </a:r>
            <a:r>
              <a:rPr lang="en-US" sz="1400">
                <a:latin typeface="Arial" panose="020B0604020202020204" pitchFamily="34" charset="0"/>
                <a:cs typeface="Arial" panose="020B0604020202020204" pitchFamily="34" charset="0"/>
              </a:rPr>
              <a:t>and let it lead the way. The </a:t>
            </a:r>
            <a:r>
              <a:rPr lang="en-US" sz="1400" i="1">
                <a:latin typeface="Arial" panose="020B0604020202020204" pitchFamily="34" charset="0"/>
                <a:cs typeface="Arial" panose="020B0604020202020204" pitchFamily="34" charset="0"/>
              </a:rPr>
              <a:t>Information Hub </a:t>
            </a:r>
            <a:r>
              <a:rPr lang="en-US" sz="1400">
                <a:latin typeface="Arial" panose="020B0604020202020204" pitchFamily="34" charset="0"/>
                <a:cs typeface="Arial" panose="020B0604020202020204" pitchFamily="34" charset="0"/>
              </a:rPr>
              <a:t>is there to support knowledge construction by learners. The </a:t>
            </a:r>
            <a:r>
              <a:rPr lang="en-US" sz="1400" i="1">
                <a:latin typeface="Arial" panose="020B0604020202020204" pitchFamily="34" charset="0"/>
                <a:cs typeface="Arial" panose="020B0604020202020204" pitchFamily="34" charset="0"/>
              </a:rPr>
              <a:t>Teacher Section </a:t>
            </a:r>
            <a:r>
              <a:rPr lang="en-US" sz="1400">
                <a:latin typeface="Arial" panose="020B0604020202020204" pitchFamily="34" charset="0"/>
                <a:cs typeface="Arial" panose="020B0604020202020204" pitchFamily="34" charset="0"/>
              </a:rPr>
              <a:t>is there to support teachers as they guide learners to achieve curriculum expectations.</a:t>
            </a:r>
          </a:p>
          <a:p>
            <a:pPr marL="0" indent="0">
              <a:spcBef>
                <a:spcPts val="600"/>
              </a:spcBef>
              <a:buFont typeface="Arial" panose="020B0604020202020204" pitchFamily="34" charset="0"/>
              <a:buNone/>
            </a:pPr>
            <a:endParaRPr lang="en-US"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5490CFE8-D87C-492F-9470-D0EE5B4EED5B}"/>
              </a:ext>
            </a:extLst>
          </p:cNvPr>
          <p:cNvGraphicFramePr/>
          <p:nvPr/>
        </p:nvGraphicFramePr>
        <p:xfrm>
          <a:off x="348343" y="2837697"/>
          <a:ext cx="9927771" cy="4292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56472068-670C-4DB2-B6E5-8862F2ECBA8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26D58210-450B-4778-839C-A75E40EDFABB}"/>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grpSp>
        <p:nvGrpSpPr>
          <p:cNvPr id="2" name="Group 1">
            <a:extLst>
              <a:ext uri="{FF2B5EF4-FFF2-40B4-BE49-F238E27FC236}">
                <a16:creationId xmlns:a16="http://schemas.microsoft.com/office/drawing/2014/main" id="{23F08B4C-9A04-E18D-81E8-FBCA2F57CF92}"/>
              </a:ext>
            </a:extLst>
          </p:cNvPr>
          <p:cNvGrpSpPr/>
          <p:nvPr/>
        </p:nvGrpSpPr>
        <p:grpSpPr>
          <a:xfrm>
            <a:off x="8284057" y="211711"/>
            <a:ext cx="2194387" cy="915344"/>
            <a:chOff x="3319088" y="3803813"/>
            <a:chExt cx="3993343" cy="1665742"/>
          </a:xfrm>
        </p:grpSpPr>
        <p:sp>
          <p:nvSpPr>
            <p:cNvPr id="4" name="Rectangle: Rounded Corners 3">
              <a:extLst>
                <a:ext uri="{FF2B5EF4-FFF2-40B4-BE49-F238E27FC236}">
                  <a16:creationId xmlns:a16="http://schemas.microsoft.com/office/drawing/2014/main" id="{92515859-2BBF-3C7D-EEB3-595D36A4D8C0}"/>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Picture 4" descr="A close-up of a logo&#10;&#10;Description automatically generated">
              <a:extLst>
                <a:ext uri="{FF2B5EF4-FFF2-40B4-BE49-F238E27FC236}">
                  <a16:creationId xmlns:a16="http://schemas.microsoft.com/office/drawing/2014/main" id="{961DD2F4-AABE-21DD-CDE0-D2382113B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6" name="Picture 5" descr="A brown and white image of a rodent&#10;&#10;Description automatically generated">
              <a:extLst>
                <a:ext uri="{FF2B5EF4-FFF2-40B4-BE49-F238E27FC236}">
                  <a16:creationId xmlns:a16="http://schemas.microsoft.com/office/drawing/2014/main" id="{93BFBC5C-86B4-B26C-D63E-518B5049F4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887831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800">
                <a:solidFill>
                  <a:schemeClr val="bg1"/>
                </a:solidFill>
                <a:latin typeface="+mn-lt"/>
              </a:rPr>
              <a:t>Student Activities</a:t>
            </a:r>
            <a:endParaRPr lang="en-AU" sz="4800">
              <a:solidFill>
                <a:schemeClr val="bg1"/>
              </a:solidFill>
              <a:latin typeface="+mn-lt"/>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6"/>
            <a:ext cx="3358956" cy="919776"/>
          </a:xfrm>
        </p:spPr>
        <p:txBody>
          <a:bodyPr>
            <a:normAutofit/>
          </a:bodyPr>
          <a:lstStyle/>
          <a:p>
            <a:pPr algn="l"/>
            <a:r>
              <a:rPr lang="en-AU" sz="1600">
                <a:solidFill>
                  <a:schemeClr val="bg1"/>
                </a:solidFill>
                <a:latin typeface="Arial" panose="020B0604020202020204" pitchFamily="34" charset="0"/>
                <a:cs typeface="Arial" panose="020B0604020202020204" pitchFamily="34" charset="0"/>
              </a:rPr>
              <a:t>These activities are designed to be used individually or to create a collection of activities.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E14B5CF-2047-01EC-D2E3-5B7EA0EB3AC1}"/>
              </a:ext>
            </a:extLst>
          </p:cNvPr>
          <p:cNvGrpSpPr/>
          <p:nvPr/>
        </p:nvGrpSpPr>
        <p:grpSpPr>
          <a:xfrm>
            <a:off x="835545" y="6192349"/>
            <a:ext cx="1947849" cy="812506"/>
            <a:chOff x="3319088" y="3803813"/>
            <a:chExt cx="3993343" cy="1665742"/>
          </a:xfrm>
        </p:grpSpPr>
        <p:sp>
          <p:nvSpPr>
            <p:cNvPr id="7" name="Rectangle: Rounded Corners 6">
              <a:extLst>
                <a:ext uri="{FF2B5EF4-FFF2-40B4-BE49-F238E27FC236}">
                  <a16:creationId xmlns:a16="http://schemas.microsoft.com/office/drawing/2014/main" id="{185E19C6-64BA-52F5-CFA6-A39B799D69AE}"/>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 name="Picture 7" descr="A close-up of a logo&#10;&#10;Description automatically generated">
              <a:extLst>
                <a:ext uri="{FF2B5EF4-FFF2-40B4-BE49-F238E27FC236}">
                  <a16:creationId xmlns:a16="http://schemas.microsoft.com/office/drawing/2014/main" id="{F697915C-0784-5C48-3FBB-E436C6E7F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9" name="Picture 8" descr="A brown and white image of a rodent&#10;&#10;Description automatically generated">
              <a:extLst>
                <a:ext uri="{FF2B5EF4-FFF2-40B4-BE49-F238E27FC236}">
                  <a16:creationId xmlns:a16="http://schemas.microsoft.com/office/drawing/2014/main" id="{5A537656-49F9-A44C-53B2-30E0AA0D2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59516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EFB7C60-0382-4AEF-AA66-B851010B27D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182680"/>
            <a:ext cx="10691813" cy="2407792"/>
          </a:xfrm>
          <a:prstGeom prst="rect">
            <a:avLst/>
          </a:prstGeom>
        </p:spPr>
      </p:pic>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0" y="1444802"/>
            <a:ext cx="10691813"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Why do most animals have skulls? Why do skulls vary so much? What can we learn from the features of an animal skull? What do they tell us about animal habits and adaptations? Would you like a close up look at some real skulls in 3D? To learn more, explore the Boneheads activity (from the comfort of your screen). Find it on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education page or click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here.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Scientists rely on clues to solve mysteries. We can get clues about animals from their skulls. Examine the skulls, eye sockets, teeth, ear holes and nasal passages to find out how an animal lived, hunted, or obtained food, what senses it relied on and whether it was a predator or prey. Study the teeth and eye sockets of each 3D skull in the Boneheads Activity Sheets to determine whether the animal was predator, prey, or both.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match each skull to the correct Return to 1616 animal?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Boneheads 3D Scanned Models</a:t>
            </a:r>
            <a:endParaRPr lang="en-AU" sz="2400" b="1">
              <a:solidFill>
                <a:schemeClr val="bg1"/>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5CB1ED51-B154-4E14-8810-FF76FCC41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0691" y="5379541"/>
            <a:ext cx="1469552" cy="2104953"/>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3DB80C40-E28A-4D26-9B79-AD0410CF37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7268" y="3350972"/>
            <a:ext cx="1475575" cy="2101941"/>
          </a:xfrm>
          <a:prstGeom prst="rect">
            <a:avLst/>
          </a:prstGeom>
          <a:ln>
            <a:noFill/>
          </a:ln>
          <a:effectLst>
            <a:outerShdw blurRad="190500" algn="tl" rotWithShape="0">
              <a:srgbClr val="000000">
                <a:alpha val="70000"/>
              </a:srgbClr>
            </a:outerShdw>
          </a:effectLst>
        </p:spPr>
      </p:pic>
      <p:pic>
        <p:nvPicPr>
          <p:cNvPr id="31" name="Picture 30">
            <a:extLst>
              <a:ext uri="{FF2B5EF4-FFF2-40B4-BE49-F238E27FC236}">
                <a16:creationId xmlns:a16="http://schemas.microsoft.com/office/drawing/2014/main" id="{6DE554F2-F721-4B2F-BD85-E8C665FCB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3354" y="5370063"/>
            <a:ext cx="1478586" cy="211097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1C057633-05CE-4341-A55B-3BD264FC483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0861" y="3284913"/>
            <a:ext cx="2983108" cy="4274762"/>
          </a:xfrm>
          <a:prstGeom prst="rect">
            <a:avLst/>
          </a:prstGeom>
          <a:ln>
            <a:noFill/>
          </a:ln>
          <a:effectLst>
            <a:outerShdw blurRad="190500" algn="tl" rotWithShape="0">
              <a:srgbClr val="000000">
                <a:alpha val="70000"/>
              </a:srgbClr>
            </a:outerShdw>
          </a:effectLst>
        </p:spPr>
      </p:pic>
      <p:pic>
        <p:nvPicPr>
          <p:cNvPr id="46" name="Picture 45">
            <a:extLst>
              <a:ext uri="{FF2B5EF4-FFF2-40B4-BE49-F238E27FC236}">
                <a16:creationId xmlns:a16="http://schemas.microsoft.com/office/drawing/2014/main" id="{638545D4-9937-4B52-9D33-2506579C4F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2736" y="3355408"/>
            <a:ext cx="1478587" cy="2104953"/>
          </a:xfrm>
          <a:prstGeom prst="rect">
            <a:avLst/>
          </a:prstGeom>
          <a:ln>
            <a:noFill/>
          </a:ln>
          <a:effectLst>
            <a:outerShdw blurRad="190500" algn="tl" rotWithShape="0">
              <a:srgbClr val="000000">
                <a:alpha val="70000"/>
              </a:srgbClr>
            </a:outerShdw>
          </a:effectLst>
        </p:spPr>
      </p:pic>
      <p:pic>
        <p:nvPicPr>
          <p:cNvPr id="47" name="Picture 46">
            <a:extLst>
              <a:ext uri="{FF2B5EF4-FFF2-40B4-BE49-F238E27FC236}">
                <a16:creationId xmlns:a16="http://schemas.microsoft.com/office/drawing/2014/main" id="{01507B7B-BE1C-421F-9610-3AD333283E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67375" y="5379097"/>
            <a:ext cx="1484609" cy="2101941"/>
          </a:xfrm>
          <a:prstGeom prst="rect">
            <a:avLst/>
          </a:prstGeom>
          <a:ln>
            <a:noFill/>
          </a:ln>
          <a:effectLst>
            <a:outerShdw blurRad="190500" algn="tl" rotWithShape="0">
              <a:srgbClr val="000000">
                <a:alpha val="70000"/>
              </a:srgbClr>
            </a:outerShdw>
          </a:effectLst>
        </p:spPr>
      </p:pic>
      <p:pic>
        <p:nvPicPr>
          <p:cNvPr id="49" name="Picture 48">
            <a:extLst>
              <a:ext uri="{FF2B5EF4-FFF2-40B4-BE49-F238E27FC236}">
                <a16:creationId xmlns:a16="http://schemas.microsoft.com/office/drawing/2014/main" id="{3B07CB9E-4999-42B2-818F-A0180825A6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02404" y="3355851"/>
            <a:ext cx="1478586" cy="2107964"/>
          </a:xfrm>
          <a:prstGeom prst="rect">
            <a:avLst/>
          </a:prstGeom>
          <a:ln>
            <a:noFill/>
          </a:ln>
          <a:effectLst>
            <a:outerShdw blurRad="190500" algn="tl" rotWithShape="0">
              <a:srgbClr val="000000">
                <a:alpha val="70000"/>
              </a:srgbClr>
            </a:outerShdw>
          </a:effectLst>
        </p:spPr>
      </p:pic>
      <p:pic>
        <p:nvPicPr>
          <p:cNvPr id="50" name="Picture 49">
            <a:extLst>
              <a:ext uri="{FF2B5EF4-FFF2-40B4-BE49-F238E27FC236}">
                <a16:creationId xmlns:a16="http://schemas.microsoft.com/office/drawing/2014/main" id="{AC0AB969-38EB-430C-999E-02976F1FCD2F}"/>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rot="1152728">
            <a:off x="1579342" y="4073723"/>
            <a:ext cx="2125921" cy="3030198"/>
          </a:xfrm>
          <a:prstGeom prst="rect">
            <a:avLst/>
          </a:prstGeom>
          <a:ln>
            <a:noFill/>
          </a:ln>
          <a:effectLst>
            <a:outerShdw blurRad="190500" algn="tl" rotWithShape="0">
              <a:srgbClr val="000000">
                <a:alpha val="70000"/>
              </a:srgbClr>
            </a:outerShdw>
          </a:effectLst>
        </p:spPr>
      </p:pic>
      <p:pic>
        <p:nvPicPr>
          <p:cNvPr id="51" name="Picture 50">
            <a:extLst>
              <a:ext uri="{FF2B5EF4-FFF2-40B4-BE49-F238E27FC236}">
                <a16:creationId xmlns:a16="http://schemas.microsoft.com/office/drawing/2014/main" id="{6D5EA87A-0D83-4BA2-BE75-DC312E92F5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76458" y="5382376"/>
            <a:ext cx="1487072" cy="2110976"/>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71ABF4E6-42E9-4B64-B9BC-88CD1CB89337}"/>
              </a:ext>
            </a:extLst>
          </p:cNvPr>
          <p:cNvSpPr txBox="1"/>
          <p:nvPr/>
        </p:nvSpPr>
        <p:spPr>
          <a:xfrm>
            <a:off x="8568171" y="4951848"/>
            <a:ext cx="2176324"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Click here to download</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0C207E81-CA54-124A-7237-D421D87448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66512" y="3284913"/>
            <a:ext cx="1600200" cy="1581150"/>
          </a:xfrm>
          <a:prstGeom prst="rect">
            <a:avLst/>
          </a:prstGeom>
        </p:spPr>
      </p:pic>
      <p:grpSp>
        <p:nvGrpSpPr>
          <p:cNvPr id="10" name="Group 9">
            <a:extLst>
              <a:ext uri="{FF2B5EF4-FFF2-40B4-BE49-F238E27FC236}">
                <a16:creationId xmlns:a16="http://schemas.microsoft.com/office/drawing/2014/main" id="{F17A59EA-F460-6BD3-6BFC-ECFC4DCFA94F}"/>
              </a:ext>
            </a:extLst>
          </p:cNvPr>
          <p:cNvGrpSpPr/>
          <p:nvPr/>
        </p:nvGrpSpPr>
        <p:grpSpPr>
          <a:xfrm>
            <a:off x="8284057" y="211711"/>
            <a:ext cx="2194387" cy="915344"/>
            <a:chOff x="3319088" y="3803813"/>
            <a:chExt cx="3993343" cy="1665742"/>
          </a:xfrm>
        </p:grpSpPr>
        <p:sp>
          <p:nvSpPr>
            <p:cNvPr id="11" name="Rectangle: Rounded Corners 10">
              <a:extLst>
                <a:ext uri="{FF2B5EF4-FFF2-40B4-BE49-F238E27FC236}">
                  <a16:creationId xmlns:a16="http://schemas.microsoft.com/office/drawing/2014/main" id="{DAD9BE89-0DBF-1F99-5977-E936C147EFF0}"/>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close-up of a logo&#10;&#10;Description automatically generated">
              <a:extLst>
                <a:ext uri="{FF2B5EF4-FFF2-40B4-BE49-F238E27FC236}">
                  <a16:creationId xmlns:a16="http://schemas.microsoft.com/office/drawing/2014/main" id="{657DF83F-6A83-E546-5A14-211B67D2FD0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A4C5EF27-4F33-2A05-2BEB-3AB217E1BE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296031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21961"/>
            <a:ext cx="425581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Status of Species</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38248" y="1372299"/>
            <a:ext cx="10464622" cy="3582199"/>
          </a:xfrm>
          <a:prstGeom prst="roundRect">
            <a:avLst>
              <a:gd name="adj" fmla="val 1441"/>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Biodiversity is the variety of plants, animals, micro-organisms and ecosystems that constitute our living environment— is not static; it is constantly changing. It can be increased by genetic change and evolutionary processes, and it can be reduced by threats which lead to population decline and extinction. Our knowledge of biodiversity increases when scientists discover new species. Australia’s biodiversity is currently in decline; in Australia, more than 1,700 species and ecological communities are known to be threatened and at risk of extinction. The key threats to species are loss, degradation and fragmentation of habitat, invasive species and altered fire regimes. Other threats include unsustainable use and management of natural resources, changes to the aquatic environment and water flows and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On a national level, </a:t>
            </a:r>
            <a:r>
              <a:rPr kumimoji="0" lang="en-US" sz="1100" b="0" i="0" u="none" strike="noStrike" kern="1200" cap="none" spc="0" normalizeH="0" baseline="0" noProof="0">
                <a:ln>
                  <a:noFill/>
                </a:ln>
                <a:solidFill>
                  <a:prstClr val="black"/>
                </a:solidFill>
                <a:effectLst/>
                <a:uLnTx/>
                <a:uFillTx/>
                <a:latin typeface="Arial" panose="020B0604020202020204"/>
                <a:ea typeface="+mn-ea"/>
                <a:cs typeface="+mn-cs"/>
              </a:rPr>
              <a:t>in Australia threatened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fauna and flora may be listed in any one of the following categories:</a:t>
            </a: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At a state level, in Western Australia threatened fauna and flora may be listed in any one of the following categories: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Search reliable, the up-to-date information such as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Return to 1616 animal factsheets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available from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http://www.sharkbay.org/restoration</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to identify the current status of the Return to 1616 animals. Use arrows to link the animal with its current status.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21" name="Diagram 20">
            <a:extLst>
              <a:ext uri="{FF2B5EF4-FFF2-40B4-BE49-F238E27FC236}">
                <a16:creationId xmlns:a16="http://schemas.microsoft.com/office/drawing/2014/main" id="{44246D78-E9C1-4E96-82DF-96F64CFE5A80}"/>
              </a:ext>
            </a:extLst>
          </p:cNvPr>
          <p:cNvGraphicFramePr/>
          <p:nvPr>
            <p:extLst>
              <p:ext uri="{D42A27DB-BD31-4B8C-83A1-F6EECF244321}">
                <p14:modId xmlns:p14="http://schemas.microsoft.com/office/powerpoint/2010/main" val="2404356294"/>
              </p:ext>
            </p:extLst>
          </p:nvPr>
        </p:nvGraphicFramePr>
        <p:xfrm>
          <a:off x="314578" y="2863421"/>
          <a:ext cx="10062655" cy="8701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Diagram 5">
            <a:extLst>
              <a:ext uri="{FF2B5EF4-FFF2-40B4-BE49-F238E27FC236}">
                <a16:creationId xmlns:a16="http://schemas.microsoft.com/office/drawing/2014/main" id="{FCC936D1-246C-4BA3-8808-B7DC98552753}"/>
              </a:ext>
            </a:extLst>
          </p:cNvPr>
          <p:cNvGraphicFramePr/>
          <p:nvPr>
            <p:extLst>
              <p:ext uri="{D42A27DB-BD31-4B8C-83A1-F6EECF244321}">
                <p14:modId xmlns:p14="http://schemas.microsoft.com/office/powerpoint/2010/main" val="2403026418"/>
              </p:ext>
            </p:extLst>
          </p:nvPr>
        </p:nvGraphicFramePr>
        <p:xfrm>
          <a:off x="120247" y="5653423"/>
          <a:ext cx="10415482" cy="98563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1" name="Diagram 10">
            <a:extLst>
              <a:ext uri="{FF2B5EF4-FFF2-40B4-BE49-F238E27FC236}">
                <a16:creationId xmlns:a16="http://schemas.microsoft.com/office/drawing/2014/main" id="{5138110F-28F1-995F-5875-6942EC095847}"/>
              </a:ext>
            </a:extLst>
          </p:cNvPr>
          <p:cNvGraphicFramePr/>
          <p:nvPr>
            <p:extLst>
              <p:ext uri="{D42A27DB-BD31-4B8C-83A1-F6EECF244321}">
                <p14:modId xmlns:p14="http://schemas.microsoft.com/office/powerpoint/2010/main" val="1760077919"/>
              </p:ext>
            </p:extLst>
          </p:nvPr>
        </p:nvGraphicFramePr>
        <p:xfrm>
          <a:off x="296660" y="4314110"/>
          <a:ext cx="10062655" cy="87010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cxnSp>
        <p:nvCxnSpPr>
          <p:cNvPr id="13" name="Straight Arrow Connector 12">
            <a:extLst>
              <a:ext uri="{FF2B5EF4-FFF2-40B4-BE49-F238E27FC236}">
                <a16:creationId xmlns:a16="http://schemas.microsoft.com/office/drawing/2014/main" id="{D6A1D91A-9AC0-70F4-194A-06F6CBBC42B8}"/>
              </a:ext>
            </a:extLst>
          </p:cNvPr>
          <p:cNvCxnSpPr>
            <a:cxnSpLocks/>
          </p:cNvCxnSpPr>
          <p:nvPr/>
        </p:nvCxnSpPr>
        <p:spPr>
          <a:xfrm flipV="1">
            <a:off x="622998" y="4877580"/>
            <a:ext cx="3808325" cy="775843"/>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grpSp>
        <p:nvGrpSpPr>
          <p:cNvPr id="12" name="Group 11">
            <a:extLst>
              <a:ext uri="{FF2B5EF4-FFF2-40B4-BE49-F238E27FC236}">
                <a16:creationId xmlns:a16="http://schemas.microsoft.com/office/drawing/2014/main" id="{55F190E7-900E-09C6-0A50-7BE3335C7DE8}"/>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B852296E-0C97-DB0D-4E47-5A0CC9332464}"/>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1FA08187-4B81-8DDC-87AF-D5250DB658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F127D3F9-09C5-0F36-B8C3-3DBF6C4BB0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42403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1"/>
            <a:ext cx="8357396" cy="1012370"/>
          </a:xfrm>
        </p:spPr>
        <p:txBody>
          <a:bodyPr>
            <a:normAutofit/>
          </a:bodyPr>
          <a:lstStyle/>
          <a:p>
            <a:r>
              <a:rPr lang="en-US" sz="16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Conducting Scientific Surveys</a:t>
            </a:r>
            <a:endParaRPr lang="en-AU" sz="2700" b="1" dirty="0">
              <a:solidFill>
                <a:schemeClr val="bg1"/>
              </a:solidFill>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01EE336B-065C-405C-BF91-1E745E7F647B}"/>
              </a:ext>
            </a:extLst>
          </p:cNvPr>
          <p:cNvGraphicFramePr/>
          <p:nvPr>
            <p:extLst>
              <p:ext uri="{D42A27DB-BD31-4B8C-83A1-F6EECF244321}">
                <p14:modId xmlns:p14="http://schemas.microsoft.com/office/powerpoint/2010/main" val="559730387"/>
              </p:ext>
            </p:extLst>
          </p:nvPr>
        </p:nvGraphicFramePr>
        <p:xfrm>
          <a:off x="-2865120" y="3894392"/>
          <a:ext cx="16703040" cy="3553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7C863E30-E713-4AB2-81F7-B7D3129BA5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826" y="1701265"/>
            <a:ext cx="3061618" cy="1722160"/>
          </a:xfrm>
          <a:prstGeom prst="roundRect">
            <a:avLst>
              <a:gd name="adj" fmla="val 828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6B0652B3-3EAF-4C2D-8035-977A09895B89}"/>
              </a:ext>
            </a:extLst>
          </p:cNvPr>
          <p:cNvSpPr txBox="1"/>
          <p:nvPr/>
        </p:nvSpPr>
        <p:spPr>
          <a:xfrm>
            <a:off x="3413542" y="1381993"/>
            <a:ext cx="7278271" cy="24622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Arial" panose="020B0604020202020204"/>
                <a:ea typeface="+mn-ea"/>
                <a:cs typeface="+mn-cs"/>
              </a:rPr>
              <a:t>Scientific surveys are used to estimate populations of plant and animal species. The information gathered can be used to monitor the health of species and habitats.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Read -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Study Measuring wildlife changes, past </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Landscope</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articles, or Key scientific publications to learn about the scientific methods used to collect data for the Dirk Hartog Island National Park Return to 1616 Ecological Restoration Project.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panose="020B0604020202020204"/>
              </a:rPr>
              <a:t>Watch -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Watch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9"/>
              </a:rPr>
              <a:t>this video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to learn about how ecological surveys are conducted for the Dirk Hartog National Park Return to 1616 Ecological Restoration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panose="020B0604020202020204"/>
              </a:rPr>
              <a:t>Explore - </a:t>
            </a:r>
            <a:r>
              <a:rPr lang="en-US" sz="1100" dirty="0">
                <a:solidFill>
                  <a:prstClr val="black"/>
                </a:solidFill>
                <a:latin typeface="Arial" panose="020B0604020202020204"/>
              </a:rPr>
              <a:t>Take a virtual tour to: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panose="020B0604020202020204"/>
              </a:rPr>
              <a:t>Study the Google Earth tour on your tablet device or computers. </a:t>
            </a:r>
            <a:r>
              <a:rPr lang="en-US" sz="1100" dirty="0">
                <a:solidFill>
                  <a:prstClr val="black"/>
                </a:solidFill>
                <a:latin typeface="Arial" panose="020B0604020202020204"/>
                <a:hlinkClick r:id="rId10"/>
              </a:rPr>
              <a:t>Click here to begin</a:t>
            </a:r>
            <a:endParaRPr lang="en-US" sz="11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panose="020B0604020202020204"/>
              </a:rPr>
              <a:t>Study the more interactive KUULA tour on your computer or upload the link (bit.ly/ReturnTo1616) if you have a VR headset like the Oculus Quest 2. </a:t>
            </a:r>
            <a:r>
              <a:rPr lang="en-US" sz="1100" dirty="0">
                <a:solidFill>
                  <a:prstClr val="black"/>
                </a:solidFill>
                <a:latin typeface="Arial" panose="020B0604020202020204"/>
                <a:hlinkClick r:id="rId11"/>
              </a:rPr>
              <a:t>Click here to begin</a:t>
            </a:r>
            <a:endParaRPr lang="en-US" sz="1100" dirty="0">
              <a:solidFill>
                <a:prstClr val="black"/>
              </a:solidFill>
              <a:latin typeface="Arial" panose="020B0604020202020204"/>
            </a:endParaRPr>
          </a:p>
        </p:txBody>
      </p:sp>
      <p:grpSp>
        <p:nvGrpSpPr>
          <p:cNvPr id="12" name="Group 11">
            <a:extLst>
              <a:ext uri="{FF2B5EF4-FFF2-40B4-BE49-F238E27FC236}">
                <a16:creationId xmlns:a16="http://schemas.microsoft.com/office/drawing/2014/main" id="{8BB3CBB6-FEF0-6F9E-EF96-48720385C64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41B91582-DB86-8156-B31B-FC6E00DB29AA}"/>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25C2B0E8-55CF-6EF2-2E44-F62A692E3B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865AF3BA-1115-CC95-7CE0-6C81670864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877184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1"/>
            <a:ext cx="8357396" cy="1012370"/>
          </a:xfrm>
        </p:spPr>
        <p:txBody>
          <a:bodyPr>
            <a:normAutofit/>
          </a:bodyPr>
          <a:lstStyle/>
          <a:p>
            <a:r>
              <a:rPr lang="en-US" sz="16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700" b="1">
                <a:solidFill>
                  <a:schemeClr val="bg1"/>
                </a:solidFill>
                <a:latin typeface="Arial" panose="020B0604020202020204" pitchFamily="34" charset="0"/>
                <a:cs typeface="Arial" panose="020B0604020202020204" pitchFamily="34" charset="0"/>
              </a:rPr>
              <a:t>Conservation Codes and Threatened Species</a:t>
            </a:r>
            <a:endParaRPr lang="en-AU" sz="27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26657" y="1404923"/>
            <a:ext cx="4009913" cy="263149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Scientific surveys are used to estimate populations of plant and animal species. These codes are used to represent the status of populations.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The Department of Biodiversity, Conservation and Attractions within the Western Australian government maintains the following </a:t>
            </a:r>
            <a:r>
              <a:rPr kumimoji="0" lang="en-US" sz="1100" b="0" i="0" u="none" strike="noStrike" kern="1200" cap="none" spc="0" normalizeH="0" baseline="0" noProof="0" dirty="0">
                <a:ln>
                  <a:noFill/>
                </a:ln>
                <a:solidFill>
                  <a:srgbClr val="333333"/>
                </a:solidFill>
                <a:effectLst/>
                <a:uLnTx/>
                <a:uFillTx/>
                <a:latin typeface="Helvetica Neue"/>
                <a:ea typeface="+mn-ea"/>
                <a:cs typeface="+mn-cs"/>
              </a:rPr>
              <a:t>listings:</a:t>
            </a:r>
            <a:endParaRPr lang="en-US" sz="11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hlinkClick r:id="rId3"/>
              </a:rPr>
              <a:t>threatened native plants (flora)</a:t>
            </a:r>
            <a:endParaRPr lang="en-US" sz="11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hlinkClick r:id="rId4"/>
              </a:rPr>
              <a:t>threatened animals (fauna)</a:t>
            </a:r>
            <a:endParaRPr lang="en-US" sz="11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hlinkClick r:id="rId5"/>
              </a:rPr>
              <a:t>threatened ecological communities</a:t>
            </a: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Helvetica Neue"/>
                <a:ea typeface="+mn-ea"/>
                <a:cs typeface="+mn-cs"/>
              </a:rPr>
              <a:t>Protection is needed </a:t>
            </a:r>
            <a:r>
              <a:rPr lang="en-US" sz="1100" dirty="0">
                <a:solidFill>
                  <a:srgbClr val="333333"/>
                </a:solidFill>
                <a:latin typeface="Helvetica Neue"/>
              </a:rPr>
              <a:t>for </a:t>
            </a:r>
            <a:r>
              <a:rPr kumimoji="0" lang="en-US" sz="1100" b="0" i="0" u="none" strike="noStrike" kern="1200" cap="none" spc="0" normalizeH="0" baseline="0" noProof="0" dirty="0">
                <a:ln>
                  <a:noFill/>
                </a:ln>
                <a:solidFill>
                  <a:srgbClr val="333333"/>
                </a:solidFill>
                <a:effectLst/>
                <a:uLnTx/>
                <a:uFillTx/>
                <a:latin typeface="Helvetica Neue"/>
                <a:ea typeface="+mn-ea"/>
                <a:cs typeface="+mn-cs"/>
              </a:rPr>
              <a:t>critically endangered, endangered or vulnerable species and ecological communities because they are under identifiable threat of extinction (species) or collapse (ecological communities). Research these lists for Western Australia and reflect on your thoughts below. </a:t>
            </a:r>
            <a:endParaRPr kumimoji="0" lang="en-AU"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73AAF4E-AD21-430E-BE2F-142317D1359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136570" y="1490849"/>
            <a:ext cx="6460565" cy="2459638"/>
          </a:xfrm>
          <a:prstGeom prst="rect">
            <a:avLst/>
          </a:prstGeom>
          <a:ln>
            <a:solidFill>
              <a:schemeClr val="bg1">
                <a:lumMod val="65000"/>
              </a:schemeClr>
            </a:solidFill>
          </a:ln>
        </p:spPr>
      </p:pic>
      <p:graphicFrame>
        <p:nvGraphicFramePr>
          <p:cNvPr id="9" name="Diagram 8">
            <a:extLst>
              <a:ext uri="{FF2B5EF4-FFF2-40B4-BE49-F238E27FC236}">
                <a16:creationId xmlns:a16="http://schemas.microsoft.com/office/drawing/2014/main" id="{01EE336B-065C-405C-BF91-1E745E7F647B}"/>
              </a:ext>
            </a:extLst>
          </p:cNvPr>
          <p:cNvGraphicFramePr/>
          <p:nvPr>
            <p:extLst>
              <p:ext uri="{D42A27DB-BD31-4B8C-83A1-F6EECF244321}">
                <p14:modId xmlns:p14="http://schemas.microsoft.com/office/powerpoint/2010/main" val="828168437"/>
              </p:ext>
            </p:extLst>
          </p:nvPr>
        </p:nvGraphicFramePr>
        <p:xfrm>
          <a:off x="-5159829" y="4154963"/>
          <a:ext cx="21165421" cy="32955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1" name="Straight Arrow Connector 10">
            <a:extLst>
              <a:ext uri="{FF2B5EF4-FFF2-40B4-BE49-F238E27FC236}">
                <a16:creationId xmlns:a16="http://schemas.microsoft.com/office/drawing/2014/main" id="{3D79877B-00BC-4D3C-AA85-364CE9C6FC2F}"/>
              </a:ext>
            </a:extLst>
          </p:cNvPr>
          <p:cNvCxnSpPr>
            <a:cxnSpLocks/>
          </p:cNvCxnSpPr>
          <p:nvPr/>
        </p:nvCxnSpPr>
        <p:spPr>
          <a:xfrm>
            <a:off x="2821420" y="1886324"/>
            <a:ext cx="1315150" cy="165081"/>
          </a:xfrm>
          <a:prstGeom prst="straightConnector1">
            <a:avLst/>
          </a:prstGeom>
          <a:ln w="76200">
            <a:solidFill>
              <a:schemeClr val="bg1">
                <a:lumMod val="65000"/>
              </a:schemeClr>
            </a:solidFill>
            <a:tailEnd type="triangle"/>
          </a:ln>
        </p:spPr>
        <p:style>
          <a:lnRef idx="3">
            <a:schemeClr val="accent3"/>
          </a:lnRef>
          <a:fillRef idx="0">
            <a:schemeClr val="accent3"/>
          </a:fillRef>
          <a:effectRef idx="2">
            <a:schemeClr val="accent3"/>
          </a:effectRef>
          <a:fontRef idx="minor">
            <a:schemeClr val="tx1"/>
          </a:fontRef>
        </p:style>
      </p:cxnSp>
      <p:grpSp>
        <p:nvGrpSpPr>
          <p:cNvPr id="13" name="Group 12">
            <a:extLst>
              <a:ext uri="{FF2B5EF4-FFF2-40B4-BE49-F238E27FC236}">
                <a16:creationId xmlns:a16="http://schemas.microsoft.com/office/drawing/2014/main" id="{85B27C20-22EE-EFF6-79F8-47881184C522}"/>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DBB8E0D9-83BF-6E30-1064-3B59493DDB12}"/>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ACB33435-239E-C075-695C-757F4459C2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B1ACF2CD-A427-85B5-1AF5-6BFE318BA2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4000985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Native Animal Survey</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E1F0A9-1ABD-4EFB-9A0B-ABD2FD93732D}"/>
              </a:ext>
            </a:extLst>
          </p:cNvPr>
          <p:cNvSpPr txBox="1"/>
          <p:nvPr/>
        </p:nvSpPr>
        <p:spPr>
          <a:xfrm>
            <a:off x="50610" y="1502737"/>
            <a:ext cx="10592908" cy="830997"/>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Conduct a survey around your school or another location and record your observations below. It may be helpful to work in a small team and/or you may also like to use a tally or include other information such as observed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behaviour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or location. Enjoy the opportunity to tune into nature. Can you source reliable identification methods to research the species sighted? Can you indicate which species are native to the area?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Rectangle: Rounded Corners 2">
            <a:extLst>
              <a:ext uri="{FF2B5EF4-FFF2-40B4-BE49-F238E27FC236}">
                <a16:creationId xmlns:a16="http://schemas.microsoft.com/office/drawing/2014/main" id="{A83C7EB7-0371-427A-81D2-5A32F911DB5C}"/>
              </a:ext>
            </a:extLst>
          </p:cNvPr>
          <p:cNvSpPr/>
          <p:nvPr/>
        </p:nvSpPr>
        <p:spPr>
          <a:xfrm>
            <a:off x="50609" y="2373523"/>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Insects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9C5764A9-9295-4F31-9620-DFD5280B3BD4}"/>
              </a:ext>
            </a:extLst>
          </p:cNvPr>
          <p:cNvSpPr/>
          <p:nvPr/>
        </p:nvSpPr>
        <p:spPr>
          <a:xfrm>
            <a:off x="2718882" y="2366990"/>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Reptiles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1215FD9F-EC48-4EC2-9C66-A93CA6FC1B0C}"/>
              </a:ext>
            </a:extLst>
          </p:cNvPr>
          <p:cNvSpPr/>
          <p:nvPr/>
        </p:nvSpPr>
        <p:spPr>
          <a:xfrm>
            <a:off x="5393687" y="2371343"/>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Birds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2C460519-3474-4600-827B-1F9DCE6EADA4}"/>
              </a:ext>
            </a:extLst>
          </p:cNvPr>
          <p:cNvSpPr/>
          <p:nvPr/>
        </p:nvSpPr>
        <p:spPr>
          <a:xfrm>
            <a:off x="8061960" y="2364810"/>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Mammals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9DF5DCCD-DD49-6CA2-E5E7-24C8EB949FFB}"/>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EDDE8EC3-2577-49C5-1DE2-AB4E8353A67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B1E62940-79C7-3606-DC57-4A1933785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810220C2-16DA-2607-C8B6-9E3597FDF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473939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r>
              <a:rPr lang="en-US" sz="1400" b="1">
                <a:solidFill>
                  <a:schemeClr val="bg1"/>
                </a:solidFill>
                <a:latin typeface="Arial" panose="020B0604020202020204" pitchFamily="34" charset="0"/>
                <a:cs typeface="Arial" panose="020B0604020202020204" pitchFamily="34" charset="0"/>
              </a:rPr>
              <a:t> </a:t>
            </a:r>
            <a:br>
              <a:rPr lang="en-US" sz="36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Animal Research</a:t>
            </a:r>
            <a:endParaRPr lang="en-AU" sz="2400" b="1">
              <a:solidFill>
                <a:schemeClr val="bg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42822036-BF5B-46E2-B98D-800169C4E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 y="5987143"/>
            <a:ext cx="10691813" cy="15725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541D59C-23F8-4225-A9B0-B24BCB4CBB37}"/>
              </a:ext>
            </a:extLst>
          </p:cNvPr>
          <p:cNvSpPr/>
          <p:nvPr/>
        </p:nvSpPr>
        <p:spPr>
          <a:xfrm>
            <a:off x="3630584" y="1442297"/>
            <a:ext cx="6967894" cy="608101"/>
          </a:xfrm>
          <a:prstGeom prst="roundRect">
            <a:avLst>
              <a:gd name="adj" fmla="val 17239"/>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My animal 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92CBDD31-BAA7-41B1-824F-D95777703CBC}"/>
              </a:ext>
            </a:extLst>
          </p:cNvPr>
          <p:cNvSpPr/>
          <p:nvPr/>
        </p:nvSpPr>
        <p:spPr>
          <a:xfrm>
            <a:off x="3630584" y="2147948"/>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This is what my animal looks like: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4F7A3C48-8E31-4D77-BC7C-3EB488D3F3E1}"/>
              </a:ext>
            </a:extLst>
          </p:cNvPr>
          <p:cNvSpPr/>
          <p:nvPr/>
        </p:nvSpPr>
        <p:spPr>
          <a:xfrm>
            <a:off x="77220" y="2154384"/>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My animal eats: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897E8527-8DB0-49F0-A786-5E15CC0394A6}"/>
              </a:ext>
            </a:extLst>
          </p:cNvPr>
          <p:cNvSpPr/>
          <p:nvPr/>
        </p:nvSpPr>
        <p:spPr>
          <a:xfrm>
            <a:off x="88104" y="4069645"/>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My animal moves by:</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FAD8D322-8AD4-46D3-8D6F-C1C7C7041C0E}"/>
              </a:ext>
            </a:extLst>
          </p:cNvPr>
          <p:cNvSpPr/>
          <p:nvPr/>
        </p:nvSpPr>
        <p:spPr>
          <a:xfrm>
            <a:off x="7173064" y="4069645"/>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The enemies of my animal are:</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5A67CD55-AE2A-4151-BF4F-1E8DD664FCE7}"/>
              </a:ext>
            </a:extLst>
          </p:cNvPr>
          <p:cNvSpPr/>
          <p:nvPr/>
        </p:nvSpPr>
        <p:spPr>
          <a:xfrm>
            <a:off x="3630584" y="4069645"/>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My animal lives:</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F02DD7BF-7B58-49D7-99F4-B8C3D341A3EF}"/>
              </a:ext>
            </a:extLst>
          </p:cNvPr>
          <p:cNvSpPr/>
          <p:nvPr/>
        </p:nvSpPr>
        <p:spPr>
          <a:xfrm>
            <a:off x="7173064" y="2147948"/>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An interesting fact about my animal:</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6" name="Diagram 15">
            <a:extLst>
              <a:ext uri="{FF2B5EF4-FFF2-40B4-BE49-F238E27FC236}">
                <a16:creationId xmlns:a16="http://schemas.microsoft.com/office/drawing/2014/main" id="{FDD009CF-485D-48EF-9D93-0A4970583845}"/>
              </a:ext>
            </a:extLst>
          </p:cNvPr>
          <p:cNvGraphicFramePr/>
          <p:nvPr/>
        </p:nvGraphicFramePr>
        <p:xfrm>
          <a:off x="166933" y="6215997"/>
          <a:ext cx="10428016" cy="1257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CECC6FF2-D12D-8ED8-40C6-B36EA2B47E0E}"/>
              </a:ext>
            </a:extLst>
          </p:cNvPr>
          <p:cNvSpPr txBox="1"/>
          <p:nvPr/>
        </p:nvSpPr>
        <p:spPr>
          <a:xfrm>
            <a:off x="100892" y="1452855"/>
            <a:ext cx="3529692" cy="608101"/>
          </a:xfrm>
          <a:prstGeom prst="rect">
            <a:avLst/>
          </a:prstGeom>
          <a:noFill/>
        </p:spPr>
        <p:txBody>
          <a:bodyPr wrap="square">
            <a:spAutoFit/>
          </a:bodyPr>
          <a:lstStyle/>
          <a:p>
            <a:r>
              <a:rPr lang="en-US" sz="1100" dirty="0"/>
              <a:t>Study the </a:t>
            </a:r>
            <a:r>
              <a:rPr lang="en-US" sz="1100" dirty="0">
                <a:hlinkClick r:id="rId9"/>
              </a:rPr>
              <a:t>Return to 1616 </a:t>
            </a:r>
            <a:r>
              <a:rPr lang="en-US" sz="1100" dirty="0"/>
              <a:t>animal fact sheets, animal </a:t>
            </a:r>
            <a:r>
              <a:rPr lang="en-US" sz="1100" dirty="0" err="1"/>
              <a:t>colouring</a:t>
            </a:r>
            <a:r>
              <a:rPr lang="en-US" sz="1100" dirty="0"/>
              <a:t> information and websites and videos. Pick an animal and show what you have learned below.</a:t>
            </a:r>
            <a:endParaRPr lang="en-AU" sz="1100" dirty="0"/>
          </a:p>
        </p:txBody>
      </p:sp>
      <p:grpSp>
        <p:nvGrpSpPr>
          <p:cNvPr id="18" name="Group 17">
            <a:extLst>
              <a:ext uri="{FF2B5EF4-FFF2-40B4-BE49-F238E27FC236}">
                <a16:creationId xmlns:a16="http://schemas.microsoft.com/office/drawing/2014/main" id="{44B428CC-E6CC-FC80-9475-A5BDF794846E}"/>
              </a:ext>
            </a:extLst>
          </p:cNvPr>
          <p:cNvGrpSpPr/>
          <p:nvPr/>
        </p:nvGrpSpPr>
        <p:grpSpPr>
          <a:xfrm>
            <a:off x="8284057" y="211711"/>
            <a:ext cx="2194387" cy="915344"/>
            <a:chOff x="3319088" y="3803813"/>
            <a:chExt cx="3993343" cy="1665742"/>
          </a:xfrm>
        </p:grpSpPr>
        <p:sp>
          <p:nvSpPr>
            <p:cNvPr id="20" name="Rectangle: Rounded Corners 19">
              <a:extLst>
                <a:ext uri="{FF2B5EF4-FFF2-40B4-BE49-F238E27FC236}">
                  <a16:creationId xmlns:a16="http://schemas.microsoft.com/office/drawing/2014/main" id="{E34AA0EE-976E-3207-7B4B-29137F77B7E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1" name="Picture 20" descr="A close-up of a logo&#10;&#10;Description automatically generated">
              <a:extLst>
                <a:ext uri="{FF2B5EF4-FFF2-40B4-BE49-F238E27FC236}">
                  <a16:creationId xmlns:a16="http://schemas.microsoft.com/office/drawing/2014/main" id="{4024F596-6FBD-A6EE-E986-9F283E95B7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2" name="Picture 21" descr="A brown and white image of a rodent&#10;&#10;Description automatically generated">
              <a:extLst>
                <a:ext uri="{FF2B5EF4-FFF2-40B4-BE49-F238E27FC236}">
                  <a16:creationId xmlns:a16="http://schemas.microsoft.com/office/drawing/2014/main" id="{F0E908F8-E830-FE5E-9B5A-80C235DBC0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66389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EBA2E62-3068-4A97-A7AD-F5BA0D547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6746040"/>
            <a:ext cx="10691813" cy="813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53236"/>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a:t>
            </a:r>
            <a:br>
              <a:rPr lang="en-US" sz="36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Create a Fact Sheet</a:t>
            </a:r>
            <a:endParaRPr lang="en-AU" sz="2400" b="1" dirty="0">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93517" y="1408099"/>
            <a:ext cx="10504779" cy="444438"/>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Would you like to help others learn more about the animals in Dirk Hartog Island National Park? Find some of the animal species that were known to live on the island before the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Return to 1616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project began. Investigate one and create your own factsheet to share. Research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Return to 1616 factsheets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 help create your own.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3" name="Table 3">
            <a:extLst>
              <a:ext uri="{FF2B5EF4-FFF2-40B4-BE49-F238E27FC236}">
                <a16:creationId xmlns:a16="http://schemas.microsoft.com/office/drawing/2014/main" id="{AA20B11D-8AB1-4974-9F0E-60130BCC21DA}"/>
              </a:ext>
            </a:extLst>
          </p:cNvPr>
          <p:cNvGraphicFramePr>
            <a:graphicFrameLocks noGrp="1"/>
          </p:cNvGraphicFramePr>
          <p:nvPr>
            <p:extLst>
              <p:ext uri="{D42A27DB-BD31-4B8C-83A1-F6EECF244321}">
                <p14:modId xmlns:p14="http://schemas.microsoft.com/office/powerpoint/2010/main" val="2037544234"/>
              </p:ext>
            </p:extLst>
          </p:nvPr>
        </p:nvGraphicFramePr>
        <p:xfrm>
          <a:off x="93517" y="2166257"/>
          <a:ext cx="5499563" cy="4463142"/>
        </p:xfrm>
        <a:graphic>
          <a:graphicData uri="http://schemas.openxmlformats.org/drawingml/2006/table">
            <a:tbl>
              <a:tblPr firstRow="1" firstCol="1" bandRow="1">
                <a:tableStyleId>{5940675A-B579-460E-94D1-54222C63F5DA}</a:tableStyleId>
              </a:tblPr>
              <a:tblGrid>
                <a:gridCol w="1389026">
                  <a:extLst>
                    <a:ext uri="{9D8B030D-6E8A-4147-A177-3AD203B41FA5}">
                      <a16:colId xmlns:a16="http://schemas.microsoft.com/office/drawing/2014/main" val="1943567553"/>
                    </a:ext>
                  </a:extLst>
                </a:gridCol>
                <a:gridCol w="4110537">
                  <a:extLst>
                    <a:ext uri="{9D8B030D-6E8A-4147-A177-3AD203B41FA5}">
                      <a16:colId xmlns:a16="http://schemas.microsoft.com/office/drawing/2014/main" val="2714170063"/>
                    </a:ext>
                  </a:extLst>
                </a:gridCol>
              </a:tblGrid>
              <a:tr h="743857">
                <a:tc>
                  <a:txBody>
                    <a:bodyPr/>
                    <a:lstStyle/>
                    <a:p>
                      <a:r>
                        <a:rPr lang="en-US" sz="1400" b="1">
                          <a:solidFill>
                            <a:schemeClr val="bg1"/>
                          </a:solidFill>
                        </a:rPr>
                        <a:t>Animal</a:t>
                      </a:r>
                      <a:endParaRPr lang="en-AU" sz="1400" b="1">
                        <a:solidFill>
                          <a:schemeClr val="bg1"/>
                        </a:solidFill>
                      </a:endParaRPr>
                    </a:p>
                  </a:txBody>
                  <a:tcPr>
                    <a:solidFill>
                      <a:srgbClr val="F0964F"/>
                    </a:solidFill>
                  </a:tcPr>
                </a:tc>
                <a:tc>
                  <a:txBody>
                    <a:bodyPr/>
                    <a:lstStyle/>
                    <a:p>
                      <a:endParaRPr lang="en-AU" sz="1400" b="1" dirty="0">
                        <a:solidFill>
                          <a:schemeClr val="tx1"/>
                        </a:solidFill>
                      </a:endParaRPr>
                    </a:p>
                  </a:txBody>
                  <a:tcPr>
                    <a:noFill/>
                  </a:tcPr>
                </a:tc>
                <a:extLst>
                  <a:ext uri="{0D108BD9-81ED-4DB2-BD59-A6C34878D82A}">
                    <a16:rowId xmlns:a16="http://schemas.microsoft.com/office/drawing/2014/main" val="3621056293"/>
                  </a:ext>
                </a:extLst>
              </a:tr>
              <a:tr h="743857">
                <a:tc>
                  <a:txBody>
                    <a:bodyPr/>
                    <a:lstStyle/>
                    <a:p>
                      <a:r>
                        <a:rPr lang="en-US" sz="1400" b="1">
                          <a:solidFill>
                            <a:schemeClr val="bg1"/>
                          </a:solidFill>
                        </a:rPr>
                        <a:t>Description</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1436397694"/>
                  </a:ext>
                </a:extLst>
              </a:tr>
              <a:tr h="743857">
                <a:tc>
                  <a:txBody>
                    <a:bodyPr/>
                    <a:lstStyle/>
                    <a:p>
                      <a:r>
                        <a:rPr lang="en-US" sz="1400" b="1">
                          <a:solidFill>
                            <a:schemeClr val="bg1"/>
                          </a:solidFill>
                        </a:rPr>
                        <a:t>Diet and Habitat</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1616846405"/>
                  </a:ext>
                </a:extLst>
              </a:tr>
              <a:tr h="743857">
                <a:tc>
                  <a:txBody>
                    <a:bodyPr/>
                    <a:lstStyle/>
                    <a:p>
                      <a:r>
                        <a:rPr lang="en-US" sz="1400" b="1">
                          <a:solidFill>
                            <a:schemeClr val="bg1"/>
                          </a:solidFill>
                        </a:rPr>
                        <a:t>Breeding</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4073234287"/>
                  </a:ext>
                </a:extLst>
              </a:tr>
              <a:tr h="743857">
                <a:tc>
                  <a:txBody>
                    <a:bodyPr/>
                    <a:lstStyle/>
                    <a:p>
                      <a:r>
                        <a:rPr lang="en-US" sz="1400" b="1">
                          <a:solidFill>
                            <a:schemeClr val="bg1"/>
                          </a:solidFill>
                        </a:rPr>
                        <a:t>Distribution</a:t>
                      </a:r>
                      <a:endParaRPr lang="en-AU" sz="1400" b="1">
                        <a:solidFill>
                          <a:schemeClr val="bg1"/>
                        </a:solidFill>
                      </a:endParaRPr>
                    </a:p>
                  </a:txBody>
                  <a:tcPr>
                    <a:solidFill>
                      <a:srgbClr val="F0964F"/>
                    </a:solidFill>
                  </a:tcPr>
                </a:tc>
                <a:tc>
                  <a:txBody>
                    <a:bodyPr/>
                    <a:lstStyle/>
                    <a:p>
                      <a:endParaRPr lang="en-AU" sz="1400" dirty="0">
                        <a:solidFill>
                          <a:schemeClr val="tx1"/>
                        </a:solidFill>
                      </a:endParaRPr>
                    </a:p>
                  </a:txBody>
                  <a:tcPr/>
                </a:tc>
                <a:extLst>
                  <a:ext uri="{0D108BD9-81ED-4DB2-BD59-A6C34878D82A}">
                    <a16:rowId xmlns:a16="http://schemas.microsoft.com/office/drawing/2014/main" val="154018862"/>
                  </a:ext>
                </a:extLst>
              </a:tr>
              <a:tr h="743857">
                <a:tc>
                  <a:txBody>
                    <a:bodyPr/>
                    <a:lstStyle/>
                    <a:p>
                      <a:r>
                        <a:rPr lang="en-US" sz="1400" b="1">
                          <a:solidFill>
                            <a:schemeClr val="bg1"/>
                          </a:solidFill>
                        </a:rPr>
                        <a:t>Status</a:t>
                      </a:r>
                      <a:endParaRPr lang="en-AU" sz="1400" b="1">
                        <a:solidFill>
                          <a:schemeClr val="bg1"/>
                        </a:solidFill>
                      </a:endParaRPr>
                    </a:p>
                  </a:txBody>
                  <a:tcPr>
                    <a:solidFill>
                      <a:srgbClr val="F0964F"/>
                    </a:solidFill>
                  </a:tcPr>
                </a:tc>
                <a:tc>
                  <a:txBody>
                    <a:bodyPr/>
                    <a:lstStyle/>
                    <a:p>
                      <a:endParaRPr lang="en-AU" sz="1400" dirty="0">
                        <a:solidFill>
                          <a:schemeClr val="tx1"/>
                        </a:solidFill>
                      </a:endParaRPr>
                    </a:p>
                  </a:txBody>
                  <a:tcPr/>
                </a:tc>
                <a:extLst>
                  <a:ext uri="{0D108BD9-81ED-4DB2-BD59-A6C34878D82A}">
                    <a16:rowId xmlns:a16="http://schemas.microsoft.com/office/drawing/2014/main" val="2620449972"/>
                  </a:ext>
                </a:extLst>
              </a:tr>
            </a:tbl>
          </a:graphicData>
        </a:graphic>
      </p:graphicFrame>
      <p:sp>
        <p:nvSpPr>
          <p:cNvPr id="7" name="Content Placeholder 2">
            <a:extLst>
              <a:ext uri="{FF2B5EF4-FFF2-40B4-BE49-F238E27FC236}">
                <a16:creationId xmlns:a16="http://schemas.microsoft.com/office/drawing/2014/main" id="{4E76BF39-A460-4D65-A521-812DF27C9796}"/>
              </a:ext>
            </a:extLst>
          </p:cNvPr>
          <p:cNvSpPr>
            <a:spLocks noGrp="1"/>
          </p:cNvSpPr>
          <p:nvPr>
            <p:ph idx="1"/>
          </p:nvPr>
        </p:nvSpPr>
        <p:spPr>
          <a:xfrm>
            <a:off x="5715000" y="2166256"/>
            <a:ext cx="4883296" cy="4463143"/>
          </a:xfrm>
          <a:ln w="12700">
            <a:solidFill>
              <a:schemeClr val="tx1"/>
            </a:solidFill>
          </a:ln>
        </p:spPr>
        <p:txBody>
          <a:bodyPr>
            <a:normAutofit/>
          </a:bodyPr>
          <a:lstStyle/>
          <a:p>
            <a:pPr marL="0" indent="0">
              <a:buNone/>
            </a:pPr>
            <a:r>
              <a:rPr lang="en-US" sz="1400" b="1" dirty="0"/>
              <a:t>Picture</a:t>
            </a:r>
            <a:endParaRPr lang="en-AU" sz="1400" b="1" dirty="0"/>
          </a:p>
        </p:txBody>
      </p:sp>
      <p:grpSp>
        <p:nvGrpSpPr>
          <p:cNvPr id="13" name="Group 12">
            <a:extLst>
              <a:ext uri="{FF2B5EF4-FFF2-40B4-BE49-F238E27FC236}">
                <a16:creationId xmlns:a16="http://schemas.microsoft.com/office/drawing/2014/main" id="{6D9DE85B-47DF-B869-86E6-3A43E10F6227}"/>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F4DA2410-7AE8-08A1-31A3-D6B10FF9835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B38670C3-238E-32BD-29B6-D962FC951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F7912E23-BF8C-38C7-FFD9-05F25D9A12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293525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6782"/>
            <a:ext cx="5720933"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mn-lt"/>
                <a:cs typeface="Arial" panose="020B0604020202020204" pitchFamily="34" charset="0"/>
              </a:rPr>
              <a:t>Biodiversity Brochure</a:t>
            </a:r>
            <a:endParaRPr lang="en-AU" sz="2400" b="1">
              <a:solidFill>
                <a:schemeClr val="bg1"/>
              </a:solidFill>
              <a:latin typeface="+mn-lt"/>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180203" y="1661761"/>
            <a:ext cx="4567585" cy="5803163"/>
          </a:xfrm>
          <a:prstGeom prst="roundRect">
            <a:avLst>
              <a:gd name="adj" fmla="val 941"/>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Western Australia’s biodiversity is threatened. Would you like to do something to help? Create an information brochure that informs people about the biodiversity of Dirk Hartog Island and the importance of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Useful sites for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https://www.sharkbay.org/place/dirk-hartog-island-national-park/</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Tips for designing an effective brochure: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Create a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colourful</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and eye-catching cover for your brochure.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Organise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your information so it flows logically and present your ideas clearly.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Group similar types of ideas together so the reader knows exactly what each section discusses.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Answer the 5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Ws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Who? What? Where? When? Why?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Your brochure shouldn't contain so much information that it overwhelms the reader.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Make your brochure as attractive, appealing, and informative as you can.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Balance text with illustrations and use plenty of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Use descriptive and precise writing.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Edit text for grammar, punctuation, spelling, and capitalization.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Decide on what type of folding the brochure will feature.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Consider using software like Microsoft Word or Publisher, Apple Pages or via online applications like Canva,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MyCreativeShop</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or Printing Press.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https://templates.office.com/en-au/travel-brochure-tm33746274</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https://www.canva.com/create/brochures/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Diagram&#10;&#10;Description automatically generated">
            <a:extLst>
              <a:ext uri="{FF2B5EF4-FFF2-40B4-BE49-F238E27FC236}">
                <a16:creationId xmlns:a16="http://schemas.microsoft.com/office/drawing/2014/main" id="{1636ABD1-6E5A-43A9-BF11-4AC5B7866C72}"/>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5419969" y="1593953"/>
            <a:ext cx="5091641" cy="2673327"/>
          </a:xfrm>
          <a:prstGeom prst="rect">
            <a:avLst/>
          </a:prstGeom>
        </p:spPr>
      </p:pic>
      <p:pic>
        <p:nvPicPr>
          <p:cNvPr id="15" name="Picture 14" descr="A picture containing website&#10;&#10;Description automatically generated">
            <a:extLst>
              <a:ext uri="{FF2B5EF4-FFF2-40B4-BE49-F238E27FC236}">
                <a16:creationId xmlns:a16="http://schemas.microsoft.com/office/drawing/2014/main" id="{BF2C39F4-611C-4427-8807-E53DF845F5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9"/>
          <a:stretch/>
        </p:blipFill>
        <p:spPr>
          <a:xfrm>
            <a:off x="5196840" y="4488935"/>
            <a:ext cx="5368638" cy="2976075"/>
          </a:xfrm>
          <a:prstGeom prst="rect">
            <a:avLst/>
          </a:prstGeom>
        </p:spPr>
      </p:pic>
      <p:grpSp>
        <p:nvGrpSpPr>
          <p:cNvPr id="11" name="Group 10">
            <a:extLst>
              <a:ext uri="{FF2B5EF4-FFF2-40B4-BE49-F238E27FC236}">
                <a16:creationId xmlns:a16="http://schemas.microsoft.com/office/drawing/2014/main" id="{63769447-997C-4134-9461-6CFC7E0AF38F}"/>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9EFC9D27-758C-61EC-9188-A08CEB5B1AD1}"/>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A0B3BFF8-0F21-FD22-CF0A-8F06BC9D54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D74B2AE0-2246-5741-0316-C358514C9E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4194242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D4A0E7F8-6C63-4C26-9CB6-C7C15F497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 y="5878285"/>
            <a:ext cx="10691813" cy="16813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Discovery Day</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1" y="1544753"/>
            <a:ext cx="10691811" cy="4226169"/>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lIns="91440" tIns="45720" rIns="91440" bIns="45720" numCol="2" spcCol="360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Would you like to share a positive story? Would you like to inspire others? Help your teacher set up a discovery day for a younger class to introduce them to the animals being returned to Dirk Hartog Island as part of the </a:t>
            </a:r>
            <a:r>
              <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project. Set up a series of stations around the classroom for self-guided learning in small groups. On the day, set a timer to go off every 8 minutes. When it goes off, groups rotate to the next activity.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Ideas for stations: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Memory Game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Students play the </a:t>
            </a:r>
            <a:r>
              <a:rPr kumimoji="0" lang="en-US" sz="1100" b="0" i="1" u="none" strike="noStrike" kern="1200" cap="none" spc="0" normalizeH="0" baseline="0" noProof="0" dirty="0">
                <a:ln>
                  <a:noFill/>
                </a:ln>
                <a:solidFill>
                  <a:prstClr val="black"/>
                </a:solidFill>
                <a:effectLst/>
                <a:uLnTx/>
                <a:uFillTx/>
                <a:latin typeface="Arial" panose="020B0604020202020204"/>
                <a:ea typeface="+mn-lt"/>
                <a:cs typeface="Arial" panose="020B0604020202020204"/>
              </a:rPr>
              <a:t>Return to 1616</a:t>
            </a:r>
            <a:r>
              <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memory game to reinforce the animal appearance and names.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Wild Challenge Game</a:t>
            </a:r>
            <a:endParaRPr kumimoji="0" lang="en-US" sz="1100" b="1"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Learners play the </a:t>
            </a:r>
            <a:r>
              <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Wild Challenge card game to understand the strengths of each animal.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Guess Who?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Students play the Guess Who game to reinforce animal appearances.</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Drawings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Students use the </a:t>
            </a:r>
            <a:r>
              <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hlinkClick r:id="rId4"/>
              </a:rPr>
              <a:t>Return to1616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animal fact sheets </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to create drawings of their </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favourite</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animals (include physical features and habitat).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Models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Students create a plasticine model of their </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favourite</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animal.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Create a Video Quiz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Students choose a short video to learn about some of the </a:t>
            </a:r>
            <a:r>
              <a:rPr kumimoji="0" lang="en-US" sz="1100" b="0" i="1" u="none" strike="noStrike" kern="1200" cap="none" spc="0" normalizeH="0" baseline="0" noProof="0" dirty="0">
                <a:ln>
                  <a:noFill/>
                </a:ln>
                <a:solidFill>
                  <a:prstClr val="black"/>
                </a:solidFill>
                <a:effectLst/>
                <a:uLnTx/>
                <a:uFillTx/>
                <a:latin typeface="Arial" panose="020B0604020202020204"/>
                <a:ea typeface="+mn-lt"/>
                <a:cs typeface="Arial" panose="020B0604020202020204"/>
              </a:rPr>
              <a:t>Return to 1616</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animals and create a short quiz.</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Banded hare-wallaby (1:12)</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https://www.youtube.com/watch?v=iJyd_TuLKaY</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Dibbler (3:39)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https://www.youtube.com/watch?v=Ai9ZLAE5wAs</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Woylie (1:04)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7"/>
              </a:rPr>
              <a:t>https://youtu.be/gdzEHaTAR40</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panose="020B0604020202020204"/>
              </a:rPr>
              <a:t>D</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ibblers</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released onto Dirk Hartog Island National Park (1:10)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https://www.youtube.com/watch?v=8vLsHG8xLgU</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Feral cat eradication (2:24)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9"/>
              </a:rPr>
              <a:t>https://www.youtube.com/watch?v=vfxJEOOF47g&amp;list=PLwKOFN5-6PcQPw9iPMtPp7TGxbULdJtXc&amp;index=102&amp;t=13s</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panose="020B0604020202020204"/>
              </a:rPr>
              <a:t>G</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reater</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stick-nest rats (1:56)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10"/>
              </a:rPr>
              <a:t>https://www.youtube.com/watch?v=gOf7Vt8u5Tw</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panose="020B0604020202020204"/>
              </a:rPr>
              <a:t>L</a:t>
            </a: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oggerhead</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turtles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11"/>
              </a:rPr>
              <a:t>https://www.youtube.com/watch?v=bUXY5OOR66U</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5" name="Diagram 14">
            <a:extLst>
              <a:ext uri="{FF2B5EF4-FFF2-40B4-BE49-F238E27FC236}">
                <a16:creationId xmlns:a16="http://schemas.microsoft.com/office/drawing/2014/main" id="{B061325B-D60F-483A-9C4C-1E3FD817B81C}"/>
              </a:ext>
            </a:extLst>
          </p:cNvPr>
          <p:cNvGraphicFramePr/>
          <p:nvPr/>
        </p:nvGraphicFramePr>
        <p:xfrm>
          <a:off x="1" y="6237174"/>
          <a:ext cx="10691812" cy="124630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0" name="Group 9">
            <a:extLst>
              <a:ext uri="{FF2B5EF4-FFF2-40B4-BE49-F238E27FC236}">
                <a16:creationId xmlns:a16="http://schemas.microsoft.com/office/drawing/2014/main" id="{BE5D5F3E-FDF6-05D0-7C0C-2F866AD8210C}"/>
              </a:ext>
            </a:extLst>
          </p:cNvPr>
          <p:cNvGrpSpPr/>
          <p:nvPr/>
        </p:nvGrpSpPr>
        <p:grpSpPr>
          <a:xfrm>
            <a:off x="8284057" y="211711"/>
            <a:ext cx="2194387" cy="915344"/>
            <a:chOff x="3319088" y="3803813"/>
            <a:chExt cx="3993343" cy="1665742"/>
          </a:xfrm>
        </p:grpSpPr>
        <p:sp>
          <p:nvSpPr>
            <p:cNvPr id="11" name="Rectangle: Rounded Corners 10">
              <a:extLst>
                <a:ext uri="{FF2B5EF4-FFF2-40B4-BE49-F238E27FC236}">
                  <a16:creationId xmlns:a16="http://schemas.microsoft.com/office/drawing/2014/main" id="{98845860-B4DB-919D-4F07-621E50B25DF0}"/>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close-up of a logo&#10;&#10;Description automatically generated">
              <a:extLst>
                <a:ext uri="{FF2B5EF4-FFF2-40B4-BE49-F238E27FC236}">
                  <a16:creationId xmlns:a16="http://schemas.microsoft.com/office/drawing/2014/main" id="{2C7767D9-6A81-B6AF-0023-89EB20B48C2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3" name="Picture 12" descr="A brown and white image of a rodent&#10;&#10;Description automatically generated">
              <a:extLst>
                <a:ext uri="{FF2B5EF4-FFF2-40B4-BE49-F238E27FC236}">
                  <a16:creationId xmlns:a16="http://schemas.microsoft.com/office/drawing/2014/main" id="{D9819F17-F4BD-86C4-8117-88C2BF23F0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760401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64A2C-0D92-4802-93DF-ECBD3A29732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182680"/>
            <a:ext cx="10691813" cy="2407792"/>
          </a:xfrm>
          <a:prstGeom prst="rect">
            <a:avLst/>
          </a:prstGeom>
        </p:spPr>
      </p:pic>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183947" y="1584718"/>
            <a:ext cx="5422605" cy="317009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Dirk Hartog Island National Park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anose="020B0604020202020204"/>
                <a:ea typeface="+mn-ea"/>
                <a:cs typeface="+mn-cs"/>
              </a:rPr>
              <a:t>(</a:t>
            </a:r>
            <a:r>
              <a:rPr kumimoji="0" lang="en-US" sz="1400" b="1" i="1"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400" b="1" i="1"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Dirk Hartog Island (</a:t>
            </a:r>
            <a:r>
              <a:rPr kumimoji="0" lang="en-US" sz="1200" b="0" i="1"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lies within Shark Bay, which is the traditional land of the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Malgana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people. They know the island as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and call the Shark Bay area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Gutharraguda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meaning ‘two bays’.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Malgana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people are saltwater people, living around the water for the majority of their existence and have inhabited Shark Bay for more than 30,000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Covering 63,300 hectares, Dirk Hartog Island National Park (</a:t>
            </a:r>
            <a:r>
              <a:rPr kumimoji="0" lang="en-US" sz="1200" b="0" i="1"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is WA’s largest and most western island, and lies within the Shark Bay World Heritage Area, 850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kilometres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north of Perth. The Shark Bay World Heritage Area was inscribed on the UNESCO World Heritage List in 1991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recognising</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the area for its special natural values. </a:t>
            </a:r>
          </a:p>
        </p:txBody>
      </p:sp>
      <p:pic>
        <p:nvPicPr>
          <p:cNvPr id="44" name="Picture 43" descr="Map&#10;&#10;Description automatically generated">
            <a:extLst>
              <a:ext uri="{FF2B5EF4-FFF2-40B4-BE49-F238E27FC236}">
                <a16:creationId xmlns:a16="http://schemas.microsoft.com/office/drawing/2014/main" id="{E32A837D-D05C-4582-9C55-5FE5B3357D51}"/>
              </a:ext>
            </a:extLst>
          </p:cNvPr>
          <p:cNvPicPr>
            <a:picLocks noChangeAspect="1"/>
          </p:cNvPicPr>
          <p:nvPr/>
        </p:nvPicPr>
        <p:blipFill>
          <a:blip r:embed="rId4" cstate="email">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63983" y="1554706"/>
            <a:ext cx="4368293" cy="5824392"/>
          </a:xfrm>
          <a:prstGeom prst="rect">
            <a:avLst/>
          </a:prstGeom>
          <a:ln>
            <a:noFill/>
          </a:ln>
          <a:effectLst>
            <a:outerShdw blurRad="190500" algn="tl" rotWithShape="0">
              <a:srgbClr val="000000">
                <a:alpha val="70000"/>
              </a:srgbClr>
            </a:outerShdw>
          </a:effectLst>
        </p:spPr>
      </p:pic>
      <p:sp>
        <p:nvSpPr>
          <p:cNvPr id="50" name="Title 1">
            <a:extLst>
              <a:ext uri="{FF2B5EF4-FFF2-40B4-BE49-F238E27FC236}">
                <a16:creationId xmlns:a16="http://schemas.microsoft.com/office/drawing/2014/main" id="{1E645AC4-53B0-4F75-B1CE-EAC5D1E57121}"/>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grpSp>
        <p:nvGrpSpPr>
          <p:cNvPr id="3" name="Group 2">
            <a:extLst>
              <a:ext uri="{FF2B5EF4-FFF2-40B4-BE49-F238E27FC236}">
                <a16:creationId xmlns:a16="http://schemas.microsoft.com/office/drawing/2014/main" id="{CDEB1BE7-C825-6DE0-0BF6-0E3DD8E93910}"/>
              </a:ext>
            </a:extLst>
          </p:cNvPr>
          <p:cNvGrpSpPr/>
          <p:nvPr/>
        </p:nvGrpSpPr>
        <p:grpSpPr>
          <a:xfrm>
            <a:off x="8284057" y="211711"/>
            <a:ext cx="2194387" cy="915344"/>
            <a:chOff x="3319088" y="3803813"/>
            <a:chExt cx="3993343" cy="1665742"/>
          </a:xfrm>
        </p:grpSpPr>
        <p:sp>
          <p:nvSpPr>
            <p:cNvPr id="4" name="Rectangle: Rounded Corners 3">
              <a:extLst>
                <a:ext uri="{FF2B5EF4-FFF2-40B4-BE49-F238E27FC236}">
                  <a16:creationId xmlns:a16="http://schemas.microsoft.com/office/drawing/2014/main" id="{BA06810D-042A-5529-CE80-8F6F34C2AC7B}"/>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Picture 4" descr="A close-up of a logo&#10;&#10;Description automatically generated">
              <a:extLst>
                <a:ext uri="{FF2B5EF4-FFF2-40B4-BE49-F238E27FC236}">
                  <a16:creationId xmlns:a16="http://schemas.microsoft.com/office/drawing/2014/main" id="{3F7AC57F-F7BE-7EB6-3AC6-C724F289D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6" name="Picture 5" descr="A brown and white image of a rodent&#10;&#10;Description automatically generated">
              <a:extLst>
                <a:ext uri="{FF2B5EF4-FFF2-40B4-BE49-F238E27FC236}">
                  <a16:creationId xmlns:a16="http://schemas.microsoft.com/office/drawing/2014/main" id="{88F1F69C-1123-5483-4EFE-F409B63A6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4147397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ody of water with a blue sky and clouds&#10;&#10;Description automatically generated with medium confidence">
            <a:extLst>
              <a:ext uri="{FF2B5EF4-FFF2-40B4-BE49-F238E27FC236}">
                <a16:creationId xmlns:a16="http://schemas.microsoft.com/office/drawing/2014/main" id="{3F008B48-6F63-4924-977C-C15605B4AF5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 y="1363446"/>
            <a:ext cx="10691813" cy="6196230"/>
          </a:xfrm>
          <a:prstGeom prst="rect">
            <a:avLst/>
          </a:prstGeom>
        </p:spPr>
      </p:pic>
      <p:sp>
        <p:nvSpPr>
          <p:cNvPr id="8" name="Rectangle: Rounded Corners 7">
            <a:extLst>
              <a:ext uri="{FF2B5EF4-FFF2-40B4-BE49-F238E27FC236}">
                <a16:creationId xmlns:a16="http://schemas.microsoft.com/office/drawing/2014/main" id="{93F62F21-2585-4635-A1AF-41A5AA2E61F1}"/>
              </a:ext>
            </a:extLst>
          </p:cNvPr>
          <p:cNvSpPr/>
          <p:nvPr/>
        </p:nvSpPr>
        <p:spPr>
          <a:xfrm>
            <a:off x="283029" y="1574419"/>
            <a:ext cx="7576458" cy="5773437"/>
          </a:xfrm>
          <a:prstGeom prst="roundRect">
            <a:avLst>
              <a:gd name="adj" fmla="val 0"/>
            </a:avLst>
          </a:prstGeom>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What is a habitat? What makes up a habitat? What would happen if habitats changed? What do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animals need? Do they all need the same habitat? What are some of the specific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Refer to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hlinkClick r:id="rId4"/>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 animal factsheets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refer to the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Return to 1616 Information Hub</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or conduct some internet research or read a good book about animal habitats to develop your understanding. Some good books include: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 Hollow is a Home - Abbie Mitchell,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Astred</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Hicks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Whose Habitat is That? - Lucile Piketty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Amazing Animal Earth - Alessandra Yapp.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Prepare a blueprint or rough sketch of your diorama design before you begin construction.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Suggested materials: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Shoebox or tissue box</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Different types of paper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Air-dry clay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Random items: pipe cleaners, popsicle sticks,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tissue paper, buttons, scrap fabric, beads, seeds,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nuts, leaves,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Magazines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Glue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Markers.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Gather pictures of the habitat and the animal to use for inspiration. Start making the plants and animals you would like to showcase in the habitat. You can use clay, cut them out, draw them on paper or use papier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mache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Create the background for the habitat diorama and finally, use the shoebox to complete the habitat. Put the background in the back and place the animals and plants you have created towards the front.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4" name="Group 43">
            <a:extLst>
              <a:ext uri="{FF2B5EF4-FFF2-40B4-BE49-F238E27FC236}">
                <a16:creationId xmlns:a16="http://schemas.microsoft.com/office/drawing/2014/main" id="{0C5B7BC0-76BF-4CF8-91E0-7E0C6AB5EEA3}"/>
              </a:ext>
            </a:extLst>
          </p:cNvPr>
          <p:cNvGrpSpPr/>
          <p:nvPr/>
        </p:nvGrpSpPr>
        <p:grpSpPr>
          <a:xfrm>
            <a:off x="8098968" y="1363445"/>
            <a:ext cx="2592845" cy="6192014"/>
            <a:chOff x="8098968" y="1363445"/>
            <a:chExt cx="2592845" cy="6192014"/>
          </a:xfrm>
        </p:grpSpPr>
        <p:pic>
          <p:nvPicPr>
            <p:cNvPr id="6" name="Picture 5" descr="A picture containing indoor&#10;&#10;Description automatically generated">
              <a:extLst>
                <a:ext uri="{FF2B5EF4-FFF2-40B4-BE49-F238E27FC236}">
                  <a16:creationId xmlns:a16="http://schemas.microsoft.com/office/drawing/2014/main" id="{575BF789-FF0D-484B-AE1C-72B6DCA7A65C}"/>
                </a:ext>
              </a:extLst>
            </p:cNvPr>
            <p:cNvPicPr>
              <a:picLocks noChangeAspect="1"/>
            </p:cNvPicPr>
            <p:nvPr/>
          </p:nvPicPr>
          <p:blipFill>
            <a:blip r:embed="rId6" cstate="email">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098971" y="2290069"/>
              <a:ext cx="2592841" cy="1944631"/>
            </a:xfrm>
            <a:prstGeom prst="rect">
              <a:avLst/>
            </a:prstGeom>
          </p:spPr>
        </p:pic>
        <p:pic>
          <p:nvPicPr>
            <p:cNvPr id="32" name="Picture 31" descr="A picture containing container, box&#10;&#10;Description automatically generated">
              <a:extLst>
                <a:ext uri="{FF2B5EF4-FFF2-40B4-BE49-F238E27FC236}">
                  <a16:creationId xmlns:a16="http://schemas.microsoft.com/office/drawing/2014/main" id="{A4EB62B1-EC3D-4221-9C57-1F023DB73279}"/>
                </a:ext>
              </a:extLst>
            </p:cNvPr>
            <p:cNvPicPr>
              <a:picLocks noChangeAspect="1"/>
            </p:cNvPicPr>
            <p:nvPr/>
          </p:nvPicPr>
          <p:blipFill rotWithShape="1">
            <a:blip r:embed="rId8" cstate="email">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p:blipFill>
          <p:spPr>
            <a:xfrm>
              <a:off x="8098969" y="4635904"/>
              <a:ext cx="2592843" cy="291955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6914A6FD-4391-46E6-915A-2DD60D4478A5}"/>
                </a:ext>
              </a:extLst>
            </p:cNvPr>
            <p:cNvPicPr>
              <a:picLocks noChangeAspect="1"/>
            </p:cNvPicPr>
            <p:nvPr/>
          </p:nvPicPr>
          <p:blipFill>
            <a:blip r:embed="rId10" cstate="email">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098969" y="3726605"/>
              <a:ext cx="2592844" cy="1944633"/>
            </a:xfrm>
            <a:prstGeom prst="rect">
              <a:avLst/>
            </a:prstGeom>
          </p:spPr>
        </p:pic>
        <p:pic>
          <p:nvPicPr>
            <p:cNvPr id="41" name="Picture 40">
              <a:extLst>
                <a:ext uri="{FF2B5EF4-FFF2-40B4-BE49-F238E27FC236}">
                  <a16:creationId xmlns:a16="http://schemas.microsoft.com/office/drawing/2014/main" id="{120CDC7E-C50A-4BD9-A251-D89318C21093}"/>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098968" y="1363445"/>
              <a:ext cx="2592845" cy="921799"/>
            </a:xfrm>
            <a:prstGeom prst="rect">
              <a:avLst/>
            </a:prstGeom>
          </p:spPr>
        </p:pic>
      </p:grpSp>
      <p:sp>
        <p:nvSpPr>
          <p:cNvPr id="42" name="Rectangle 41">
            <a:extLst>
              <a:ext uri="{FF2B5EF4-FFF2-40B4-BE49-F238E27FC236}">
                <a16:creationId xmlns:a16="http://schemas.microsoft.com/office/drawing/2014/main" id="{7F6004A5-782C-4B7E-A497-1E6EE979A3D0}"/>
              </a:ext>
            </a:extLst>
          </p:cNvPr>
          <p:cNvSpPr/>
          <p:nvPr/>
        </p:nvSpPr>
        <p:spPr>
          <a:xfrm>
            <a:off x="283028" y="3258441"/>
            <a:ext cx="7576458" cy="9363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Arial" panose="020B0604020202020204"/>
                <a:ea typeface="+mn-ea"/>
                <a:cs typeface="+mn-cs"/>
              </a:rPr>
              <a:t>Challenge: Choose one of the Return to 1616 animals and create a diorama to replicate their ideal habitat.</a:t>
            </a:r>
          </a:p>
        </p:txBody>
      </p:sp>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2" y="-4825"/>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Habitat Diorama</a:t>
            </a:r>
            <a:endParaRPr lang="en-AU" sz="2400" b="1">
              <a:solidFill>
                <a:schemeClr val="bg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6632DEA-2AFA-9569-FBCE-0613D7F7A60B}"/>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191A4E6F-E45E-9202-2527-5AE0782F9B80}"/>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280F32EB-32D8-F4D6-9818-CDA1064513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6A29375A-0F1C-A82E-4524-A1571E6D48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215155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0" y="1433458"/>
            <a:ext cx="10691813" cy="646331"/>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dirty="0">
                <a:ln>
                  <a:noFill/>
                </a:ln>
                <a:effectLst/>
                <a:uLnTx/>
                <a:uFillTx/>
                <a:latin typeface="Arial" panose="020B0604020202020204"/>
                <a:ea typeface="+mn-ea"/>
                <a:cs typeface="+mn-cs"/>
              </a:rPr>
              <a:t>What would a day in the life of an environmental scientist be like? Consider the Dirk Hartog Return to 1616 Ecological Restoration Project. </a:t>
            </a:r>
            <a:r>
              <a:rPr kumimoji="0" lang="en-US" sz="1200" b="0" i="0" u="none" strike="noStrike" kern="1200" cap="none" spc="0" normalizeH="0" baseline="0" noProof="0" dirty="0">
                <a:ln>
                  <a:noFill/>
                </a:ln>
                <a:effectLst/>
                <a:uLnTx/>
                <a:uFillTx/>
                <a:latin typeface="Arial" panose="020B0604020202020204"/>
                <a:ea typeface="+mn-ea"/>
                <a:cs typeface="+mn-cs"/>
                <a:hlinkClick r:id="rId3"/>
              </a:rPr>
              <a:t>Watch this video featuring a Return to 1616 research scientist</a:t>
            </a:r>
            <a:r>
              <a:rPr kumimoji="0" lang="en-US" sz="1200" b="0" i="0" u="none" strike="noStrike" kern="1200" cap="none" spc="0" normalizeH="0" baseline="0" noProof="0" dirty="0">
                <a:ln>
                  <a:noFill/>
                </a:ln>
                <a:effectLst/>
                <a:uLnTx/>
                <a:uFillTx/>
                <a:latin typeface="Arial" panose="020B0604020202020204"/>
                <a:ea typeface="+mn-ea"/>
                <a:cs typeface="+mn-cs"/>
                <a:hlinkClick r:id="rId4"/>
              </a:rPr>
              <a:t> </a:t>
            </a:r>
            <a:r>
              <a:rPr kumimoji="0" lang="en-US" sz="1200" b="0" i="0" u="none" strike="noStrike" kern="1200" cap="none" spc="0" normalizeH="0" baseline="0" noProof="0" dirty="0">
                <a:ln>
                  <a:noFill/>
                </a:ln>
                <a:effectLst/>
                <a:uLnTx/>
                <a:uFillTx/>
                <a:latin typeface="Arial" panose="020B0604020202020204"/>
                <a:ea typeface="+mn-ea"/>
                <a:cs typeface="+mn-cs"/>
              </a:rPr>
              <a:t>to learn more about environmental science work. Read about survey methods in </a:t>
            </a:r>
            <a:r>
              <a:rPr kumimoji="0" lang="en-US" sz="1200" b="0" i="0" u="none" strike="noStrike" kern="1200" cap="none" spc="0" normalizeH="0" baseline="0" noProof="0" dirty="0">
                <a:ln>
                  <a:noFill/>
                </a:ln>
                <a:effectLst/>
                <a:uLnTx/>
                <a:uFillTx/>
                <a:latin typeface="Arial" panose="020B0604020202020204"/>
                <a:ea typeface="+mn-ea"/>
                <a:cs typeface="+mn-cs"/>
                <a:hlinkClick r:id="rId5"/>
              </a:rPr>
              <a:t>Measuring Wildlife Changes</a:t>
            </a:r>
            <a:r>
              <a:rPr kumimoji="0" lang="en-US" sz="1200" b="0" i="0" u="none" strike="noStrike" kern="1200" cap="none" spc="0" normalizeH="0" baseline="0" noProof="0" dirty="0">
                <a:ln>
                  <a:noFill/>
                </a:ln>
                <a:effectLst/>
                <a:uLnTx/>
                <a:uFillTx/>
                <a:latin typeface="Arial" panose="020B0604020202020204"/>
                <a:ea typeface="+mn-ea"/>
                <a:cs typeface="+mn-cs"/>
              </a:rPr>
              <a:t>, </a:t>
            </a:r>
            <a:r>
              <a:rPr kumimoji="0" lang="en-US" sz="1200" b="0" i="0" u="none" strike="noStrike" kern="1200" cap="none" spc="0" normalizeH="0" baseline="0" noProof="0" dirty="0" err="1">
                <a:ln>
                  <a:noFill/>
                </a:ln>
                <a:effectLst/>
                <a:uLnTx/>
                <a:uFillTx/>
                <a:latin typeface="Arial" panose="020B0604020202020204"/>
                <a:ea typeface="+mn-ea"/>
                <a:cs typeface="+mn-cs"/>
              </a:rPr>
              <a:t>Landscope</a:t>
            </a:r>
            <a:r>
              <a:rPr kumimoji="0" lang="en-US" sz="1200" b="0" i="0" u="none" strike="noStrike" kern="1200" cap="none" spc="0" normalizeH="0" baseline="0" noProof="0" dirty="0">
                <a:ln>
                  <a:noFill/>
                </a:ln>
                <a:effectLst/>
                <a:uLnTx/>
                <a:uFillTx/>
                <a:latin typeface="Arial" panose="020B0604020202020204"/>
                <a:ea typeface="+mn-ea"/>
                <a:cs typeface="+mn-cs"/>
              </a:rPr>
              <a:t> articles. Reflect on your learning below. </a:t>
            </a: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Science Endeavour</a:t>
            </a:r>
            <a:endParaRPr lang="en-AU" sz="2400" b="1">
              <a:solidFill>
                <a:schemeClr val="bg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878E4F2-A2C8-4F9E-AE36-5E919B944F26}"/>
              </a:ext>
            </a:extLst>
          </p:cNvPr>
          <p:cNvSpPr/>
          <p:nvPr/>
        </p:nvSpPr>
        <p:spPr>
          <a:xfrm>
            <a:off x="75144" y="2097375"/>
            <a:ext cx="3442322" cy="3655512"/>
          </a:xfrm>
          <a:prstGeom prst="roundRect">
            <a:avLst>
              <a:gd name="adj" fmla="val 1476"/>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What do environmental scientists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Rectangle: Rounded Corners 31">
            <a:extLst>
              <a:ext uri="{FF2B5EF4-FFF2-40B4-BE49-F238E27FC236}">
                <a16:creationId xmlns:a16="http://schemas.microsoft.com/office/drawing/2014/main" id="{26A4F9E1-2A6E-4F3E-A5B7-3122F7BA8F19}"/>
              </a:ext>
            </a:extLst>
          </p:cNvPr>
          <p:cNvSpPr/>
          <p:nvPr/>
        </p:nvSpPr>
        <p:spPr>
          <a:xfrm>
            <a:off x="3615939" y="2097375"/>
            <a:ext cx="3442322" cy="3655512"/>
          </a:xfrm>
          <a:prstGeom prst="roundRect">
            <a:avLst>
              <a:gd name="adj" fmla="val 1476"/>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do they do 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ectangle: Rounded Corners 30">
            <a:extLst>
              <a:ext uri="{FF2B5EF4-FFF2-40B4-BE49-F238E27FC236}">
                <a16:creationId xmlns:a16="http://schemas.microsoft.com/office/drawing/2014/main" id="{3BA99892-F94E-4A61-AF09-D98C3F72AF09}"/>
              </a:ext>
            </a:extLst>
          </p:cNvPr>
          <p:cNvSpPr/>
          <p:nvPr/>
        </p:nvSpPr>
        <p:spPr>
          <a:xfrm>
            <a:off x="7147663" y="2097375"/>
            <a:ext cx="3442322" cy="3655512"/>
          </a:xfrm>
          <a:prstGeom prst="roundRect">
            <a:avLst>
              <a:gd name="adj" fmla="val 1476"/>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does it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84A6F003-040D-4103-B677-22BD1E7ED2D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87085" y="5874755"/>
            <a:ext cx="10502900" cy="1563053"/>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CB0C6A77-6322-69B9-750B-0267753603E8}"/>
              </a:ext>
            </a:extLst>
          </p:cNvPr>
          <p:cNvGrpSpPr/>
          <p:nvPr/>
        </p:nvGrpSpPr>
        <p:grpSpPr>
          <a:xfrm>
            <a:off x="8284057" y="211711"/>
            <a:ext cx="2194387" cy="915344"/>
            <a:chOff x="3319088" y="3803813"/>
            <a:chExt cx="3993343" cy="1665742"/>
          </a:xfrm>
        </p:grpSpPr>
        <p:sp>
          <p:nvSpPr>
            <p:cNvPr id="10" name="Rectangle: Rounded Corners 9">
              <a:extLst>
                <a:ext uri="{FF2B5EF4-FFF2-40B4-BE49-F238E27FC236}">
                  <a16:creationId xmlns:a16="http://schemas.microsoft.com/office/drawing/2014/main" id="{F3424737-FC09-DF69-9162-BAB87D67B9B5}"/>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1" name="Picture 10" descr="A close-up of a logo&#10;&#10;Description automatically generated">
              <a:extLst>
                <a:ext uri="{FF2B5EF4-FFF2-40B4-BE49-F238E27FC236}">
                  <a16:creationId xmlns:a16="http://schemas.microsoft.com/office/drawing/2014/main" id="{FBBDA9EB-852B-7E28-89E9-7E2EAF32EC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2" name="Picture 11" descr="A brown and white image of a rodent&#10;&#10;Description automatically generated">
              <a:extLst>
                <a:ext uri="{FF2B5EF4-FFF2-40B4-BE49-F238E27FC236}">
                  <a16:creationId xmlns:a16="http://schemas.microsoft.com/office/drawing/2014/main" id="{625238A6-E9CC-4EA0-75FE-0DE9E611F8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66607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National Park Treasure Hunt</a:t>
            </a:r>
            <a:endParaRPr lang="en-AU" sz="2400" b="1">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FCA155C-E705-4A81-B403-240DB1505667}"/>
              </a:ext>
            </a:extLst>
          </p:cNvPr>
          <p:cNvSpPr txBox="1"/>
          <p:nvPr/>
        </p:nvSpPr>
        <p:spPr>
          <a:xfrm>
            <a:off x="211561" y="1630684"/>
            <a:ext cx="5221432"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This A-Z treasure hunt game will help you to tune into your surroundings. Could you create one for the Shark Bay region? See how many things you can notice on your next visit to a National Park.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 = Ant. Can you find an ant out exploring?</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B = Birds next. What bird created this nest?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 = Chewed leaf. What has eaten this leaf?</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 = Dew. Can you find any moisture on a plant or the ground?</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E = Earthworm</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F = Feather. What bird left this clue?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 = Green leaf</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 = Hollow. Can you spot a good place for an animal to live?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I = Insect. Can you find an insect?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J = Jewel. Can you find something you think is treasure?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K = Kangaroo</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L = Ladybug</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M = Moss or mushroom</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N = Nut. Can you see any signs of animals eating the seeds?</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 = Orange. Can you find something orange?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 = Poo. What animal left this dropping?</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Q = Quick animal. Find something moving fast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R = Reptile. Can you see any cold-blooded animals?</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 = Sign. What does it say?</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 = Tree sap.</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U = Underground. Can you find something that lives underground?</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V = Vine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 = Web. Can you see a spider in a web?</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X =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Xanthorrea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Another word for grasstree. Can you find one?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Y = Y shaped stick</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Z = Zoo. Can you find something that could be in a zoo?</a:t>
            </a: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 name="Picture 6" descr="A picture containing outdoor, sky, water, nature&#10;&#10;Description automatically generated">
            <a:extLst>
              <a:ext uri="{FF2B5EF4-FFF2-40B4-BE49-F238E27FC236}">
                <a16:creationId xmlns:a16="http://schemas.microsoft.com/office/drawing/2014/main" id="{6F080B65-C506-4E57-9300-5DF4DD920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138" y="1512040"/>
            <a:ext cx="4402200" cy="5869600"/>
          </a:xfrm>
          <a:prstGeom prst="rect">
            <a:avLst/>
          </a:prstGeom>
          <a:ln>
            <a:noFill/>
          </a:ln>
          <a:effectLst>
            <a:outerShdw blurRad="190500" algn="tl" rotWithShape="0">
              <a:srgbClr val="000000">
                <a:alpha val="70000"/>
              </a:srgbClr>
            </a:outerShdw>
          </a:effectLst>
        </p:spPr>
      </p:pic>
      <p:grpSp>
        <p:nvGrpSpPr>
          <p:cNvPr id="11" name="Group 10">
            <a:extLst>
              <a:ext uri="{FF2B5EF4-FFF2-40B4-BE49-F238E27FC236}">
                <a16:creationId xmlns:a16="http://schemas.microsoft.com/office/drawing/2014/main" id="{50468AC9-65B9-FF6B-F768-CA0669B6CFF5}"/>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6484A4A4-80F8-9C86-56CC-DD0A21338347}"/>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2CFDACFE-54FA-7C66-8A6F-515C5E7FC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D7E0402E-B4AE-F5B7-115A-D524AEF60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91512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100365" y="1564544"/>
            <a:ext cx="10691813" cy="156966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Have you ever been to Dirk Hartog Island? Consider using the </a:t>
            </a:r>
            <a:r>
              <a:rPr lang="en-US" sz="1200" dirty="0">
                <a:solidFill>
                  <a:prstClr val="black"/>
                </a:solidFill>
                <a:latin typeface="Arial" panose="020B0604020202020204"/>
                <a:hlinkClick r:id="rId3"/>
              </a:rPr>
              <a:t>virtual tour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to learn more about the environment. Share your perceptions below: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following people are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recognised</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in the history of Dirk Hartog Island. What would you expect their perceptions of the environment to be in their era? Work with your classmates to research, prepare and share a series of presentations or dramatized interviews to learn more about these people?</a:t>
            </a: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History of Dirk Hartog Island</a:t>
            </a:r>
            <a:endParaRPr lang="en-AU" sz="2400" b="1">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4FB3639-3D7B-482D-97F8-A36F96CFD467}"/>
              </a:ext>
            </a:extLst>
          </p:cNvPr>
          <p:cNvGraphicFramePr/>
          <p:nvPr>
            <p:extLst>
              <p:ext uri="{D42A27DB-BD31-4B8C-83A1-F6EECF244321}">
                <p14:modId xmlns:p14="http://schemas.microsoft.com/office/powerpoint/2010/main" val="114546529"/>
              </p:ext>
            </p:extLst>
          </p:nvPr>
        </p:nvGraphicFramePr>
        <p:xfrm>
          <a:off x="222325" y="3265714"/>
          <a:ext cx="10447892" cy="4097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Rounded Corners 2">
            <a:extLst>
              <a:ext uri="{FF2B5EF4-FFF2-40B4-BE49-F238E27FC236}">
                <a16:creationId xmlns:a16="http://schemas.microsoft.com/office/drawing/2014/main" id="{80BD553D-8700-4844-874A-F1657515738E}"/>
              </a:ext>
            </a:extLst>
          </p:cNvPr>
          <p:cNvSpPr/>
          <p:nvPr/>
        </p:nvSpPr>
        <p:spPr>
          <a:xfrm>
            <a:off x="666974" y="1924586"/>
            <a:ext cx="9391426" cy="668007"/>
          </a:xfrm>
          <a:prstGeom prst="round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My perceptions: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532D9014-C20D-3BA2-D494-5C0EF48DA8F9}"/>
              </a:ext>
            </a:extLst>
          </p:cNvPr>
          <p:cNvGrpSpPr/>
          <p:nvPr/>
        </p:nvGrpSpPr>
        <p:grpSpPr>
          <a:xfrm>
            <a:off x="8284057" y="211711"/>
            <a:ext cx="2194387" cy="915344"/>
            <a:chOff x="3319088" y="3803813"/>
            <a:chExt cx="3993343" cy="1665742"/>
          </a:xfrm>
        </p:grpSpPr>
        <p:sp>
          <p:nvSpPr>
            <p:cNvPr id="11" name="Rectangle: Rounded Corners 10">
              <a:extLst>
                <a:ext uri="{FF2B5EF4-FFF2-40B4-BE49-F238E27FC236}">
                  <a16:creationId xmlns:a16="http://schemas.microsoft.com/office/drawing/2014/main" id="{9E4365DB-352B-1071-091E-0D08EDFBE520}"/>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close-up of a logo&#10;&#10;Description automatically generated">
              <a:extLst>
                <a:ext uri="{FF2B5EF4-FFF2-40B4-BE49-F238E27FC236}">
                  <a16:creationId xmlns:a16="http://schemas.microsoft.com/office/drawing/2014/main" id="{0CA0B091-9EE0-01F9-5730-A3B1D5DECA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50807C84-EFEE-4B85-64E2-76C0BD7E61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45392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ody of water with a blue sky and clouds&#10;&#10;Description automatically generated with medium confidence">
            <a:extLst>
              <a:ext uri="{FF2B5EF4-FFF2-40B4-BE49-F238E27FC236}">
                <a16:creationId xmlns:a16="http://schemas.microsoft.com/office/drawing/2014/main" id="{3AB0B459-77BF-47E2-8CC4-30F36722AEBA}"/>
              </a:ext>
            </a:extLst>
          </p:cNvPr>
          <p:cNvPicPr>
            <a:picLocks noChangeAspect="1"/>
          </p:cNvPicPr>
          <p:nvPr/>
        </p:nvPicPr>
        <p:blipFill rotWithShape="1">
          <a:blip r:embed="rId2" cstate="email">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 y="3194223"/>
            <a:ext cx="10691813" cy="4365452"/>
          </a:xfrm>
          <a:prstGeom prst="rect">
            <a:avLst/>
          </a:prstGeom>
        </p:spPr>
      </p:pic>
      <p:sp>
        <p:nvSpPr>
          <p:cNvPr id="24" name="Rectangle 23">
            <a:extLst>
              <a:ext uri="{FF2B5EF4-FFF2-40B4-BE49-F238E27FC236}">
                <a16:creationId xmlns:a16="http://schemas.microsoft.com/office/drawing/2014/main" id="{270F6886-8FC9-42F4-BEA7-DA48DE95946C}"/>
              </a:ext>
            </a:extLst>
          </p:cNvPr>
          <p:cNvSpPr/>
          <p:nvPr/>
        </p:nvSpPr>
        <p:spPr>
          <a:xfrm>
            <a:off x="0" y="1372299"/>
            <a:ext cx="10691813" cy="18122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Who was Dirk Hartog?</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93517" y="3301750"/>
            <a:ext cx="5059882" cy="1945660"/>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do we know about Dirk Hartog?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F141D870-CBB0-4B66-BE60-685F67655F48}"/>
              </a:ext>
            </a:extLst>
          </p:cNvPr>
          <p:cNvSpPr/>
          <p:nvPr/>
        </p:nvSpPr>
        <p:spPr>
          <a:xfrm>
            <a:off x="0" y="1381992"/>
            <a:ext cx="9341427" cy="1802539"/>
          </a:xfrm>
          <a:prstGeom prst="roundRect">
            <a:avLst>
              <a:gd name="adj" fmla="val 158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25 October 1616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The first recorded European landing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on Dirk Hartog Island in Shark Bay,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Western Australia</a:t>
            </a:r>
          </a:p>
        </p:txBody>
      </p:sp>
      <p:pic>
        <p:nvPicPr>
          <p:cNvPr id="6" name="Picture 5" descr="A picture containing text, linedrawing&#10;&#10;Description automatically generated">
            <a:extLst>
              <a:ext uri="{FF2B5EF4-FFF2-40B4-BE49-F238E27FC236}">
                <a16:creationId xmlns:a16="http://schemas.microsoft.com/office/drawing/2014/main" id="{C2D61905-255B-4B6F-BD5A-335C15921059}"/>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17871" y="1477309"/>
            <a:ext cx="2638859" cy="1611904"/>
          </a:xfrm>
          <a:prstGeom prst="rect">
            <a:avLst/>
          </a:prstGeom>
          <a:ln>
            <a:noFill/>
          </a:ln>
        </p:spPr>
      </p:pic>
      <p:pic>
        <p:nvPicPr>
          <p:cNvPr id="22" name="Picture 21" descr="A portrait of a person&#10;&#10;Description automatically generated with medium confidence">
            <a:extLst>
              <a:ext uri="{FF2B5EF4-FFF2-40B4-BE49-F238E27FC236}">
                <a16:creationId xmlns:a16="http://schemas.microsoft.com/office/drawing/2014/main" id="{AC99BA5A-0067-47D8-9259-C8F722400775}"/>
              </a:ext>
            </a:extLst>
          </p:cNvPr>
          <p:cNvPicPr>
            <a:picLocks noChangeAspect="1"/>
          </p:cNvPicPr>
          <p:nvPr/>
        </p:nvPicPr>
        <p:blipFill>
          <a:blip r:embed="rId7" cstate="email">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5083" y="1488819"/>
            <a:ext cx="1361208" cy="1588883"/>
          </a:xfrm>
          <a:prstGeom prst="rect">
            <a:avLst/>
          </a:prstGeom>
        </p:spPr>
      </p:pic>
      <p:sp>
        <p:nvSpPr>
          <p:cNvPr id="25" name="Rectangle: Rounded Corners 24">
            <a:extLst>
              <a:ext uri="{FF2B5EF4-FFF2-40B4-BE49-F238E27FC236}">
                <a16:creationId xmlns:a16="http://schemas.microsoft.com/office/drawing/2014/main" id="{E70E43F5-F98D-44B3-A34E-7ED341B9573F}"/>
              </a:ext>
            </a:extLst>
          </p:cNvPr>
          <p:cNvSpPr/>
          <p:nvPr/>
        </p:nvSpPr>
        <p:spPr>
          <a:xfrm>
            <a:off x="93517" y="5361708"/>
            <a:ext cx="5059882" cy="2097138"/>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would you like to find out?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Rectangle: Rounded Corners 25">
            <a:extLst>
              <a:ext uri="{FF2B5EF4-FFF2-40B4-BE49-F238E27FC236}">
                <a16:creationId xmlns:a16="http://schemas.microsoft.com/office/drawing/2014/main" id="{10F0322C-42D3-4367-9BBA-C1A3A64C9932}"/>
              </a:ext>
            </a:extLst>
          </p:cNvPr>
          <p:cNvSpPr/>
          <p:nvPr/>
        </p:nvSpPr>
        <p:spPr>
          <a:xfrm>
            <a:off x="5246914" y="3301747"/>
            <a:ext cx="5351383" cy="4157099"/>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Research Dirk Hartog to learn more and share any interesting points 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1ACF2453-6779-132A-F596-736ED1DC2F39}"/>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C7065FEB-6A6F-6385-4070-F08863063998}"/>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085D3FAA-8726-03E9-0028-4C2FE15300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AB14A33A-271D-DC88-F82B-7656CCF2DE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142240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0" y="1476888"/>
            <a:ext cx="4027715" cy="138499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What do you know about land use at Dirk Hartog Island? How has the land been used? What was the impact on the environment? How is it used today?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Use your research skills to find out more about the way in which the land has been used over time and share your findings here.</a:t>
            </a: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Land Use at Dirk Hartog Island</a:t>
            </a:r>
            <a:endParaRPr lang="en-AU" sz="2400" b="1">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4FB3639-3D7B-482D-97F8-A36F96CFD467}"/>
              </a:ext>
            </a:extLst>
          </p:cNvPr>
          <p:cNvGraphicFramePr/>
          <p:nvPr/>
        </p:nvGraphicFramePr>
        <p:xfrm>
          <a:off x="174173" y="2874141"/>
          <a:ext cx="3973284" cy="3881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4">
            <a:extLst>
              <a:ext uri="{FF2B5EF4-FFF2-40B4-BE49-F238E27FC236}">
                <a16:creationId xmlns:a16="http://schemas.microsoft.com/office/drawing/2014/main" id="{914B5C6E-CDAC-42A7-BFD6-F8BD0019D288}"/>
              </a:ext>
            </a:extLst>
          </p:cNvPr>
          <p:cNvGraphicFramePr>
            <a:graphicFrameLocks noGrp="1"/>
          </p:cNvGraphicFramePr>
          <p:nvPr/>
        </p:nvGraphicFramePr>
        <p:xfrm>
          <a:off x="4027715" y="1527020"/>
          <a:ext cx="6522582" cy="5929691"/>
        </p:xfrm>
        <a:graphic>
          <a:graphicData uri="http://schemas.openxmlformats.org/drawingml/2006/table">
            <a:tbl>
              <a:tblPr firstRow="1" bandRow="1">
                <a:tableStyleId>{5940675A-B579-460E-94D1-54222C63F5DA}</a:tableStyleId>
              </a:tblPr>
              <a:tblGrid>
                <a:gridCol w="1109620">
                  <a:extLst>
                    <a:ext uri="{9D8B030D-6E8A-4147-A177-3AD203B41FA5}">
                      <a16:colId xmlns:a16="http://schemas.microsoft.com/office/drawing/2014/main" val="2528690693"/>
                    </a:ext>
                  </a:extLst>
                </a:gridCol>
                <a:gridCol w="1840408">
                  <a:extLst>
                    <a:ext uri="{9D8B030D-6E8A-4147-A177-3AD203B41FA5}">
                      <a16:colId xmlns:a16="http://schemas.microsoft.com/office/drawing/2014/main" val="2035502962"/>
                    </a:ext>
                  </a:extLst>
                </a:gridCol>
                <a:gridCol w="1872343">
                  <a:extLst>
                    <a:ext uri="{9D8B030D-6E8A-4147-A177-3AD203B41FA5}">
                      <a16:colId xmlns:a16="http://schemas.microsoft.com/office/drawing/2014/main" val="94913902"/>
                    </a:ext>
                  </a:extLst>
                </a:gridCol>
                <a:gridCol w="1700211">
                  <a:extLst>
                    <a:ext uri="{9D8B030D-6E8A-4147-A177-3AD203B41FA5}">
                      <a16:colId xmlns:a16="http://schemas.microsoft.com/office/drawing/2014/main" val="931094491"/>
                    </a:ext>
                  </a:extLst>
                </a:gridCol>
              </a:tblGrid>
              <a:tr h="393554">
                <a:tc>
                  <a:txBody>
                    <a:bodyPr/>
                    <a:lstStyle/>
                    <a:p>
                      <a:pPr algn="ctr"/>
                      <a:r>
                        <a:rPr lang="en-US" sz="1200" b="1">
                          <a:solidFill>
                            <a:schemeClr val="bg1"/>
                          </a:solidFill>
                        </a:rPr>
                        <a:t>Era</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pPr algn="ctr"/>
                      <a:r>
                        <a:rPr lang="en-US" sz="1200" b="1">
                          <a:solidFill>
                            <a:schemeClr val="bg1"/>
                          </a:solidFill>
                        </a:rPr>
                        <a:t>Land Use</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pPr algn="ctr"/>
                      <a:r>
                        <a:rPr lang="en-US" sz="1200" b="1">
                          <a:solidFill>
                            <a:schemeClr val="bg1"/>
                          </a:solidFill>
                        </a:rPr>
                        <a:t>Impact</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pPr algn="ctr"/>
                      <a:r>
                        <a:rPr lang="en-US" sz="1200" b="1">
                          <a:solidFill>
                            <a:schemeClr val="bg1"/>
                          </a:solidFill>
                        </a:rPr>
                        <a:t>My Thoughts</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903339940"/>
                  </a:ext>
                </a:extLst>
              </a:tr>
              <a:tr h="1845379">
                <a:tc>
                  <a:txBody>
                    <a:bodyPr/>
                    <a:lstStyle/>
                    <a:p>
                      <a:pPr algn="ctr"/>
                      <a:r>
                        <a:rPr lang="en-US" sz="1200"/>
                        <a:t>Pre-1616</a:t>
                      </a:r>
                      <a:endParaRPr lang="en-AU" sz="120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88691867"/>
                  </a:ext>
                </a:extLst>
              </a:tr>
              <a:tr h="1845379">
                <a:tc>
                  <a:txBody>
                    <a:bodyPr/>
                    <a:lstStyle/>
                    <a:p>
                      <a:pPr algn="ctr"/>
                      <a:r>
                        <a:rPr lang="en-US" sz="1200"/>
                        <a:t>1869-2009</a:t>
                      </a:r>
                      <a:endParaRPr lang="en-AU" sz="120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6694032"/>
                  </a:ext>
                </a:extLst>
              </a:tr>
              <a:tr h="1845379">
                <a:tc>
                  <a:txBody>
                    <a:bodyPr/>
                    <a:lstStyle/>
                    <a:p>
                      <a:pPr algn="ctr"/>
                      <a:r>
                        <a:rPr lang="en-US" sz="1200"/>
                        <a:t>2009-now</a:t>
                      </a:r>
                      <a:endParaRPr lang="en-AU" sz="120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8890719"/>
                  </a:ext>
                </a:extLst>
              </a:tr>
            </a:tbl>
          </a:graphicData>
        </a:graphic>
      </p:graphicFrame>
      <p:pic>
        <p:nvPicPr>
          <p:cNvPr id="5" name="Picture 4" descr="A brown and white image of a rodent&#10;&#10;Description automatically generated">
            <a:extLst>
              <a:ext uri="{FF2B5EF4-FFF2-40B4-BE49-F238E27FC236}">
                <a16:creationId xmlns:a16="http://schemas.microsoft.com/office/drawing/2014/main" id="{F939BA64-9EF6-A10B-A55D-62A4683952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315" y="6338993"/>
            <a:ext cx="1369785" cy="1117718"/>
          </a:xfrm>
          <a:prstGeom prst="rect">
            <a:avLst/>
          </a:prstGeom>
        </p:spPr>
      </p:pic>
      <p:grpSp>
        <p:nvGrpSpPr>
          <p:cNvPr id="11" name="Group 10">
            <a:extLst>
              <a:ext uri="{FF2B5EF4-FFF2-40B4-BE49-F238E27FC236}">
                <a16:creationId xmlns:a16="http://schemas.microsoft.com/office/drawing/2014/main" id="{031962E5-BB05-EB8B-F556-CF2BFAE02945}"/>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B6A14970-8B74-EB80-97C6-CB4FA75394D0}"/>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1479889E-747B-36FC-105D-764C899543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7106E53D-F42D-422A-8603-8308D6373F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3355035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5556303"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Create a Diary Extract</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72737" y="1455626"/>
            <a:ext cx="7824354" cy="2098066"/>
          </a:xfrm>
          <a:prstGeom prst="roundRect">
            <a:avLst>
              <a:gd name="adj" fmla="val 941"/>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In 1699, William Dampier described what is thought to be a banded hare-wallaby in his diary: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Can you imagine being one of the European crew members arriving in Australian waters, coming ashore, and seeing one of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animals for the very first time? Create a journal extract from the point of view of a member of the expedition describing one of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descr="A picture containing ground, outdoor, mammal, dirt&#10;&#10;Description automatically generated">
            <a:extLst>
              <a:ext uri="{FF2B5EF4-FFF2-40B4-BE49-F238E27FC236}">
                <a16:creationId xmlns:a16="http://schemas.microsoft.com/office/drawing/2014/main" id="{F12AB197-831A-4322-A90A-330CC09EC3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8028150" y="1471515"/>
            <a:ext cx="2590926" cy="1915722"/>
          </a:xfrm>
          <a:prstGeom prst="rect">
            <a:avLst/>
          </a:prstGeom>
          <a:ln>
            <a:solidFill>
              <a:schemeClr val="tx1"/>
            </a:solidFill>
          </a:ln>
        </p:spPr>
      </p:pic>
      <p:pic>
        <p:nvPicPr>
          <p:cNvPr id="16" name="Picture 15">
            <a:extLst>
              <a:ext uri="{FF2B5EF4-FFF2-40B4-BE49-F238E27FC236}">
                <a16:creationId xmlns:a16="http://schemas.microsoft.com/office/drawing/2014/main" id="{1325C96F-03FE-4FA0-A191-F9B15F4C464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Texturizer/>
                    </a14:imgEffect>
                    <a14:imgEffect>
                      <a14:sharpenSoften amount="50000"/>
                    </a14:imgEffect>
                  </a14:imgLayer>
                </a14:imgProps>
              </a:ext>
              <a:ext uri="{28A0092B-C50C-407E-A947-70E740481C1C}">
                <a14:useLocalDpi xmlns:a14="http://schemas.microsoft.com/office/drawing/2010/main" val="0"/>
              </a:ext>
            </a:extLst>
          </a:blip>
          <a:srcRect/>
          <a:stretch/>
        </p:blipFill>
        <p:spPr>
          <a:xfrm>
            <a:off x="1467129" y="1753412"/>
            <a:ext cx="5158975" cy="927441"/>
          </a:xfrm>
          <a:prstGeom prst="rect">
            <a:avLst/>
          </a:prstGeom>
        </p:spPr>
      </p:pic>
      <p:sp>
        <p:nvSpPr>
          <p:cNvPr id="11" name="Rectangle: Rounded Corners 10">
            <a:extLst>
              <a:ext uri="{FF2B5EF4-FFF2-40B4-BE49-F238E27FC236}">
                <a16:creationId xmlns:a16="http://schemas.microsoft.com/office/drawing/2014/main" id="{DDC30B46-71BE-4E4C-AB01-A72AF9FCBE69}"/>
              </a:ext>
            </a:extLst>
          </p:cNvPr>
          <p:cNvSpPr/>
          <p:nvPr/>
        </p:nvSpPr>
        <p:spPr>
          <a:xfrm>
            <a:off x="72737" y="3470564"/>
            <a:ext cx="10546339" cy="2705492"/>
          </a:xfrm>
          <a:prstGeom prst="roundRect">
            <a:avLst>
              <a:gd name="adj" fmla="val 941"/>
            </a:avLst>
          </a:prstGeom>
          <a:blipFill>
            <a:blip r:embed="rId6">
              <a:alphaModFix amt="92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rench Script MT" panose="03020402040607040605" pitchFamily="66" charset="0"/>
                <a:ea typeface="+mn-ea"/>
                <a:cs typeface="+mn-cs"/>
              </a:rPr>
              <a:t>Write here: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ench Script MT" panose="03020402040607040605" pitchFamily="66"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ench Script MT" panose="03020402040607040605" pitchFamily="66" charset="0"/>
              <a:ea typeface="+mn-ea"/>
              <a:cs typeface="+mn-cs"/>
            </a:endParaRPr>
          </a:p>
        </p:txBody>
      </p:sp>
      <p:graphicFrame>
        <p:nvGraphicFramePr>
          <p:cNvPr id="13" name="Diagram 12">
            <a:extLst>
              <a:ext uri="{FF2B5EF4-FFF2-40B4-BE49-F238E27FC236}">
                <a16:creationId xmlns:a16="http://schemas.microsoft.com/office/drawing/2014/main" id="{4AFA3595-D697-4D7F-8D32-64AFC49E732C}"/>
              </a:ext>
            </a:extLst>
          </p:cNvPr>
          <p:cNvGraphicFramePr/>
          <p:nvPr/>
        </p:nvGraphicFramePr>
        <p:xfrm>
          <a:off x="0" y="6313373"/>
          <a:ext cx="10691812" cy="12463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2" name="Group 11">
            <a:extLst>
              <a:ext uri="{FF2B5EF4-FFF2-40B4-BE49-F238E27FC236}">
                <a16:creationId xmlns:a16="http://schemas.microsoft.com/office/drawing/2014/main" id="{9126EFC3-4138-F995-6ECD-4969F5F0AC18}"/>
              </a:ext>
            </a:extLst>
          </p:cNvPr>
          <p:cNvGrpSpPr/>
          <p:nvPr/>
        </p:nvGrpSpPr>
        <p:grpSpPr>
          <a:xfrm>
            <a:off x="8284057" y="211711"/>
            <a:ext cx="2194387" cy="915344"/>
            <a:chOff x="3319088" y="3803813"/>
            <a:chExt cx="3993343" cy="1665742"/>
          </a:xfrm>
        </p:grpSpPr>
        <p:sp>
          <p:nvSpPr>
            <p:cNvPr id="14" name="Rectangle: Rounded Corners 13">
              <a:extLst>
                <a:ext uri="{FF2B5EF4-FFF2-40B4-BE49-F238E27FC236}">
                  <a16:creationId xmlns:a16="http://schemas.microsoft.com/office/drawing/2014/main" id="{4215A2B4-4BB3-0B20-7C48-8AA1D396EFB9}"/>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5" name="Picture 14" descr="A close-up of a logo&#10;&#10;Description automatically generated">
              <a:extLst>
                <a:ext uri="{FF2B5EF4-FFF2-40B4-BE49-F238E27FC236}">
                  <a16:creationId xmlns:a16="http://schemas.microsoft.com/office/drawing/2014/main" id="{F1F6872A-3215-DF83-CA27-0ACAAECAA8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8456C6E6-7B72-157C-7621-C2C0DC81BA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123265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53235"/>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Positive Persuasion</a:t>
            </a:r>
            <a:endParaRPr lang="en-AU" sz="2400" b="1">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C802EB9-40BD-4841-A55C-1C8BD7EF8950}"/>
              </a:ext>
            </a:extLst>
          </p:cNvPr>
          <p:cNvSpPr txBox="1"/>
          <p:nvPr/>
        </p:nvSpPr>
        <p:spPr>
          <a:xfrm>
            <a:off x="91615" y="1609445"/>
            <a:ext cx="4637654" cy="54476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Project has facilitated the reintroduction of many species of animals to Dirk Hartog Island’s ecosystem. Choose one of the animals and research their importance and the threats they face. Using your research, consider actions that will help to ensure the survival of the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Challenge: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Prepare a persuasive text to encourage others to support and implement positive actions to protect your animal.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This activity is intended to encourage a positive and respectful approach to protecting Australia’s threatened animals. Explore persuasive writing and learn how it is different to whining and complaining. For example,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4"/>
              </a:rPr>
              <a:t>https://www.youtube.com/watch?v=hD9arWXIddM</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Guiding Questions</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What are the key actions that will help your animal to survive?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What would you like to achieve through persuasive text?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Who will be your target audience?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How will you present your persuasive text for positive impact (poster, newspaper article, letter, etc.)?</a:t>
            </a:r>
          </a:p>
        </p:txBody>
      </p:sp>
      <p:pic>
        <p:nvPicPr>
          <p:cNvPr id="15" name="Picture 14" descr="Diagram&#10;&#10;Description automatically generated">
            <a:extLst>
              <a:ext uri="{FF2B5EF4-FFF2-40B4-BE49-F238E27FC236}">
                <a16:creationId xmlns:a16="http://schemas.microsoft.com/office/drawing/2014/main" id="{046ED1C6-80E2-46C5-849B-0D8A188052AB}"/>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12136" y="5190694"/>
            <a:ext cx="5688062" cy="1866396"/>
          </a:xfrm>
          <a:prstGeom prst="rect">
            <a:avLst/>
          </a:prstGeom>
        </p:spPr>
      </p:pic>
      <p:pic>
        <p:nvPicPr>
          <p:cNvPr id="18" name="Online Media 17" title="Persuasive Writing for Kids: What is It?">
            <a:hlinkClick r:id="" action="ppaction://media"/>
            <a:extLst>
              <a:ext uri="{FF2B5EF4-FFF2-40B4-BE49-F238E27FC236}">
                <a16:creationId xmlns:a16="http://schemas.microsoft.com/office/drawing/2014/main" id="{CF84EB02-0A04-4F59-84BE-92F11517EA77}"/>
              </a:ext>
            </a:extLst>
          </p:cNvPr>
          <p:cNvPicPr>
            <a:picLocks noRot="1" noChangeAspect="1"/>
          </p:cNvPicPr>
          <p:nvPr>
            <a:videoFile r:link="rId1"/>
          </p:nvPr>
        </p:nvPicPr>
        <p:blipFill>
          <a:blip r:embed="rId7"/>
          <a:stretch>
            <a:fillRect/>
          </a:stretch>
        </p:blipFill>
        <p:spPr>
          <a:xfrm>
            <a:off x="4912136" y="1609445"/>
            <a:ext cx="5618774" cy="3174607"/>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grpSp>
        <p:nvGrpSpPr>
          <p:cNvPr id="9" name="Group 8">
            <a:extLst>
              <a:ext uri="{FF2B5EF4-FFF2-40B4-BE49-F238E27FC236}">
                <a16:creationId xmlns:a16="http://schemas.microsoft.com/office/drawing/2014/main" id="{1D1277E6-4563-AE9F-BD61-66D4DA5AA67F}"/>
              </a:ext>
            </a:extLst>
          </p:cNvPr>
          <p:cNvGrpSpPr/>
          <p:nvPr/>
        </p:nvGrpSpPr>
        <p:grpSpPr>
          <a:xfrm>
            <a:off x="8284057" y="211711"/>
            <a:ext cx="2194387" cy="915344"/>
            <a:chOff x="3319088" y="3803813"/>
            <a:chExt cx="3993343" cy="1665742"/>
          </a:xfrm>
        </p:grpSpPr>
        <p:sp>
          <p:nvSpPr>
            <p:cNvPr id="10" name="Rectangle: Rounded Corners 9">
              <a:extLst>
                <a:ext uri="{FF2B5EF4-FFF2-40B4-BE49-F238E27FC236}">
                  <a16:creationId xmlns:a16="http://schemas.microsoft.com/office/drawing/2014/main" id="{0678E463-AF6E-30F2-97CA-750E9A2FFF82}"/>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close-up of a logo&#10;&#10;Description automatically generated">
              <a:extLst>
                <a:ext uri="{FF2B5EF4-FFF2-40B4-BE49-F238E27FC236}">
                  <a16:creationId xmlns:a16="http://schemas.microsoft.com/office/drawing/2014/main" id="{7B76F263-1452-F4D2-5A57-A953BE103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3" name="Picture 12" descr="A brown and white image of a rodent&#10;&#10;Description automatically generated">
              <a:extLst>
                <a:ext uri="{FF2B5EF4-FFF2-40B4-BE49-F238E27FC236}">
                  <a16:creationId xmlns:a16="http://schemas.microsoft.com/office/drawing/2014/main" id="{9199A9E3-EC0E-BB66-A3A7-0111D04CE3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471518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ocky landscape with a body of water in the distance&#10;&#10;Description automatically generated with low confidence">
            <a:extLst>
              <a:ext uri="{FF2B5EF4-FFF2-40B4-BE49-F238E27FC236}">
                <a16:creationId xmlns:a16="http://schemas.microsoft.com/office/drawing/2014/main" id="{2F062744-F6E3-4C17-A3AD-48ECCD6EC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48077"/>
            <a:ext cx="10691813" cy="2411598"/>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Online Quiz</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E1F0A9-1ABD-4EFB-9A0B-ABD2FD93732D}"/>
              </a:ext>
            </a:extLst>
          </p:cNvPr>
          <p:cNvSpPr txBox="1"/>
          <p:nvPr/>
        </p:nvSpPr>
        <p:spPr>
          <a:xfrm>
            <a:off x="0" y="1502737"/>
            <a:ext cx="7382108" cy="11079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Challenge yourself to answer as many questions as you can about ecological restoration and Dirk Hartog Island National Park.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Click Here to Begin!</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32B6042D-9D0F-47B6-8083-347B3F7516CA}"/>
              </a:ext>
            </a:extLst>
          </p:cNvPr>
          <p:cNvSpPr txBox="1"/>
          <p:nvPr/>
        </p:nvSpPr>
        <p:spPr>
          <a:xfrm>
            <a:off x="136067" y="4819287"/>
            <a:ext cx="271549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panose="020B0604020202020204"/>
                <a:ea typeface="+mn-ea"/>
                <a:cs typeface="+mn-cs"/>
                <a:hlinkClick r:id="rId5"/>
              </a:rPr>
              <a:t>https://forms.office.com/r/RHF7UbuYMk</a:t>
            </a:r>
            <a:r>
              <a:rPr kumimoji="0" lang="en-AU" sz="800" b="0" i="0" u="none" strike="noStrike" kern="1200" cap="none" spc="0" normalizeH="0" baseline="0" noProof="0">
                <a:ln>
                  <a:noFill/>
                </a:ln>
                <a:solidFill>
                  <a:prstClr val="black"/>
                </a:solidFill>
                <a:effectLst/>
                <a:uLnTx/>
                <a:uFillTx/>
                <a:latin typeface="Arial" panose="020B0604020202020204"/>
                <a:ea typeface="+mn-ea"/>
                <a:cs typeface="+mn-cs"/>
              </a:rPr>
              <a:t> </a:t>
            </a:r>
          </a:p>
        </p:txBody>
      </p:sp>
      <p:pic>
        <p:nvPicPr>
          <p:cNvPr id="4" name="Picture 3">
            <a:extLst>
              <a:ext uri="{FF2B5EF4-FFF2-40B4-BE49-F238E27FC236}">
                <a16:creationId xmlns:a16="http://schemas.microsoft.com/office/drawing/2014/main" id="{A007B0AA-D343-4E27-AD93-D0D95330053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971652" y="2440611"/>
            <a:ext cx="6748508" cy="3616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EB3D1D0D-38A7-4BD8-B16A-0B23981618C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840254" y="2056735"/>
            <a:ext cx="2715491" cy="5261511"/>
          </a:xfrm>
          <a:prstGeom prst="roundRect">
            <a:avLst>
              <a:gd name="adj" fmla="val 70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Qr code&#10;&#10;Description automatically generated">
            <a:extLst>
              <a:ext uri="{FF2B5EF4-FFF2-40B4-BE49-F238E27FC236}">
                <a16:creationId xmlns:a16="http://schemas.microsoft.com/office/drawing/2014/main" id="{88E1C5C5-B5DA-4809-82D1-A9AE2547D8A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6067" y="2816966"/>
            <a:ext cx="2002321" cy="2002321"/>
          </a:xfrm>
          <a:prstGeom prst="rect">
            <a:avLst/>
          </a:prstGeom>
        </p:spPr>
      </p:pic>
      <p:grpSp>
        <p:nvGrpSpPr>
          <p:cNvPr id="12" name="Group 11">
            <a:extLst>
              <a:ext uri="{FF2B5EF4-FFF2-40B4-BE49-F238E27FC236}">
                <a16:creationId xmlns:a16="http://schemas.microsoft.com/office/drawing/2014/main" id="{332E4184-6100-E4F4-DEB2-A5EACEE1B48E}"/>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935A73D1-CB00-0D5A-3BB7-CC52E59295C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049021F-4477-1980-386C-D3873563DC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B2D0E74F-AC67-5EEB-54E3-FFC279DE21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269311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42BEA7C-E7D6-689B-5066-CF6FF49F34D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2" name="Title 1">
            <a:extLst>
              <a:ext uri="{FF2B5EF4-FFF2-40B4-BE49-F238E27FC236}">
                <a16:creationId xmlns:a16="http://schemas.microsoft.com/office/drawing/2014/main" id="{1BB0DD62-B19B-5C84-A1DD-1520A1BC54C6}"/>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err="1">
                <a:solidFill>
                  <a:schemeClr val="bg1"/>
                </a:solidFill>
                <a:latin typeface="Arial" panose="020B0604020202020204" pitchFamily="34" charset="0"/>
                <a:cs typeface="Arial" panose="020B0604020202020204" pitchFamily="34" charset="0"/>
              </a:rPr>
              <a:t>Colouring</a:t>
            </a:r>
            <a:r>
              <a:rPr lang="en-US" sz="2400" b="1">
                <a:solidFill>
                  <a:schemeClr val="bg1"/>
                </a:solidFill>
                <a:latin typeface="Arial" panose="020B0604020202020204" pitchFamily="34" charset="0"/>
                <a:cs typeface="Arial" panose="020B0604020202020204" pitchFamily="34" charset="0"/>
              </a:rPr>
              <a:t> Activities</a:t>
            </a:r>
            <a:endParaRPr lang="en-AU" sz="2400" b="1">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9A70063A-6799-363E-6197-D3BA5FA7C468}"/>
              </a:ext>
            </a:extLst>
          </p:cNvPr>
          <p:cNvSpPr txBox="1"/>
          <p:nvPr/>
        </p:nvSpPr>
        <p:spPr>
          <a:xfrm>
            <a:off x="28449" y="1504558"/>
            <a:ext cx="10570029" cy="6186309"/>
          </a:xfrm>
          <a:prstGeom prst="rect">
            <a:avLst/>
          </a:prstGeom>
          <a:noFill/>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Have fun while you learn about the animals being returned to Dirk Hartog Island National Park. Read the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fact sheets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and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cover sheet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 help you draw in the correct habitat and food for each animal that you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in, including:</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Rufous hare-wallaby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Banded hare-wallaby</a:t>
            </a:r>
            <a:endParaRPr lang="en-US" sz="1200" dirty="0">
              <a:solidFill>
                <a:prstClr val="black"/>
              </a:solidFill>
              <a:latin typeface="Arial" panose="020B0604020202020204"/>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a:hlinkClick r:id="rId7"/>
              </a:rPr>
              <a:t>Dibbler</a:t>
            </a:r>
            <a:endParaRPr lang="en-US" sz="1200" dirty="0">
              <a:solidFill>
                <a:prstClr val="black"/>
              </a:solidFill>
              <a:latin typeface="Arial" panose="020B0604020202020204"/>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Shark Bay bandicoot</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hlinkClick r:id="rId9"/>
              </a:rPr>
              <a:t>Boodie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hlinkClick r:id="rId10"/>
              </a:rPr>
              <a:t>Greater </a:t>
            </a:r>
            <a:r>
              <a:rPr kumimoji="0" lang="en-US" sz="1200" b="0" i="0" u="none" strike="noStrike" kern="1200" cap="none" spc="0" normalizeH="0" baseline="0" noProof="0" dirty="0">
                <a:ln>
                  <a:noFill/>
                </a:ln>
                <a:solidFill>
                  <a:prstClr val="black"/>
                </a:solidFill>
                <a:effectLst/>
                <a:uLnTx/>
                <a:uFillTx/>
                <a:latin typeface="Arial" panose="020B0604020202020204"/>
                <a:hlinkClick r:id="rId11"/>
              </a:rPr>
              <a:t>stick-nest</a:t>
            </a:r>
            <a:r>
              <a:rPr kumimoji="0" lang="en-US" sz="1200" b="0" i="0" u="none" strike="noStrike" kern="1200" cap="none" spc="0" normalizeH="0" baseline="0" noProof="0" dirty="0">
                <a:ln>
                  <a:noFill/>
                </a:ln>
                <a:solidFill>
                  <a:prstClr val="black"/>
                </a:solidFill>
                <a:effectLst/>
                <a:uLnTx/>
                <a:uFillTx/>
                <a:latin typeface="Arial" panose="020B0604020202020204"/>
                <a:hlinkClick r:id="rId10"/>
              </a:rPr>
              <a:t> </a:t>
            </a:r>
            <a:r>
              <a:rPr lang="en-US" sz="1200" dirty="0">
                <a:solidFill>
                  <a:prstClr val="black"/>
                </a:solidFill>
                <a:latin typeface="Arial" panose="020B0604020202020204"/>
                <a:hlinkClick r:id="rId10"/>
              </a:rPr>
              <a:t>r</a:t>
            </a:r>
            <a:r>
              <a:rPr kumimoji="0" lang="en-US" sz="1200" b="0" i="0" u="none" strike="noStrike" kern="1200" cap="none" spc="0" normalizeH="0" baseline="0" noProof="0" dirty="0">
                <a:ln>
                  <a:noFill/>
                </a:ln>
                <a:solidFill>
                  <a:prstClr val="black"/>
                </a:solidFill>
                <a:effectLst/>
                <a:uLnTx/>
                <a:uFillTx/>
                <a:latin typeface="Arial" panose="020B0604020202020204"/>
                <a:hlinkClick r:id="rId10"/>
              </a:rPr>
              <a:t>at</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srgbClr val="4472C4"/>
                </a:solidFill>
                <a:effectLst/>
                <a:uLnTx/>
                <a:uFillTx/>
                <a:latin typeface="Arial" panose="020B0604020202020204"/>
                <a:hlinkClick r:id="rId12"/>
              </a:rPr>
              <a:t>Brush-tailed </a:t>
            </a:r>
            <a:r>
              <a:rPr lang="en-US" sz="1200" dirty="0">
                <a:solidFill>
                  <a:prstClr val="black"/>
                </a:solidFill>
                <a:latin typeface="Arial" panose="020B0604020202020204"/>
                <a:hlinkClick r:id="rId12"/>
              </a:rPr>
              <a:t>m</a:t>
            </a:r>
            <a:r>
              <a:rPr kumimoji="0" lang="en-US" sz="1200" b="0" i="0" u="none" strike="noStrike" kern="1200" cap="none" spc="0" normalizeH="0" baseline="0" noProof="0" dirty="0" err="1">
                <a:ln>
                  <a:noFill/>
                </a:ln>
                <a:solidFill>
                  <a:prstClr val="black"/>
                </a:solidFill>
                <a:effectLst/>
                <a:uLnTx/>
                <a:uFillTx/>
                <a:latin typeface="Arial" panose="020B0604020202020204"/>
                <a:hlinkClick r:id="rId12"/>
              </a:rPr>
              <a:t>ulgara</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3"/>
              </a:rPr>
              <a:t>Shark Bay mouse </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4"/>
              </a:rPr>
              <a:t>Western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hlinkClick r:id="rId14"/>
              </a:rPr>
              <a:t>grasswren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5"/>
              </a:rPr>
              <a:t>Woylie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hlinkClick r:id="rId16"/>
              </a:rPr>
              <a:t>Chuditch</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also draw and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rial" panose="020B0604020202020204"/>
                <a:hlinkClick r:id="rId17"/>
              </a:rPr>
              <a:t>the correct habitat and food </a:t>
            </a:r>
            <a:r>
              <a:rPr lang="en-US" sz="1200" dirty="0">
                <a:solidFill>
                  <a:prstClr val="black"/>
                </a:solidFill>
                <a:latin typeface="Arial" panose="020B0604020202020204"/>
                <a:hlinkClick r:id="rId17"/>
              </a:rPr>
              <a:t>eaten </a:t>
            </a:r>
            <a:r>
              <a:rPr lang="en-US" sz="1200" dirty="0">
                <a:solidFill>
                  <a:prstClr val="black"/>
                </a:solidFill>
                <a:latin typeface="Arial" panose="020B0604020202020204"/>
              </a:rPr>
              <a:t>by 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ach of these animals?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4" name="Group 43">
            <a:extLst>
              <a:ext uri="{FF2B5EF4-FFF2-40B4-BE49-F238E27FC236}">
                <a16:creationId xmlns:a16="http://schemas.microsoft.com/office/drawing/2014/main" id="{3E72D73C-3F51-89A5-8FEB-AB435F0BEB34}"/>
              </a:ext>
            </a:extLst>
          </p:cNvPr>
          <p:cNvGrpSpPr/>
          <p:nvPr/>
        </p:nvGrpSpPr>
        <p:grpSpPr>
          <a:xfrm>
            <a:off x="1923971" y="2290295"/>
            <a:ext cx="8490981" cy="4461379"/>
            <a:chOff x="913766" y="2335555"/>
            <a:chExt cx="8831621" cy="4640360"/>
          </a:xfrm>
        </p:grpSpPr>
        <p:pic>
          <p:nvPicPr>
            <p:cNvPr id="45" name="Picture 44">
              <a:extLst>
                <a:ext uri="{FF2B5EF4-FFF2-40B4-BE49-F238E27FC236}">
                  <a16:creationId xmlns:a16="http://schemas.microsoft.com/office/drawing/2014/main" id="{574A86F3-39C4-5E7D-C3D1-04BE81087518}"/>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197459" y="3734285"/>
              <a:ext cx="1276775" cy="1829890"/>
            </a:xfrm>
            <a:prstGeom prst="rect">
              <a:avLst/>
            </a:prstGeom>
            <a:ln>
              <a:noFill/>
            </a:ln>
            <a:effectLst>
              <a:outerShdw blurRad="190500" algn="tl" rotWithShape="0">
                <a:srgbClr val="000000">
                  <a:alpha val="70000"/>
                </a:srgbClr>
              </a:outerShdw>
            </a:effectLst>
          </p:spPr>
        </p:pic>
        <p:pic>
          <p:nvPicPr>
            <p:cNvPr id="46" name="Picture 45">
              <a:extLst>
                <a:ext uri="{FF2B5EF4-FFF2-40B4-BE49-F238E27FC236}">
                  <a16:creationId xmlns:a16="http://schemas.microsoft.com/office/drawing/2014/main" id="{6E81183D-F65A-68B6-0B64-CC5C79CFB765}"/>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4685963" y="3734285"/>
              <a:ext cx="1276775" cy="1832508"/>
            </a:xfrm>
            <a:prstGeom prst="rect">
              <a:avLst/>
            </a:prstGeom>
            <a:ln>
              <a:noFill/>
            </a:ln>
            <a:effectLst>
              <a:outerShdw blurRad="190500" algn="tl" rotWithShape="0">
                <a:srgbClr val="000000">
                  <a:alpha val="70000"/>
                </a:srgbClr>
              </a:outerShdw>
            </a:effectLst>
          </p:spPr>
        </p:pic>
        <p:pic>
          <p:nvPicPr>
            <p:cNvPr id="47" name="Picture 46">
              <a:extLst>
                <a:ext uri="{FF2B5EF4-FFF2-40B4-BE49-F238E27FC236}">
                  <a16:creationId xmlns:a16="http://schemas.microsoft.com/office/drawing/2014/main" id="{484EA8A5-D768-5142-8A23-78BFC0BA10AC}"/>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2177797" y="3709453"/>
              <a:ext cx="1287786" cy="1854722"/>
            </a:xfrm>
            <a:prstGeom prst="rect">
              <a:avLst/>
            </a:prstGeom>
            <a:ln>
              <a:noFill/>
            </a:ln>
            <a:effectLst>
              <a:outerShdw blurRad="190500" algn="tl" rotWithShape="0">
                <a:srgbClr val="000000">
                  <a:alpha val="70000"/>
                </a:srgbClr>
              </a:outerShdw>
            </a:effectLst>
          </p:spPr>
        </p:pic>
        <p:pic>
          <p:nvPicPr>
            <p:cNvPr id="48" name="Picture 47">
              <a:extLst>
                <a:ext uri="{FF2B5EF4-FFF2-40B4-BE49-F238E27FC236}">
                  <a16:creationId xmlns:a16="http://schemas.microsoft.com/office/drawing/2014/main" id="{959A5ABB-C352-3A5F-5D57-76AEE583F6D3}"/>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913766" y="5119202"/>
              <a:ext cx="1287785" cy="1847196"/>
            </a:xfrm>
            <a:prstGeom prst="rect">
              <a:avLst/>
            </a:prstGeom>
            <a:ln>
              <a:noFill/>
            </a:ln>
            <a:effectLst>
              <a:outerShdw blurRad="190500" algn="tl" rotWithShape="0">
                <a:srgbClr val="000000">
                  <a:alpha val="70000"/>
                </a:srgbClr>
              </a:outerShdw>
            </a:effectLst>
          </p:spPr>
        </p:pic>
        <p:pic>
          <p:nvPicPr>
            <p:cNvPr id="49" name="Picture 48">
              <a:extLst>
                <a:ext uri="{FF2B5EF4-FFF2-40B4-BE49-F238E27FC236}">
                  <a16:creationId xmlns:a16="http://schemas.microsoft.com/office/drawing/2014/main" id="{52BE901B-02D4-3654-8A07-16D1A0EC7123}"/>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374624" y="2335555"/>
              <a:ext cx="1289444" cy="1839476"/>
            </a:xfrm>
            <a:prstGeom prst="rect">
              <a:avLst/>
            </a:prstGeom>
            <a:ln>
              <a:noFill/>
            </a:ln>
            <a:effectLst>
              <a:outerShdw blurRad="190500" algn="tl" rotWithShape="0">
                <a:srgbClr val="000000">
                  <a:alpha val="70000"/>
                </a:srgbClr>
              </a:outerShdw>
            </a:effectLst>
          </p:spPr>
        </p:pic>
        <p:pic>
          <p:nvPicPr>
            <p:cNvPr id="50" name="Picture 49">
              <a:extLst>
                <a:ext uri="{FF2B5EF4-FFF2-40B4-BE49-F238E27FC236}">
                  <a16:creationId xmlns:a16="http://schemas.microsoft.com/office/drawing/2014/main" id="{38FFE3C6-151D-6BCB-31DA-491E6AEBE077}"/>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5932044" y="5119202"/>
              <a:ext cx="1296268" cy="1856713"/>
            </a:xfrm>
            <a:prstGeom prst="rect">
              <a:avLst/>
            </a:prstGeom>
            <a:ln>
              <a:noFill/>
            </a:ln>
            <a:effectLst>
              <a:outerShdw blurRad="190500" algn="tl" rotWithShape="0">
                <a:srgbClr val="000000">
                  <a:alpha val="70000"/>
                </a:srgbClr>
              </a:outerShdw>
            </a:effectLst>
          </p:spPr>
        </p:pic>
        <p:pic>
          <p:nvPicPr>
            <p:cNvPr id="51" name="Picture 50">
              <a:extLst>
                <a:ext uri="{FF2B5EF4-FFF2-40B4-BE49-F238E27FC236}">
                  <a16:creationId xmlns:a16="http://schemas.microsoft.com/office/drawing/2014/main" id="{29B26F08-9AE2-CCBF-C10C-7D86731B24FF}"/>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8450733" y="5136439"/>
              <a:ext cx="1294654" cy="1839476"/>
            </a:xfrm>
            <a:prstGeom prst="rect">
              <a:avLst/>
            </a:prstGeom>
            <a:ln>
              <a:noFill/>
            </a:ln>
            <a:effectLst>
              <a:outerShdw blurRad="190500" algn="tl" rotWithShape="0">
                <a:srgbClr val="000000">
                  <a:alpha val="70000"/>
                </a:srgbClr>
              </a:outerShdw>
            </a:effectLst>
          </p:spPr>
        </p:pic>
        <p:pic>
          <p:nvPicPr>
            <p:cNvPr id="52" name="Picture 51">
              <a:extLst>
                <a:ext uri="{FF2B5EF4-FFF2-40B4-BE49-F238E27FC236}">
                  <a16:creationId xmlns:a16="http://schemas.microsoft.com/office/drawing/2014/main" id="{00F01631-D599-70D1-9BEC-ED2A00D0A528}"/>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913766" y="2343934"/>
              <a:ext cx="1287785" cy="1838198"/>
            </a:xfrm>
            <a:prstGeom prst="rect">
              <a:avLst/>
            </a:prstGeom>
            <a:ln>
              <a:noFill/>
            </a:ln>
            <a:effectLst>
              <a:outerShdw blurRad="190500" algn="tl" rotWithShape="0">
                <a:srgbClr val="000000">
                  <a:alpha val="70000"/>
                </a:srgbClr>
              </a:outerShdw>
            </a:effectLst>
          </p:spPr>
        </p:pic>
        <p:pic>
          <p:nvPicPr>
            <p:cNvPr id="53" name="Picture 52">
              <a:extLst>
                <a:ext uri="{FF2B5EF4-FFF2-40B4-BE49-F238E27FC236}">
                  <a16:creationId xmlns:a16="http://schemas.microsoft.com/office/drawing/2014/main" id="{965D402A-8281-75AA-403C-D76415170809}"/>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3432817" y="5128459"/>
              <a:ext cx="1279964" cy="1838198"/>
            </a:xfrm>
            <a:prstGeom prst="rect">
              <a:avLst/>
            </a:prstGeom>
            <a:ln>
              <a:noFill/>
            </a:ln>
            <a:effectLst>
              <a:outerShdw blurRad="190500" algn="tl" rotWithShape="0">
                <a:srgbClr val="000000">
                  <a:alpha val="70000"/>
                </a:srgbClr>
              </a:outerShdw>
            </a:effectLst>
          </p:spPr>
        </p:pic>
        <p:pic>
          <p:nvPicPr>
            <p:cNvPr id="54" name="Picture 53">
              <a:extLst>
                <a:ext uri="{FF2B5EF4-FFF2-40B4-BE49-F238E27FC236}">
                  <a16:creationId xmlns:a16="http://schemas.microsoft.com/office/drawing/2014/main" id="{92266DAC-03C3-29EF-5306-D9E572E6B12B}"/>
                </a:ext>
              </a:extLst>
            </p:cNvPr>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5910319" y="2343935"/>
              <a:ext cx="1285177" cy="1838197"/>
            </a:xfrm>
            <a:prstGeom prst="rect">
              <a:avLst/>
            </a:prstGeom>
            <a:ln>
              <a:noFill/>
            </a:ln>
            <a:effectLst>
              <a:outerShdw blurRad="190500" algn="tl" rotWithShape="0">
                <a:srgbClr val="000000">
                  <a:alpha val="70000"/>
                </a:srgbClr>
              </a:outerShdw>
            </a:effectLst>
          </p:spPr>
        </p:pic>
        <p:pic>
          <p:nvPicPr>
            <p:cNvPr id="55" name="Picture 54">
              <a:extLst>
                <a:ext uri="{FF2B5EF4-FFF2-40B4-BE49-F238E27FC236}">
                  <a16:creationId xmlns:a16="http://schemas.microsoft.com/office/drawing/2014/main" id="{707899D4-999B-C857-C6D2-03314C693E35}"/>
                </a:ext>
              </a:extLst>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8452990" y="2373157"/>
              <a:ext cx="1281511" cy="1838198"/>
            </a:xfrm>
            <a:prstGeom prst="rect">
              <a:avLst/>
            </a:prstGeom>
            <a:ln>
              <a:noFill/>
            </a:ln>
            <a:effectLst>
              <a:outerShdw blurRad="190500" algn="tl" rotWithShape="0">
                <a:srgbClr val="000000">
                  <a:alpha val="70000"/>
                </a:srgbClr>
              </a:outerShdw>
            </a:effectLst>
          </p:spPr>
        </p:pic>
      </p:grpSp>
      <p:grpSp>
        <p:nvGrpSpPr>
          <p:cNvPr id="2" name="Group 1">
            <a:extLst>
              <a:ext uri="{FF2B5EF4-FFF2-40B4-BE49-F238E27FC236}">
                <a16:creationId xmlns:a16="http://schemas.microsoft.com/office/drawing/2014/main" id="{FEB6E04D-ED1E-8CD7-B5A4-9B920911EF32}"/>
              </a:ext>
            </a:extLst>
          </p:cNvPr>
          <p:cNvGrpSpPr/>
          <p:nvPr/>
        </p:nvGrpSpPr>
        <p:grpSpPr>
          <a:xfrm>
            <a:off x="8284057" y="211711"/>
            <a:ext cx="2194387" cy="915344"/>
            <a:chOff x="3319088" y="3803813"/>
            <a:chExt cx="3993343" cy="1665742"/>
          </a:xfrm>
        </p:grpSpPr>
        <p:sp>
          <p:nvSpPr>
            <p:cNvPr id="3" name="Rectangle: Rounded Corners 2">
              <a:extLst>
                <a:ext uri="{FF2B5EF4-FFF2-40B4-BE49-F238E27FC236}">
                  <a16:creationId xmlns:a16="http://schemas.microsoft.com/office/drawing/2014/main" id="{AB5753DC-A725-B2D8-65B1-F067B0292079}"/>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4" name="Picture 3" descr="A close-up of a logo&#10;&#10;Description automatically generated">
              <a:extLst>
                <a:ext uri="{FF2B5EF4-FFF2-40B4-BE49-F238E27FC236}">
                  <a16:creationId xmlns:a16="http://schemas.microsoft.com/office/drawing/2014/main" id="{4BA25EB7-658C-3BE9-305B-82E5AF07FF2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5" name="Picture 4" descr="A brown and white image of a rodent&#10;&#10;Description automatically generated">
              <a:extLst>
                <a:ext uri="{FF2B5EF4-FFF2-40B4-BE49-F238E27FC236}">
                  <a16:creationId xmlns:a16="http://schemas.microsoft.com/office/drawing/2014/main" id="{93E5CB74-315F-706D-399B-804CF30727B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767091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95EF4-7AD8-4980-A474-33DC606850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151883"/>
            <a:ext cx="10691813" cy="2407792"/>
          </a:xfrm>
          <a:prstGeom prst="rect">
            <a:avLst/>
          </a:prstGeom>
        </p:spPr>
      </p:pic>
      <p:pic>
        <p:nvPicPr>
          <p:cNvPr id="8" name="Picture 7">
            <a:extLst>
              <a:ext uri="{FF2B5EF4-FFF2-40B4-BE49-F238E27FC236}">
                <a16:creationId xmlns:a16="http://schemas.microsoft.com/office/drawing/2014/main" id="{D8F67A18-E8B2-422A-991F-9FEBD985579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5006340" y="1655605"/>
            <a:ext cx="5685473" cy="3508653"/>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Dirk Hartog</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On 25 October 1616, Dutch sea captain Dirk Hartog and the crew of the wooden-hulled, Dutch East India Company ship,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Eendracht</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were the first Europeans to land on Western Australian soil when they set foot on the island. He nailed an engraved pewter plate to a post, leaving the first evidence of European landing in what would one day be called Australia. The pewter plate was inscribed with details of his journey. This was at Cape Inscription, also the site of an historic lighthouse and associated keeper's quarters.</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thin strip of land, dominated by scrub-covered sand dunes, is now named after the Dutch captain.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island is about 80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kilometres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long and varies between 3 and 12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kilometres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wide. It was mined by Europeans for guano, used as a base for the pearling industry and was a pastoral station from 1860. In 2009, the majority of the land was purchased from the pastoralist by the Western Australian Government and declared a national park. </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A picture containing text, indoor&#10;&#10;Description automatically generated">
            <a:extLst>
              <a:ext uri="{FF2B5EF4-FFF2-40B4-BE49-F238E27FC236}">
                <a16:creationId xmlns:a16="http://schemas.microsoft.com/office/drawing/2014/main" id="{ADB1E17D-7CA9-4322-BB63-F66DA558DDE5}"/>
              </a:ext>
            </a:extLst>
          </p:cNvPr>
          <p:cNvPicPr>
            <a:picLocks noChangeAspect="1"/>
          </p:cNvPicPr>
          <p:nvPr/>
        </p:nvPicPr>
        <p:blipFill rotWithShape="1">
          <a:blip r:embed="rId4" cstate="email">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305331" y="1622656"/>
            <a:ext cx="4460979" cy="4019123"/>
          </a:xfrm>
          <a:prstGeom prst="rect">
            <a:avLst/>
          </a:prstGeom>
          <a:ln>
            <a:noFill/>
          </a:ln>
          <a:effectLst>
            <a:outerShdw blurRad="190500" algn="tl" rotWithShape="0">
              <a:srgbClr val="000000">
                <a:alpha val="70000"/>
              </a:srgbClr>
            </a:outerShdw>
          </a:effectLst>
        </p:spPr>
      </p:pic>
      <p:sp>
        <p:nvSpPr>
          <p:cNvPr id="10" name="Title 1">
            <a:extLst>
              <a:ext uri="{FF2B5EF4-FFF2-40B4-BE49-F238E27FC236}">
                <a16:creationId xmlns:a16="http://schemas.microsoft.com/office/drawing/2014/main" id="{09BDF501-DF0B-4D58-83C2-5C735835B246}"/>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grpSp>
        <p:nvGrpSpPr>
          <p:cNvPr id="3" name="Group 2">
            <a:extLst>
              <a:ext uri="{FF2B5EF4-FFF2-40B4-BE49-F238E27FC236}">
                <a16:creationId xmlns:a16="http://schemas.microsoft.com/office/drawing/2014/main" id="{F142E180-2141-323C-4B78-BE9BB7302CB3}"/>
              </a:ext>
            </a:extLst>
          </p:cNvPr>
          <p:cNvGrpSpPr/>
          <p:nvPr/>
        </p:nvGrpSpPr>
        <p:grpSpPr>
          <a:xfrm>
            <a:off x="8284057" y="211711"/>
            <a:ext cx="2194387" cy="915344"/>
            <a:chOff x="3319088" y="3803813"/>
            <a:chExt cx="3993343" cy="1665742"/>
          </a:xfrm>
        </p:grpSpPr>
        <p:sp>
          <p:nvSpPr>
            <p:cNvPr id="4" name="Rectangle: Rounded Corners 3">
              <a:extLst>
                <a:ext uri="{FF2B5EF4-FFF2-40B4-BE49-F238E27FC236}">
                  <a16:creationId xmlns:a16="http://schemas.microsoft.com/office/drawing/2014/main" id="{A85C15EF-A0C7-99DC-8ACC-64E2AC6DA25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Picture 4" descr="A close-up of a logo&#10;&#10;Description automatically generated">
              <a:extLst>
                <a:ext uri="{FF2B5EF4-FFF2-40B4-BE49-F238E27FC236}">
                  <a16:creationId xmlns:a16="http://schemas.microsoft.com/office/drawing/2014/main" id="{F3ED3165-3349-327F-AD50-6BC5BE88B3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6" name="Picture 5" descr="A brown and white image of a rodent&#10;&#10;Description automatically generated">
              <a:extLst>
                <a:ext uri="{FF2B5EF4-FFF2-40B4-BE49-F238E27FC236}">
                  <a16:creationId xmlns:a16="http://schemas.microsoft.com/office/drawing/2014/main" id="{9E08D838-9850-7D9D-7E61-8CA0AC1D24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451076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900">
                <a:ln w="22225">
                  <a:solidFill>
                    <a:schemeClr val="bg1"/>
                  </a:solidFill>
                  <a:miter lim="800000"/>
                </a:ln>
                <a:solidFill>
                  <a:schemeClr val="bg1"/>
                </a:solidFill>
                <a:latin typeface="Arial" panose="020B0604020202020204" pitchFamily="34" charset="0"/>
                <a:cs typeface="Arial" panose="020B0604020202020204" pitchFamily="34" charset="0"/>
              </a:rPr>
              <a:t>Wild Challenge Playing Cards</a:t>
            </a:r>
            <a:endParaRPr lang="en-AU" sz="4900">
              <a:ln w="22225">
                <a:solidFill>
                  <a:schemeClr val="bg1"/>
                </a:solid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US" sz="2000">
                <a:solidFill>
                  <a:schemeClr val="bg1"/>
                </a:solidFill>
                <a:latin typeface="Arial" panose="020B0604020202020204" pitchFamily="34" charset="0"/>
                <a:cs typeface="Arial" panose="020B0604020202020204" pitchFamily="34" charset="0"/>
              </a:rPr>
              <a:t>This</a:t>
            </a:r>
            <a:r>
              <a:rPr lang="en-AU" sz="2000">
                <a:solidFill>
                  <a:schemeClr val="bg1"/>
                </a:solidFill>
                <a:latin typeface="Arial" panose="020B0604020202020204" pitchFamily="34" charset="0"/>
                <a:cs typeface="Arial" panose="020B0604020202020204" pitchFamily="34" charset="0"/>
              </a:rPr>
              <a:t> printable set of cards features animals from Dirk Hartog Island including original and introduced species. Enjoy endless opportunities for education and fun!</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39B890D-1D8D-EDC4-5D22-E4CA9F837003}"/>
              </a:ext>
            </a:extLst>
          </p:cNvPr>
          <p:cNvGrpSpPr/>
          <p:nvPr/>
        </p:nvGrpSpPr>
        <p:grpSpPr>
          <a:xfrm>
            <a:off x="835545" y="6192349"/>
            <a:ext cx="1947849" cy="812506"/>
            <a:chOff x="3319088" y="3803813"/>
            <a:chExt cx="3993343" cy="1665742"/>
          </a:xfrm>
        </p:grpSpPr>
        <p:sp>
          <p:nvSpPr>
            <p:cNvPr id="14" name="Rectangle: Rounded Corners 13">
              <a:extLst>
                <a:ext uri="{FF2B5EF4-FFF2-40B4-BE49-F238E27FC236}">
                  <a16:creationId xmlns:a16="http://schemas.microsoft.com/office/drawing/2014/main" id="{ADED15C6-149D-BFFC-283D-CD8D8D2DCC3B}"/>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6032FC52-09DF-9659-BE66-C5A03B822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60298EAE-1FBC-7E9A-ABB0-89104A806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674728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ater, nature, sky, outdoor&#10;&#10;Description automatically generated">
            <a:extLst>
              <a:ext uri="{FF2B5EF4-FFF2-40B4-BE49-F238E27FC236}">
                <a16:creationId xmlns:a16="http://schemas.microsoft.com/office/drawing/2014/main" id="{79EE1740-26D4-4303-BB2F-10AD43DA7C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174846"/>
            <a:ext cx="10691813" cy="5384829"/>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grpSp>
        <p:nvGrpSpPr>
          <p:cNvPr id="13" name="Group 12">
            <a:extLst>
              <a:ext uri="{FF2B5EF4-FFF2-40B4-BE49-F238E27FC236}">
                <a16:creationId xmlns:a16="http://schemas.microsoft.com/office/drawing/2014/main" id="{F8D930CB-C171-4B88-A4B2-E3E54A2EBA14}"/>
              </a:ext>
            </a:extLst>
          </p:cNvPr>
          <p:cNvGrpSpPr/>
          <p:nvPr/>
        </p:nvGrpSpPr>
        <p:grpSpPr>
          <a:xfrm rot="979271">
            <a:off x="6774231" y="2479875"/>
            <a:ext cx="3846468" cy="2096132"/>
            <a:chOff x="6580867" y="5074596"/>
            <a:chExt cx="3846468" cy="2096132"/>
          </a:xfrm>
        </p:grpSpPr>
        <p:pic>
          <p:nvPicPr>
            <p:cNvPr id="19" name="Picture 18">
              <a:extLst>
                <a:ext uri="{FF2B5EF4-FFF2-40B4-BE49-F238E27FC236}">
                  <a16:creationId xmlns:a16="http://schemas.microsoft.com/office/drawing/2014/main" id="{142AE885-286C-4F7F-BE38-D974278F5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6709">
              <a:off x="9065664" y="5211780"/>
              <a:ext cx="1361671" cy="1931801"/>
            </a:xfrm>
            <a:prstGeom prst="rect">
              <a:avLst/>
            </a:prstGeom>
          </p:spPr>
        </p:pic>
        <p:pic>
          <p:nvPicPr>
            <p:cNvPr id="21" name="Picture 20">
              <a:extLst>
                <a:ext uri="{FF2B5EF4-FFF2-40B4-BE49-F238E27FC236}">
                  <a16:creationId xmlns:a16="http://schemas.microsoft.com/office/drawing/2014/main" id="{8CAFC4FF-702E-465F-BD4C-5D4609DA4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5999">
              <a:off x="8252892" y="5077363"/>
              <a:ext cx="1356136" cy="1931802"/>
            </a:xfrm>
            <a:prstGeom prst="rect">
              <a:avLst/>
            </a:prstGeom>
          </p:spPr>
        </p:pic>
        <p:pic>
          <p:nvPicPr>
            <p:cNvPr id="23" name="Picture 22">
              <a:extLst>
                <a:ext uri="{FF2B5EF4-FFF2-40B4-BE49-F238E27FC236}">
                  <a16:creationId xmlns:a16="http://schemas.microsoft.com/office/drawing/2014/main" id="{1FDC82C0-86C2-4EBA-9BA6-F4DD4DCC83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92365">
              <a:off x="7413138" y="5074596"/>
              <a:ext cx="1358903" cy="1937337"/>
            </a:xfrm>
            <a:prstGeom prst="rect">
              <a:avLst/>
            </a:prstGeom>
          </p:spPr>
        </p:pic>
        <p:pic>
          <p:nvPicPr>
            <p:cNvPr id="25" name="Picture 24">
              <a:extLst>
                <a:ext uri="{FF2B5EF4-FFF2-40B4-BE49-F238E27FC236}">
                  <a16:creationId xmlns:a16="http://schemas.microsoft.com/office/drawing/2014/main" id="{43F4BCE5-11BF-43C1-948C-C9CB63965C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89077">
              <a:off x="6580867" y="5241695"/>
              <a:ext cx="1358903" cy="1929033"/>
            </a:xfrm>
            <a:prstGeom prst="rect">
              <a:avLst/>
            </a:prstGeom>
          </p:spPr>
        </p:pic>
      </p:grpSp>
      <p:grpSp>
        <p:nvGrpSpPr>
          <p:cNvPr id="15" name="Group 14">
            <a:extLst>
              <a:ext uri="{FF2B5EF4-FFF2-40B4-BE49-F238E27FC236}">
                <a16:creationId xmlns:a16="http://schemas.microsoft.com/office/drawing/2014/main" id="{31D1908F-B6C0-4FB2-AF2F-0AB058FA9EF8}"/>
              </a:ext>
            </a:extLst>
          </p:cNvPr>
          <p:cNvGrpSpPr/>
          <p:nvPr/>
        </p:nvGrpSpPr>
        <p:grpSpPr>
          <a:xfrm rot="1132864">
            <a:off x="6995688" y="3993177"/>
            <a:ext cx="3490287" cy="2033111"/>
            <a:chOff x="2184118" y="2734009"/>
            <a:chExt cx="3490287" cy="2033111"/>
          </a:xfrm>
        </p:grpSpPr>
        <p:pic>
          <p:nvPicPr>
            <p:cNvPr id="26" name="Picture 25">
              <a:extLst>
                <a:ext uri="{FF2B5EF4-FFF2-40B4-BE49-F238E27FC236}">
                  <a16:creationId xmlns:a16="http://schemas.microsoft.com/office/drawing/2014/main" id="{E9B4C239-EF7F-42ED-AD8C-C3EDD63437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8241">
              <a:off x="4318270" y="2832552"/>
              <a:ext cx="1356135" cy="1934568"/>
            </a:xfrm>
            <a:prstGeom prst="rect">
              <a:avLst/>
            </a:prstGeom>
          </p:spPr>
        </p:pic>
        <p:pic>
          <p:nvPicPr>
            <p:cNvPr id="27" name="Picture 26">
              <a:extLst>
                <a:ext uri="{FF2B5EF4-FFF2-40B4-BE49-F238E27FC236}">
                  <a16:creationId xmlns:a16="http://schemas.microsoft.com/office/drawing/2014/main" id="{D0AEDADE-DFB4-40F3-BAC2-8938776452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63798">
              <a:off x="3512285" y="2752594"/>
              <a:ext cx="1361671" cy="1931801"/>
            </a:xfrm>
            <a:prstGeom prst="rect">
              <a:avLst/>
            </a:prstGeom>
          </p:spPr>
        </p:pic>
        <p:pic>
          <p:nvPicPr>
            <p:cNvPr id="28" name="Picture 27">
              <a:extLst>
                <a:ext uri="{FF2B5EF4-FFF2-40B4-BE49-F238E27FC236}">
                  <a16:creationId xmlns:a16="http://schemas.microsoft.com/office/drawing/2014/main" id="{A0CE6568-32D7-40DC-B9C0-AFA5BE3B7E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59735">
              <a:off x="2184118" y="2734009"/>
              <a:ext cx="1358903" cy="1937337"/>
            </a:xfrm>
            <a:prstGeom prst="rect">
              <a:avLst/>
            </a:prstGeom>
          </p:spPr>
        </p:pic>
      </p:grpSp>
      <p:pic>
        <p:nvPicPr>
          <p:cNvPr id="6" name="Picture 5">
            <a:extLst>
              <a:ext uri="{FF2B5EF4-FFF2-40B4-BE49-F238E27FC236}">
                <a16:creationId xmlns:a16="http://schemas.microsoft.com/office/drawing/2014/main" id="{FC21FCEE-2F72-4D19-94BD-6550F02C248B}"/>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62235" y="2951200"/>
            <a:ext cx="8079581" cy="4103053"/>
          </a:xfrm>
          <a:prstGeom prst="roundRect">
            <a:avLst>
              <a:gd name="adj" fmla="val 32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itle 1">
            <a:extLst>
              <a:ext uri="{FF2B5EF4-FFF2-40B4-BE49-F238E27FC236}">
                <a16:creationId xmlns:a16="http://schemas.microsoft.com/office/drawing/2014/main" id="{6CFCA848-6581-4D46-8314-74B7AC29DAD5}"/>
              </a:ext>
            </a:extLst>
          </p:cNvPr>
          <p:cNvSpPr txBox="1">
            <a:spLocks/>
          </p:cNvSpPr>
          <p:nvPr/>
        </p:nvSpPr>
        <p:spPr>
          <a:xfrm>
            <a:off x="0" y="0"/>
            <a:ext cx="7330440"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Return to 1616</a:t>
            </a:r>
            <a:b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Wild Challenge Playing Cards</a:t>
            </a:r>
            <a:endParaRPr kumimoji="0" lang="en-AU"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1" name="TextBox 30">
            <a:extLst>
              <a:ext uri="{FF2B5EF4-FFF2-40B4-BE49-F238E27FC236}">
                <a16:creationId xmlns:a16="http://schemas.microsoft.com/office/drawing/2014/main" id="{FADD97B0-F224-4718-9195-2635342CDBEF}"/>
              </a:ext>
            </a:extLst>
          </p:cNvPr>
          <p:cNvSpPr txBox="1"/>
          <p:nvPr/>
        </p:nvSpPr>
        <p:spPr>
          <a:xfrm>
            <a:off x="0" y="1472600"/>
            <a:ext cx="1064708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Have fun and enjoy learning at the same time! Print out the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2"/>
              </a:rPr>
              <a:t>Return to 1616 Wild Challenge playing cards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Follow the instructions below to play and have fun while you learn about the animals being returned to Dirk Hartog Island National Park. Explore more games and activities with the other Wild Challenge Games.</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8ADB7EFE-A528-4A25-894F-ECCE584D7E84}"/>
              </a:ext>
            </a:extLst>
          </p:cNvPr>
          <p:cNvSpPr/>
          <p:nvPr/>
        </p:nvSpPr>
        <p:spPr>
          <a:xfrm>
            <a:off x="8488253" y="5144367"/>
            <a:ext cx="1712890" cy="1885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hlinkClick r:id="rId13"/>
              </a:rPr>
              <a:t>Click here to Download</a:t>
            </a:r>
            <a:endParaRPr kumimoji="0" lang="en-AU" sz="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8ACE3B2B-A87A-940D-F623-7DA0A3E8B7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84460" y="5233512"/>
            <a:ext cx="1520111" cy="1498600"/>
          </a:xfrm>
          <a:prstGeom prst="rect">
            <a:avLst/>
          </a:prstGeom>
        </p:spPr>
      </p:pic>
      <p:grpSp>
        <p:nvGrpSpPr>
          <p:cNvPr id="10" name="Group 9">
            <a:extLst>
              <a:ext uri="{FF2B5EF4-FFF2-40B4-BE49-F238E27FC236}">
                <a16:creationId xmlns:a16="http://schemas.microsoft.com/office/drawing/2014/main" id="{54C6FC6A-E16E-EC02-8743-409111C2B437}"/>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2C29F9E9-D4CE-FC71-FBDD-80C388CAA474}"/>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1F068E7C-FB2F-CD0E-D409-0972D3AE32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15" descr="A brown and white image of a rodent&#10;&#10;Description automatically generated">
              <a:extLst>
                <a:ext uri="{FF2B5EF4-FFF2-40B4-BE49-F238E27FC236}">
                  <a16:creationId xmlns:a16="http://schemas.microsoft.com/office/drawing/2014/main" id="{B2783039-FFE8-14D0-DBAF-D7C2CF0E4F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794790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a:cs typeface="Arial"/>
              </a:rPr>
              <a:t>Return to 1616</a:t>
            </a:r>
            <a:br>
              <a:rPr lang="en-US" sz="3600" b="1" i="1">
                <a:solidFill>
                  <a:schemeClr val="bg1"/>
                </a:solidFill>
                <a:latin typeface="Arial"/>
                <a:cs typeface="Arial"/>
              </a:rPr>
            </a:br>
            <a:r>
              <a:rPr lang="en-US" sz="2400" b="1" i="1">
                <a:solidFill>
                  <a:schemeClr val="bg1"/>
                </a:solidFill>
                <a:latin typeface="Arial"/>
                <a:cs typeface="Arial"/>
              </a:rPr>
              <a:t>Wild Challenge </a:t>
            </a:r>
            <a:r>
              <a:rPr lang="en-US" sz="2400" b="1">
                <a:solidFill>
                  <a:schemeClr val="bg1"/>
                </a:solidFill>
                <a:latin typeface="Arial"/>
                <a:cs typeface="Arial"/>
              </a:rPr>
              <a:t>Card Games</a:t>
            </a:r>
            <a:endParaRPr lang="en-AU" sz="2400" b="1">
              <a:solidFill>
                <a:schemeClr val="bg1"/>
              </a:solidFill>
              <a:latin typeface="Arial"/>
              <a:cs typeface="Arial"/>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 y="1512745"/>
            <a:ext cx="3167903"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GUESS WHO?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This is a pair guessing game.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Display all of the cards.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Each person secretly selects a mystery animal without telling their opponent.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Try to guess your partner’s mystery animal by asking yes/no questions.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1616 MEMORY MATCHING GAME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This game uses two sets of cards. The objective is to collect the most pairs of cards.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Shuffle the cards and lay them on the table, face down, in rows.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On each turn, a player turns over any two cards (one at a time) and keeps them if the cards match.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If successful matching a pair the player keeps the cards and gets another turn.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When a player turns over two cards that do not match, those cards are turned face down again (in the same position) and it becomes the next player’s turn.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trick is to remember which cards are where.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person with the most pairs at the end of the game wins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Download printable cards here!</a:t>
            </a: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1225D53E-9280-424A-A4AC-157506B713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64315" y="4400847"/>
            <a:ext cx="1881779" cy="2671283"/>
          </a:xfrm>
          <a:prstGeom prst="rect">
            <a:avLst/>
          </a:prstGeom>
        </p:spPr>
      </p:pic>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20646" y="4389349"/>
            <a:ext cx="1881779" cy="2682781"/>
          </a:xfrm>
          <a:prstGeom prst="rect">
            <a:avLst/>
          </a:prstGeom>
        </p:spPr>
      </p:pic>
      <p:pic>
        <p:nvPicPr>
          <p:cNvPr id="14" name="Picture 13">
            <a:extLst>
              <a:ext uri="{FF2B5EF4-FFF2-40B4-BE49-F238E27FC236}">
                <a16:creationId xmlns:a16="http://schemas.microsoft.com/office/drawing/2014/main" id="{C0FACC16-869D-4FC9-8536-510C901DAD1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79802" y="1719113"/>
            <a:ext cx="1877946" cy="2678948"/>
          </a:xfrm>
          <a:prstGeom prst="rect">
            <a:avLst/>
          </a:prstGeom>
        </p:spPr>
      </p:pic>
      <p:pic>
        <p:nvPicPr>
          <p:cNvPr id="16" name="Picture 15">
            <a:extLst>
              <a:ext uri="{FF2B5EF4-FFF2-40B4-BE49-F238E27FC236}">
                <a16:creationId xmlns:a16="http://schemas.microsoft.com/office/drawing/2014/main" id="{97FF6B3A-AA16-40E0-9EF1-B23C591F534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903955" y="4386564"/>
            <a:ext cx="1885612" cy="2675116"/>
          </a:xfrm>
          <a:prstGeom prst="rect">
            <a:avLst/>
          </a:prstGeom>
        </p:spPr>
      </p:pic>
      <p:pic>
        <p:nvPicPr>
          <p:cNvPr id="18" name="Picture 17">
            <a:extLst>
              <a:ext uri="{FF2B5EF4-FFF2-40B4-BE49-F238E27FC236}">
                <a16:creationId xmlns:a16="http://schemas.microsoft.com/office/drawing/2014/main" id="{4A0327C9-82AE-4950-B68A-DD599CE0289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763394" y="1719113"/>
            <a:ext cx="1881779" cy="2682781"/>
          </a:xfrm>
          <a:prstGeom prst="rect">
            <a:avLst/>
          </a:prstGeom>
        </p:spPr>
      </p:pic>
      <p:pic>
        <p:nvPicPr>
          <p:cNvPr id="20" name="Picture 19">
            <a:extLst>
              <a:ext uri="{FF2B5EF4-FFF2-40B4-BE49-F238E27FC236}">
                <a16:creationId xmlns:a16="http://schemas.microsoft.com/office/drawing/2014/main" id="{03FE08DD-7C2D-49CC-90E0-32590F17E918}"/>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813865" y="4386564"/>
            <a:ext cx="1877947" cy="2675116"/>
          </a:xfrm>
          <a:prstGeom prst="rect">
            <a:avLst/>
          </a:prstGeom>
        </p:spPr>
      </p:pic>
      <p:grpSp>
        <p:nvGrpSpPr>
          <p:cNvPr id="6" name="Group 5">
            <a:extLst>
              <a:ext uri="{FF2B5EF4-FFF2-40B4-BE49-F238E27FC236}">
                <a16:creationId xmlns:a16="http://schemas.microsoft.com/office/drawing/2014/main" id="{7270DBAB-17F8-F43A-7733-B72C088B5DC6}"/>
              </a:ext>
            </a:extLst>
          </p:cNvPr>
          <p:cNvGrpSpPr/>
          <p:nvPr/>
        </p:nvGrpSpPr>
        <p:grpSpPr>
          <a:xfrm>
            <a:off x="5035675" y="1711449"/>
            <a:ext cx="1885612" cy="2675116"/>
            <a:chOff x="5035675" y="1450201"/>
            <a:chExt cx="1885612" cy="2675116"/>
          </a:xfrm>
        </p:grpSpPr>
        <p:pic>
          <p:nvPicPr>
            <p:cNvPr id="12" name="Picture 11">
              <a:extLst>
                <a:ext uri="{FF2B5EF4-FFF2-40B4-BE49-F238E27FC236}">
                  <a16:creationId xmlns:a16="http://schemas.microsoft.com/office/drawing/2014/main" id="{A110D3F5-AC7A-49F7-87F6-9BE7D38634D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035675" y="1450201"/>
              <a:ext cx="1885612" cy="2675116"/>
            </a:xfrm>
            <a:prstGeom prst="rect">
              <a:avLst/>
            </a:prstGeom>
          </p:spPr>
        </p:pic>
        <p:pic>
          <p:nvPicPr>
            <p:cNvPr id="4" name="Picture 3">
              <a:extLst>
                <a:ext uri="{FF2B5EF4-FFF2-40B4-BE49-F238E27FC236}">
                  <a16:creationId xmlns:a16="http://schemas.microsoft.com/office/drawing/2014/main" id="{B8949D7C-EADD-6ABD-F70D-A50C5AF3D0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7044" y="1457865"/>
              <a:ext cx="940663" cy="1327855"/>
            </a:xfrm>
            <a:prstGeom prst="rect">
              <a:avLst/>
            </a:prstGeom>
          </p:spPr>
        </p:pic>
      </p:grpSp>
      <p:grpSp>
        <p:nvGrpSpPr>
          <p:cNvPr id="17" name="Group 16">
            <a:extLst>
              <a:ext uri="{FF2B5EF4-FFF2-40B4-BE49-F238E27FC236}">
                <a16:creationId xmlns:a16="http://schemas.microsoft.com/office/drawing/2014/main" id="{8596D9E0-3A5A-F88C-2198-401A4D067D50}"/>
              </a:ext>
            </a:extLst>
          </p:cNvPr>
          <p:cNvGrpSpPr/>
          <p:nvPr/>
        </p:nvGrpSpPr>
        <p:grpSpPr>
          <a:xfrm>
            <a:off x="8284057" y="211711"/>
            <a:ext cx="2194387" cy="915344"/>
            <a:chOff x="3319088" y="3803813"/>
            <a:chExt cx="3993343" cy="1665742"/>
          </a:xfrm>
        </p:grpSpPr>
        <p:sp>
          <p:nvSpPr>
            <p:cNvPr id="19" name="Rectangle: Rounded Corners 18">
              <a:extLst>
                <a:ext uri="{FF2B5EF4-FFF2-40B4-BE49-F238E27FC236}">
                  <a16:creationId xmlns:a16="http://schemas.microsoft.com/office/drawing/2014/main" id="{4C799E8B-B573-43E6-7E2C-E5DE347DC75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1" name="Picture 20" descr="A close-up of a logo&#10;&#10;Description automatically generated">
              <a:extLst>
                <a:ext uri="{FF2B5EF4-FFF2-40B4-BE49-F238E27FC236}">
                  <a16:creationId xmlns:a16="http://schemas.microsoft.com/office/drawing/2014/main" id="{B644D48E-7420-9E30-A580-8AEC2BF42F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2" name="Picture 21" descr="A brown and white image of a rodent&#10;&#10;Description automatically generated">
              <a:extLst>
                <a:ext uri="{FF2B5EF4-FFF2-40B4-BE49-F238E27FC236}">
                  <a16:creationId xmlns:a16="http://schemas.microsoft.com/office/drawing/2014/main" id="{F4D023F8-04CE-83CE-9525-90C4C77441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pic>
        <p:nvPicPr>
          <p:cNvPr id="9" name="Picture 8">
            <a:extLst>
              <a:ext uri="{FF2B5EF4-FFF2-40B4-BE49-F238E27FC236}">
                <a16:creationId xmlns:a16="http://schemas.microsoft.com/office/drawing/2014/main" id="{D07F48C3-F31D-E09A-B57A-A5F3641A51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7429" y="3063861"/>
            <a:ext cx="923958" cy="1313990"/>
          </a:xfrm>
          <a:prstGeom prst="rect">
            <a:avLst/>
          </a:prstGeom>
        </p:spPr>
      </p:pic>
      <p:pic>
        <p:nvPicPr>
          <p:cNvPr id="13" name="Picture 12">
            <a:extLst>
              <a:ext uri="{FF2B5EF4-FFF2-40B4-BE49-F238E27FC236}">
                <a16:creationId xmlns:a16="http://schemas.microsoft.com/office/drawing/2014/main" id="{36CB402D-60B2-7577-F9E1-E4DBE6772C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94710" y="1720316"/>
            <a:ext cx="935319" cy="1315883"/>
          </a:xfrm>
          <a:prstGeom prst="rect">
            <a:avLst/>
          </a:prstGeom>
        </p:spPr>
      </p:pic>
    </p:spTree>
    <p:extLst>
      <p:ext uri="{BB962C8B-B14F-4D97-AF65-F5344CB8AC3E}">
        <p14:creationId xmlns:p14="http://schemas.microsoft.com/office/powerpoint/2010/main" val="3471685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154" descr="A picture containing outdoor, sky, water, nature&#10;&#10;Description automatically generated">
            <a:extLst>
              <a:ext uri="{FF2B5EF4-FFF2-40B4-BE49-F238E27FC236}">
                <a16:creationId xmlns:a16="http://schemas.microsoft.com/office/drawing/2014/main" id="{9C1A553D-85DB-413E-82C6-28F39FFDCB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278" y="2114858"/>
            <a:ext cx="10723782" cy="5444817"/>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Food Chains</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512746"/>
            <a:ext cx="1064708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create food chains? Research food chains and select an appropriate method to create and display energy flow. Cards can be </a:t>
            </a:r>
            <a:r>
              <a:rPr lang="en-US" sz="1200" dirty="0">
                <a:solidFill>
                  <a:prstClr val="black"/>
                </a:solidFill>
                <a:latin typeface="Arial" panose="020B0604020202020204"/>
              </a:rPr>
              <a:t>downloaded </a:t>
            </a:r>
            <a:r>
              <a:rPr lang="en-US" sz="1200" dirty="0">
                <a:solidFill>
                  <a:prstClr val="black"/>
                </a:solidFill>
                <a:latin typeface="Arial" panose="020B0604020202020204"/>
                <a:hlinkClick r:id="rId4"/>
              </a:rPr>
              <a:t>here</a:t>
            </a:r>
            <a:r>
              <a:rPr lang="en-US" sz="1200" dirty="0">
                <a:solidFill>
                  <a:prstClr val="black"/>
                </a:solidFill>
                <a:latin typeface="Arial" panose="020B0604020202020204"/>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081231" y="5976461"/>
            <a:ext cx="972823" cy="1350327"/>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0"/>
          <a:stretch/>
        </p:blipFill>
        <p:spPr>
          <a:xfrm>
            <a:off x="7530192" y="2315457"/>
            <a:ext cx="2011944" cy="2792678"/>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358134" y="5535398"/>
            <a:ext cx="942806" cy="1367563"/>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9602376" y="5101079"/>
            <a:ext cx="927000" cy="1368514"/>
          </a:xfrm>
          <a:prstGeom prst="rect">
            <a:avLst/>
          </a:prstGeom>
          <a:ln>
            <a:noFill/>
          </a:ln>
          <a:effectLst>
            <a:outerShdw blurRad="190500" algn="tl" rotWithShape="0">
              <a:srgbClr val="000000">
                <a:alpha val="70000"/>
              </a:srgbClr>
            </a:outerShdw>
          </a:effectLst>
        </p:spPr>
      </p:pic>
      <p:cxnSp>
        <p:nvCxnSpPr>
          <p:cNvPr id="164" name="Straight Arrow Connector 163">
            <a:extLst>
              <a:ext uri="{FF2B5EF4-FFF2-40B4-BE49-F238E27FC236}">
                <a16:creationId xmlns:a16="http://schemas.microsoft.com/office/drawing/2014/main" id="{0A7F6E54-A0C8-4FE8-A5F7-8392E60D3A1F}"/>
              </a:ext>
            </a:extLst>
          </p:cNvPr>
          <p:cNvCxnSpPr>
            <a:cxnSpLocks/>
          </p:cNvCxnSpPr>
          <p:nvPr/>
        </p:nvCxnSpPr>
        <p:spPr>
          <a:xfrm flipV="1">
            <a:off x="3848088" y="5101079"/>
            <a:ext cx="789456" cy="47288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68" name="Straight Arrow Connector 167">
            <a:extLst>
              <a:ext uri="{FF2B5EF4-FFF2-40B4-BE49-F238E27FC236}">
                <a16:creationId xmlns:a16="http://schemas.microsoft.com/office/drawing/2014/main" id="{8C92A641-8F6B-42F2-B2BB-378321A4E99E}"/>
              </a:ext>
            </a:extLst>
          </p:cNvPr>
          <p:cNvCxnSpPr>
            <a:cxnSpLocks/>
          </p:cNvCxnSpPr>
          <p:nvPr/>
        </p:nvCxnSpPr>
        <p:spPr>
          <a:xfrm flipV="1">
            <a:off x="6701697" y="3424550"/>
            <a:ext cx="789456" cy="47288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69" name="Straight Arrow Connector 168">
            <a:extLst>
              <a:ext uri="{FF2B5EF4-FFF2-40B4-BE49-F238E27FC236}">
                <a16:creationId xmlns:a16="http://schemas.microsoft.com/office/drawing/2014/main" id="{AAD2070C-CB6D-464F-B6DB-F5CED5632A51}"/>
              </a:ext>
            </a:extLst>
          </p:cNvPr>
          <p:cNvCxnSpPr>
            <a:cxnSpLocks/>
          </p:cNvCxnSpPr>
          <p:nvPr/>
        </p:nvCxnSpPr>
        <p:spPr>
          <a:xfrm flipV="1">
            <a:off x="888894" y="6898086"/>
            <a:ext cx="789456" cy="47288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70" name="Straight Arrow Connector 169">
            <a:extLst>
              <a:ext uri="{FF2B5EF4-FFF2-40B4-BE49-F238E27FC236}">
                <a16:creationId xmlns:a16="http://schemas.microsoft.com/office/drawing/2014/main" id="{7FE43354-351E-478E-9F4F-DC705CB6BAC9}"/>
              </a:ext>
            </a:extLst>
          </p:cNvPr>
          <p:cNvCxnSpPr>
            <a:cxnSpLocks/>
          </p:cNvCxnSpPr>
          <p:nvPr/>
        </p:nvCxnSpPr>
        <p:spPr>
          <a:xfrm flipV="1">
            <a:off x="8035182" y="6389925"/>
            <a:ext cx="312194" cy="180212"/>
          </a:xfrm>
          <a:prstGeom prst="straightConnector1">
            <a:avLst/>
          </a:prstGeom>
          <a:ln w="28575">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73" name="Straight Arrow Connector 172">
            <a:extLst>
              <a:ext uri="{FF2B5EF4-FFF2-40B4-BE49-F238E27FC236}">
                <a16:creationId xmlns:a16="http://schemas.microsoft.com/office/drawing/2014/main" id="{BF8A9C5A-94A1-454E-A666-35BBBE01A3B6}"/>
              </a:ext>
            </a:extLst>
          </p:cNvPr>
          <p:cNvCxnSpPr>
            <a:cxnSpLocks/>
          </p:cNvCxnSpPr>
          <p:nvPr/>
        </p:nvCxnSpPr>
        <p:spPr>
          <a:xfrm flipV="1">
            <a:off x="6776210" y="7073119"/>
            <a:ext cx="312194" cy="180212"/>
          </a:xfrm>
          <a:prstGeom prst="straightConnector1">
            <a:avLst/>
          </a:prstGeom>
          <a:ln w="28575">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74" name="Straight Arrow Connector 173">
            <a:extLst>
              <a:ext uri="{FF2B5EF4-FFF2-40B4-BE49-F238E27FC236}">
                <a16:creationId xmlns:a16="http://schemas.microsoft.com/office/drawing/2014/main" id="{CD5D7DA7-A2E8-4233-9693-6A979D1A3228}"/>
              </a:ext>
            </a:extLst>
          </p:cNvPr>
          <p:cNvCxnSpPr>
            <a:cxnSpLocks/>
          </p:cNvCxnSpPr>
          <p:nvPr/>
        </p:nvCxnSpPr>
        <p:spPr>
          <a:xfrm flipV="1">
            <a:off x="9290182" y="5690646"/>
            <a:ext cx="312194" cy="180212"/>
          </a:xfrm>
          <a:prstGeom prst="straightConnector1">
            <a:avLst/>
          </a:prstGeom>
          <a:ln w="28575">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3" name="Rectangle: Rounded Corners 2">
            <a:extLst>
              <a:ext uri="{FF2B5EF4-FFF2-40B4-BE49-F238E27FC236}">
                <a16:creationId xmlns:a16="http://schemas.microsoft.com/office/drawing/2014/main" id="{18343419-B391-439D-A1FF-ACCDBC2EA16F}"/>
              </a:ext>
            </a:extLst>
          </p:cNvPr>
          <p:cNvSpPr/>
          <p:nvPr/>
        </p:nvSpPr>
        <p:spPr>
          <a:xfrm>
            <a:off x="130629" y="2275115"/>
            <a:ext cx="3864428" cy="1327177"/>
          </a:xfrm>
          <a:prstGeom prst="roundRect">
            <a:avLst>
              <a:gd name="adj" fmla="val 7273"/>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Food chains show who eats whom in the environment. Every living thing needs food to survive. A food chain shows the pathway that energy and nutrients follow through an ecosystem. Conduct further research to see how many food chains you can create using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playing cards.</a:t>
            </a: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8450DD68-940C-70DA-6438-D9D27552562A}"/>
              </a:ext>
            </a:extLst>
          </p:cNvPr>
          <p:cNvGrpSpPr/>
          <p:nvPr/>
        </p:nvGrpSpPr>
        <p:grpSpPr>
          <a:xfrm>
            <a:off x="8284057" y="211711"/>
            <a:ext cx="2194387" cy="915344"/>
            <a:chOff x="3319088" y="3803813"/>
            <a:chExt cx="3993343" cy="1665742"/>
          </a:xfrm>
        </p:grpSpPr>
        <p:sp>
          <p:nvSpPr>
            <p:cNvPr id="12" name="Rectangle: Rounded Corners 11">
              <a:extLst>
                <a:ext uri="{FF2B5EF4-FFF2-40B4-BE49-F238E27FC236}">
                  <a16:creationId xmlns:a16="http://schemas.microsoft.com/office/drawing/2014/main" id="{18DF4791-41A8-D2AA-BF50-B3342F6A5586}"/>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3" name="Picture 12" descr="A close-up of a logo&#10;&#10;Description automatically generated">
              <a:extLst>
                <a:ext uri="{FF2B5EF4-FFF2-40B4-BE49-F238E27FC236}">
                  <a16:creationId xmlns:a16="http://schemas.microsoft.com/office/drawing/2014/main" id="{8E108191-802A-6BB5-8F4A-9A52D6157C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4" name="Picture 13" descr="A brown and white image of a rodent&#10;&#10;Description automatically generated">
              <a:extLst>
                <a:ext uri="{FF2B5EF4-FFF2-40B4-BE49-F238E27FC236}">
                  <a16:creationId xmlns:a16="http://schemas.microsoft.com/office/drawing/2014/main" id="{01082F24-656C-C6AC-8A8C-361882D363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pic>
        <p:nvPicPr>
          <p:cNvPr id="18" name="Picture 17">
            <a:extLst>
              <a:ext uri="{FF2B5EF4-FFF2-40B4-BE49-F238E27FC236}">
                <a16:creationId xmlns:a16="http://schemas.microsoft.com/office/drawing/2014/main" id="{F657F080-CC21-80D2-25DB-624F63831D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2688" y="3324590"/>
            <a:ext cx="1978785" cy="2804290"/>
          </a:xfrm>
          <a:prstGeom prst="rect">
            <a:avLst/>
          </a:prstGeom>
        </p:spPr>
      </p:pic>
      <p:pic>
        <p:nvPicPr>
          <p:cNvPr id="20" name="Picture 19">
            <a:extLst>
              <a:ext uri="{FF2B5EF4-FFF2-40B4-BE49-F238E27FC236}">
                <a16:creationId xmlns:a16="http://schemas.microsoft.com/office/drawing/2014/main" id="{0F77B3F4-DB5A-FD80-3052-8EC5042F1A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9110" y="4280439"/>
            <a:ext cx="1968940" cy="2792680"/>
          </a:xfrm>
          <a:prstGeom prst="rect">
            <a:avLst/>
          </a:prstGeom>
        </p:spPr>
      </p:pic>
    </p:spTree>
    <p:extLst>
      <p:ext uri="{BB962C8B-B14F-4D97-AF65-F5344CB8AC3E}">
        <p14:creationId xmlns:p14="http://schemas.microsoft.com/office/powerpoint/2010/main" val="4052913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picture containing grass, outdoor, sky, field&#10;&#10;Description automatically generated">
            <a:extLst>
              <a:ext uri="{FF2B5EF4-FFF2-40B4-BE49-F238E27FC236}">
                <a16:creationId xmlns:a16="http://schemas.microsoft.com/office/drawing/2014/main" id="{65BA6E09-31E4-42CC-9473-B7C348065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2267403"/>
            <a:ext cx="10691814" cy="5292272"/>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Food Web</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436406"/>
            <a:ext cx="1064708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Many food chains make up a food web. Conduct some research to learn more about food webs and how they represent energy flow. 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create a food web such as the example below? Can you create some different examples? Share and discuss your food webs </a:t>
            </a:r>
            <a:r>
              <a:rPr lang="en-US" sz="1200" dirty="0">
                <a:solidFill>
                  <a:prstClr val="black"/>
                </a:solidFill>
                <a:latin typeface="Arial" panose="020B0604020202020204"/>
              </a:rPr>
              <a:t>with others. As an extension, you may like to find a way to represent other aspects such as plants and invertebrates.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Cards can be printed from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1225D53E-9280-424A-A4AC-157506B7136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582784" y="6034872"/>
            <a:ext cx="919536" cy="131423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195585" y="5660414"/>
            <a:ext cx="939684" cy="1371449"/>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57155" y="5062145"/>
            <a:ext cx="962243" cy="1335642"/>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E965828D-57E5-4607-961F-2A6363ECE455}"/>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982546" y="5769364"/>
            <a:ext cx="919536" cy="1314231"/>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474FAF85-F3FE-43EB-B00F-514A520A733A}"/>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983117" y="6182624"/>
            <a:ext cx="935537" cy="1341390"/>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0447295D-9EA6-4B43-AF63-85856A623E8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562600" y="6090473"/>
            <a:ext cx="924444" cy="1311332"/>
          </a:xfrm>
          <a:prstGeom prst="rect">
            <a:avLst/>
          </a:prstGeom>
          <a:ln>
            <a:noFill/>
          </a:ln>
          <a:effectLst>
            <a:outerShdw blurRad="190500" algn="tl" rotWithShape="0">
              <a:srgbClr val="000000">
                <a:alpha val="70000"/>
              </a:srgbClr>
            </a:outerShdw>
          </a:effectLst>
        </p:spPr>
      </p:pic>
      <p:pic>
        <p:nvPicPr>
          <p:cNvPr id="32" name="Picture 31">
            <a:extLst>
              <a:ext uri="{FF2B5EF4-FFF2-40B4-BE49-F238E27FC236}">
                <a16:creationId xmlns:a16="http://schemas.microsoft.com/office/drawing/2014/main" id="{999157C4-7AB4-4676-854D-4AA1A03C0F57}"/>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9415272" y="5026483"/>
            <a:ext cx="946778" cy="1337558"/>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6169C952-DF54-483B-AC5A-A224CCAAE36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44507" y="2284862"/>
            <a:ext cx="926999" cy="1368513"/>
          </a:xfrm>
          <a:prstGeom prst="rect">
            <a:avLst/>
          </a:prstGeom>
          <a:ln>
            <a:noFill/>
          </a:ln>
          <a:effectLst>
            <a:outerShdw blurRad="190500" algn="tl" rotWithShape="0">
              <a:srgbClr val="000000">
                <a:alpha val="70000"/>
              </a:srgbClr>
            </a:outerShdw>
          </a:effectLst>
        </p:spPr>
      </p:pic>
      <p:cxnSp>
        <p:nvCxnSpPr>
          <p:cNvPr id="57" name="Straight Arrow Connector 56">
            <a:extLst>
              <a:ext uri="{FF2B5EF4-FFF2-40B4-BE49-F238E27FC236}">
                <a16:creationId xmlns:a16="http://schemas.microsoft.com/office/drawing/2014/main" id="{3DF20928-FCE6-4B93-BB03-C31921B9E8A1}"/>
              </a:ext>
            </a:extLst>
          </p:cNvPr>
          <p:cNvCxnSpPr>
            <a:cxnSpLocks/>
          </p:cNvCxnSpPr>
          <p:nvPr/>
        </p:nvCxnSpPr>
        <p:spPr>
          <a:xfrm flipH="1" flipV="1">
            <a:off x="8527773" y="4585419"/>
            <a:ext cx="887499" cy="476726"/>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1" name="Straight Arrow Connector 90">
            <a:extLst>
              <a:ext uri="{FF2B5EF4-FFF2-40B4-BE49-F238E27FC236}">
                <a16:creationId xmlns:a16="http://schemas.microsoft.com/office/drawing/2014/main" id="{6DB4604D-0123-4B37-819D-70B432C29B6E}"/>
              </a:ext>
            </a:extLst>
          </p:cNvPr>
          <p:cNvCxnSpPr>
            <a:cxnSpLocks/>
          </p:cNvCxnSpPr>
          <p:nvPr/>
        </p:nvCxnSpPr>
        <p:spPr>
          <a:xfrm flipH="1" flipV="1">
            <a:off x="8014583" y="4639837"/>
            <a:ext cx="11428" cy="117705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3" name="Straight Arrow Connector 92">
            <a:extLst>
              <a:ext uri="{FF2B5EF4-FFF2-40B4-BE49-F238E27FC236}">
                <a16:creationId xmlns:a16="http://schemas.microsoft.com/office/drawing/2014/main" id="{FB4A3957-ED2A-4CA8-B71C-550119880826}"/>
              </a:ext>
            </a:extLst>
          </p:cNvPr>
          <p:cNvCxnSpPr>
            <a:cxnSpLocks/>
          </p:cNvCxnSpPr>
          <p:nvPr/>
        </p:nvCxnSpPr>
        <p:spPr>
          <a:xfrm flipH="1" flipV="1">
            <a:off x="5945399" y="4999164"/>
            <a:ext cx="2077364" cy="76305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9" name="Straight Arrow Connector 98">
            <a:extLst>
              <a:ext uri="{FF2B5EF4-FFF2-40B4-BE49-F238E27FC236}">
                <a16:creationId xmlns:a16="http://schemas.microsoft.com/office/drawing/2014/main" id="{6C1F287C-469B-4202-8C25-137EE94B97AC}"/>
              </a:ext>
            </a:extLst>
          </p:cNvPr>
          <p:cNvCxnSpPr>
            <a:cxnSpLocks/>
          </p:cNvCxnSpPr>
          <p:nvPr/>
        </p:nvCxnSpPr>
        <p:spPr>
          <a:xfrm flipH="1" flipV="1">
            <a:off x="3378832" y="4108924"/>
            <a:ext cx="6008729" cy="103349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1" name="Straight Arrow Connector 100">
            <a:extLst>
              <a:ext uri="{FF2B5EF4-FFF2-40B4-BE49-F238E27FC236}">
                <a16:creationId xmlns:a16="http://schemas.microsoft.com/office/drawing/2014/main" id="{26BA2116-F9A0-44B3-B42C-A0D93CA1E639}"/>
              </a:ext>
            </a:extLst>
          </p:cNvPr>
          <p:cNvCxnSpPr>
            <a:cxnSpLocks/>
          </p:cNvCxnSpPr>
          <p:nvPr/>
        </p:nvCxnSpPr>
        <p:spPr>
          <a:xfrm flipH="1" flipV="1">
            <a:off x="5918654" y="3272274"/>
            <a:ext cx="3496619" cy="178135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4" name="Straight Arrow Connector 103">
            <a:extLst>
              <a:ext uri="{FF2B5EF4-FFF2-40B4-BE49-F238E27FC236}">
                <a16:creationId xmlns:a16="http://schemas.microsoft.com/office/drawing/2014/main" id="{C4B56701-690A-4067-AD7E-E9DE638A3FEA}"/>
              </a:ext>
            </a:extLst>
          </p:cNvPr>
          <p:cNvCxnSpPr>
            <a:cxnSpLocks/>
          </p:cNvCxnSpPr>
          <p:nvPr/>
        </p:nvCxnSpPr>
        <p:spPr>
          <a:xfrm flipH="1" flipV="1">
            <a:off x="5836657" y="3435923"/>
            <a:ext cx="2232067" cy="225781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6" name="Straight Arrow Connector 105">
            <a:extLst>
              <a:ext uri="{FF2B5EF4-FFF2-40B4-BE49-F238E27FC236}">
                <a16:creationId xmlns:a16="http://schemas.microsoft.com/office/drawing/2014/main" id="{7B4BF437-7472-453C-8E9C-3AFF940C72A8}"/>
              </a:ext>
            </a:extLst>
          </p:cNvPr>
          <p:cNvCxnSpPr>
            <a:cxnSpLocks/>
          </p:cNvCxnSpPr>
          <p:nvPr/>
        </p:nvCxnSpPr>
        <p:spPr>
          <a:xfrm flipH="1" flipV="1">
            <a:off x="3424300" y="4256618"/>
            <a:ext cx="4562428" cy="143712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8" name="Straight Arrow Connector 107">
            <a:extLst>
              <a:ext uri="{FF2B5EF4-FFF2-40B4-BE49-F238E27FC236}">
                <a16:creationId xmlns:a16="http://schemas.microsoft.com/office/drawing/2014/main" id="{F01443D0-8CA0-489D-8F88-887259A163DE}"/>
              </a:ext>
            </a:extLst>
          </p:cNvPr>
          <p:cNvCxnSpPr>
            <a:cxnSpLocks/>
          </p:cNvCxnSpPr>
          <p:nvPr/>
        </p:nvCxnSpPr>
        <p:spPr>
          <a:xfrm flipV="1">
            <a:off x="6577481" y="4620741"/>
            <a:ext cx="1004237" cy="143698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0" name="Straight Arrow Connector 109">
            <a:extLst>
              <a:ext uri="{FF2B5EF4-FFF2-40B4-BE49-F238E27FC236}">
                <a16:creationId xmlns:a16="http://schemas.microsoft.com/office/drawing/2014/main" id="{3B63D439-8EBE-4561-8029-AF96B04B2A83}"/>
              </a:ext>
            </a:extLst>
          </p:cNvPr>
          <p:cNvCxnSpPr>
            <a:cxnSpLocks/>
          </p:cNvCxnSpPr>
          <p:nvPr/>
        </p:nvCxnSpPr>
        <p:spPr>
          <a:xfrm flipH="1" flipV="1">
            <a:off x="5724905" y="3515144"/>
            <a:ext cx="900060" cy="243171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2" name="Straight Arrow Connector 111">
            <a:extLst>
              <a:ext uri="{FF2B5EF4-FFF2-40B4-BE49-F238E27FC236}">
                <a16:creationId xmlns:a16="http://schemas.microsoft.com/office/drawing/2014/main" id="{0F5C87BC-B082-4829-9F48-706EF0133B35}"/>
              </a:ext>
            </a:extLst>
          </p:cNvPr>
          <p:cNvCxnSpPr>
            <a:cxnSpLocks/>
          </p:cNvCxnSpPr>
          <p:nvPr/>
        </p:nvCxnSpPr>
        <p:spPr>
          <a:xfrm flipH="1" flipV="1">
            <a:off x="3460426" y="4541536"/>
            <a:ext cx="3133460" cy="149333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4" name="Straight Arrow Connector 113">
            <a:extLst>
              <a:ext uri="{FF2B5EF4-FFF2-40B4-BE49-F238E27FC236}">
                <a16:creationId xmlns:a16="http://schemas.microsoft.com/office/drawing/2014/main" id="{EC9063CD-4EBE-4E67-9DCD-F41AAFBAD5A6}"/>
              </a:ext>
            </a:extLst>
          </p:cNvPr>
          <p:cNvCxnSpPr>
            <a:cxnSpLocks/>
          </p:cNvCxnSpPr>
          <p:nvPr/>
        </p:nvCxnSpPr>
        <p:spPr>
          <a:xfrm flipV="1">
            <a:off x="5887576" y="4579414"/>
            <a:ext cx="1677300" cy="157996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8" name="Straight Arrow Connector 117">
            <a:extLst>
              <a:ext uri="{FF2B5EF4-FFF2-40B4-BE49-F238E27FC236}">
                <a16:creationId xmlns:a16="http://schemas.microsoft.com/office/drawing/2014/main" id="{926DCED3-0178-400C-B1BD-5F468DD4BBEC}"/>
              </a:ext>
            </a:extLst>
          </p:cNvPr>
          <p:cNvCxnSpPr>
            <a:cxnSpLocks/>
          </p:cNvCxnSpPr>
          <p:nvPr/>
        </p:nvCxnSpPr>
        <p:spPr>
          <a:xfrm flipV="1">
            <a:off x="5461290" y="3520191"/>
            <a:ext cx="0" cy="269270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0" name="Straight Arrow Connector 119">
            <a:extLst>
              <a:ext uri="{FF2B5EF4-FFF2-40B4-BE49-F238E27FC236}">
                <a16:creationId xmlns:a16="http://schemas.microsoft.com/office/drawing/2014/main" id="{5097DC51-85F1-4605-9E0F-07C28AE6DF2E}"/>
              </a:ext>
            </a:extLst>
          </p:cNvPr>
          <p:cNvCxnSpPr>
            <a:cxnSpLocks/>
          </p:cNvCxnSpPr>
          <p:nvPr/>
        </p:nvCxnSpPr>
        <p:spPr>
          <a:xfrm flipH="1" flipV="1">
            <a:off x="3410512" y="4639837"/>
            <a:ext cx="1950475" cy="154278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2" name="Straight Arrow Connector 121">
            <a:extLst>
              <a:ext uri="{FF2B5EF4-FFF2-40B4-BE49-F238E27FC236}">
                <a16:creationId xmlns:a16="http://schemas.microsoft.com/office/drawing/2014/main" id="{62EB9D62-3E21-4676-92AB-D3AD42F4C0A8}"/>
              </a:ext>
            </a:extLst>
          </p:cNvPr>
          <p:cNvCxnSpPr>
            <a:cxnSpLocks/>
          </p:cNvCxnSpPr>
          <p:nvPr/>
        </p:nvCxnSpPr>
        <p:spPr>
          <a:xfrm flipV="1">
            <a:off x="4263830" y="4540073"/>
            <a:ext cx="3213808" cy="158893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4" name="Straight Arrow Connector 123">
            <a:extLst>
              <a:ext uri="{FF2B5EF4-FFF2-40B4-BE49-F238E27FC236}">
                <a16:creationId xmlns:a16="http://schemas.microsoft.com/office/drawing/2014/main" id="{E4CBDBF8-F2F2-48D5-8E04-470170B8CCB0}"/>
              </a:ext>
            </a:extLst>
          </p:cNvPr>
          <p:cNvCxnSpPr>
            <a:cxnSpLocks/>
          </p:cNvCxnSpPr>
          <p:nvPr/>
        </p:nvCxnSpPr>
        <p:spPr>
          <a:xfrm flipV="1">
            <a:off x="4038813" y="5150193"/>
            <a:ext cx="1085464" cy="95157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6" name="Straight Arrow Connector 125">
            <a:extLst>
              <a:ext uri="{FF2B5EF4-FFF2-40B4-BE49-F238E27FC236}">
                <a16:creationId xmlns:a16="http://schemas.microsoft.com/office/drawing/2014/main" id="{A020E466-964D-4E9E-B8B0-DC4E62F61012}"/>
              </a:ext>
            </a:extLst>
          </p:cNvPr>
          <p:cNvCxnSpPr>
            <a:cxnSpLocks/>
          </p:cNvCxnSpPr>
          <p:nvPr/>
        </p:nvCxnSpPr>
        <p:spPr>
          <a:xfrm flipV="1">
            <a:off x="4220722" y="3473358"/>
            <a:ext cx="828778" cy="261546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8" name="Straight Arrow Connector 127">
            <a:extLst>
              <a:ext uri="{FF2B5EF4-FFF2-40B4-BE49-F238E27FC236}">
                <a16:creationId xmlns:a16="http://schemas.microsoft.com/office/drawing/2014/main" id="{4D894F74-392E-46C7-BB9A-2AE1870F02FB}"/>
              </a:ext>
            </a:extLst>
          </p:cNvPr>
          <p:cNvCxnSpPr>
            <a:cxnSpLocks/>
          </p:cNvCxnSpPr>
          <p:nvPr/>
        </p:nvCxnSpPr>
        <p:spPr>
          <a:xfrm flipH="1" flipV="1">
            <a:off x="3180737" y="4579414"/>
            <a:ext cx="899340" cy="158901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0" name="Straight Arrow Connector 129">
            <a:extLst>
              <a:ext uri="{FF2B5EF4-FFF2-40B4-BE49-F238E27FC236}">
                <a16:creationId xmlns:a16="http://schemas.microsoft.com/office/drawing/2014/main" id="{5737F921-19A8-495C-AA73-8D9BD02E377D}"/>
              </a:ext>
            </a:extLst>
          </p:cNvPr>
          <p:cNvCxnSpPr>
            <a:cxnSpLocks/>
          </p:cNvCxnSpPr>
          <p:nvPr/>
        </p:nvCxnSpPr>
        <p:spPr>
          <a:xfrm flipV="1">
            <a:off x="3078869" y="4541536"/>
            <a:ext cx="4430879" cy="122815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2" name="Straight Arrow Connector 131">
            <a:extLst>
              <a:ext uri="{FF2B5EF4-FFF2-40B4-BE49-F238E27FC236}">
                <a16:creationId xmlns:a16="http://schemas.microsoft.com/office/drawing/2014/main" id="{DD0C2CB8-A65F-40C2-809D-6477597DD323}"/>
              </a:ext>
            </a:extLst>
          </p:cNvPr>
          <p:cNvCxnSpPr>
            <a:cxnSpLocks/>
          </p:cNvCxnSpPr>
          <p:nvPr/>
        </p:nvCxnSpPr>
        <p:spPr>
          <a:xfrm flipV="1">
            <a:off x="2977001" y="4918311"/>
            <a:ext cx="2072499" cy="81349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4" name="Straight Arrow Connector 133">
            <a:extLst>
              <a:ext uri="{FF2B5EF4-FFF2-40B4-BE49-F238E27FC236}">
                <a16:creationId xmlns:a16="http://schemas.microsoft.com/office/drawing/2014/main" id="{4B819C83-2E97-41B7-921D-893787DE6E11}"/>
              </a:ext>
            </a:extLst>
          </p:cNvPr>
          <p:cNvCxnSpPr>
            <a:cxnSpLocks/>
          </p:cNvCxnSpPr>
          <p:nvPr/>
        </p:nvCxnSpPr>
        <p:spPr>
          <a:xfrm flipV="1">
            <a:off x="2817052" y="3301751"/>
            <a:ext cx="2175362" cy="244678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6" name="Straight Arrow Connector 135">
            <a:extLst>
              <a:ext uri="{FF2B5EF4-FFF2-40B4-BE49-F238E27FC236}">
                <a16:creationId xmlns:a16="http://schemas.microsoft.com/office/drawing/2014/main" id="{22A88BAA-5564-4208-9366-F33E3FCF11B7}"/>
              </a:ext>
            </a:extLst>
          </p:cNvPr>
          <p:cNvCxnSpPr>
            <a:cxnSpLocks/>
          </p:cNvCxnSpPr>
          <p:nvPr/>
        </p:nvCxnSpPr>
        <p:spPr>
          <a:xfrm flipV="1">
            <a:off x="2715387" y="4594462"/>
            <a:ext cx="179618" cy="107571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8" name="Straight Arrow Connector 137">
            <a:extLst>
              <a:ext uri="{FF2B5EF4-FFF2-40B4-BE49-F238E27FC236}">
                <a16:creationId xmlns:a16="http://schemas.microsoft.com/office/drawing/2014/main" id="{65AE31CE-8709-4A3E-8731-8A888864C654}"/>
              </a:ext>
            </a:extLst>
          </p:cNvPr>
          <p:cNvCxnSpPr>
            <a:cxnSpLocks/>
          </p:cNvCxnSpPr>
          <p:nvPr/>
        </p:nvCxnSpPr>
        <p:spPr>
          <a:xfrm flipV="1">
            <a:off x="1528199" y="4564831"/>
            <a:ext cx="6128592" cy="51456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0" name="Straight Arrow Connector 139">
            <a:extLst>
              <a:ext uri="{FF2B5EF4-FFF2-40B4-BE49-F238E27FC236}">
                <a16:creationId xmlns:a16="http://schemas.microsoft.com/office/drawing/2014/main" id="{33D369D1-3560-48FF-9D4A-26D70BEB05A3}"/>
              </a:ext>
            </a:extLst>
          </p:cNvPr>
          <p:cNvCxnSpPr>
            <a:cxnSpLocks/>
          </p:cNvCxnSpPr>
          <p:nvPr/>
        </p:nvCxnSpPr>
        <p:spPr>
          <a:xfrm flipV="1">
            <a:off x="1619398" y="3515144"/>
            <a:ext cx="3352478" cy="148280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3" name="Straight Arrow Connector 142">
            <a:extLst>
              <a:ext uri="{FF2B5EF4-FFF2-40B4-BE49-F238E27FC236}">
                <a16:creationId xmlns:a16="http://schemas.microsoft.com/office/drawing/2014/main" id="{296E9BC8-9FCF-4BFA-90C0-6465156095CF}"/>
              </a:ext>
            </a:extLst>
          </p:cNvPr>
          <p:cNvCxnSpPr>
            <a:cxnSpLocks/>
          </p:cNvCxnSpPr>
          <p:nvPr/>
        </p:nvCxnSpPr>
        <p:spPr>
          <a:xfrm flipV="1">
            <a:off x="1538792" y="4866546"/>
            <a:ext cx="3507829" cy="20531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5" name="Straight Arrow Connector 144">
            <a:extLst>
              <a:ext uri="{FF2B5EF4-FFF2-40B4-BE49-F238E27FC236}">
                <a16:creationId xmlns:a16="http://schemas.microsoft.com/office/drawing/2014/main" id="{065C9A78-C6B0-4F34-9CB6-CBBF1C11176C}"/>
              </a:ext>
            </a:extLst>
          </p:cNvPr>
          <p:cNvCxnSpPr>
            <a:cxnSpLocks/>
          </p:cNvCxnSpPr>
          <p:nvPr/>
        </p:nvCxnSpPr>
        <p:spPr>
          <a:xfrm flipV="1">
            <a:off x="1364845" y="3130039"/>
            <a:ext cx="3646660" cy="190153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7" name="Straight Arrow Connector 146">
            <a:extLst>
              <a:ext uri="{FF2B5EF4-FFF2-40B4-BE49-F238E27FC236}">
                <a16:creationId xmlns:a16="http://schemas.microsoft.com/office/drawing/2014/main" id="{D7D81F11-5460-47D3-9C52-EBD1844D8CCE}"/>
              </a:ext>
            </a:extLst>
          </p:cNvPr>
          <p:cNvCxnSpPr>
            <a:cxnSpLocks/>
            <a:endCxn id="36" idx="1"/>
          </p:cNvCxnSpPr>
          <p:nvPr/>
        </p:nvCxnSpPr>
        <p:spPr>
          <a:xfrm flipV="1">
            <a:off x="3553062" y="2969119"/>
            <a:ext cx="1491445" cy="60437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9" name="Straight Arrow Connector 148">
            <a:extLst>
              <a:ext uri="{FF2B5EF4-FFF2-40B4-BE49-F238E27FC236}">
                <a16:creationId xmlns:a16="http://schemas.microsoft.com/office/drawing/2014/main" id="{7B99C6DF-AEC5-47F5-BC48-202F4153E09A}"/>
              </a:ext>
            </a:extLst>
          </p:cNvPr>
          <p:cNvCxnSpPr>
            <a:cxnSpLocks/>
            <a:stCxn id="33" idx="1"/>
          </p:cNvCxnSpPr>
          <p:nvPr/>
        </p:nvCxnSpPr>
        <p:spPr>
          <a:xfrm flipH="1" flipV="1">
            <a:off x="5945399" y="2842659"/>
            <a:ext cx="1639567" cy="111339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52" name="Straight Arrow Connector 151">
            <a:extLst>
              <a:ext uri="{FF2B5EF4-FFF2-40B4-BE49-F238E27FC236}">
                <a16:creationId xmlns:a16="http://schemas.microsoft.com/office/drawing/2014/main" id="{F64268A0-5C56-4767-A762-6DB7B2B8B258}"/>
              </a:ext>
            </a:extLst>
          </p:cNvPr>
          <p:cNvCxnSpPr>
            <a:cxnSpLocks/>
          </p:cNvCxnSpPr>
          <p:nvPr/>
        </p:nvCxnSpPr>
        <p:spPr>
          <a:xfrm flipV="1">
            <a:off x="5178100" y="3462345"/>
            <a:ext cx="93741" cy="51302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l="-1610"/>
          <a:stretch/>
        </p:blipFill>
        <p:spPr>
          <a:xfrm>
            <a:off x="2547130" y="3272274"/>
            <a:ext cx="962243" cy="1335641"/>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7584966" y="3272274"/>
            <a:ext cx="942806" cy="1367563"/>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4309258" y="3997682"/>
            <a:ext cx="927000" cy="1368514"/>
          </a:xfrm>
          <a:prstGeom prst="rect">
            <a:avLst/>
          </a:prstGeom>
          <a:ln>
            <a:noFill/>
          </a:ln>
          <a:effectLst>
            <a:outerShdw blurRad="190500" algn="tl" rotWithShape="0">
              <a:srgbClr val="000000">
                <a:alpha val="70000"/>
              </a:srgbClr>
            </a:outerShdw>
          </a:effectLst>
        </p:spPr>
      </p:pic>
      <p:pic>
        <p:nvPicPr>
          <p:cNvPr id="48" name="Picture 47">
            <a:extLst>
              <a:ext uri="{FF2B5EF4-FFF2-40B4-BE49-F238E27FC236}">
                <a16:creationId xmlns:a16="http://schemas.microsoft.com/office/drawing/2014/main" id="{A72A11EF-5936-4FFD-B9AC-BA79E8AC5CF7}"/>
              </a:ext>
            </a:extLst>
          </p:cNvPr>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5846489" y="3967584"/>
            <a:ext cx="938592" cy="1353400"/>
          </a:xfrm>
          <a:prstGeom prst="rect">
            <a:avLst/>
          </a:prstGeom>
        </p:spPr>
      </p:pic>
      <p:cxnSp>
        <p:nvCxnSpPr>
          <p:cNvPr id="52" name="Straight Arrow Connector 51">
            <a:extLst>
              <a:ext uri="{FF2B5EF4-FFF2-40B4-BE49-F238E27FC236}">
                <a16:creationId xmlns:a16="http://schemas.microsoft.com/office/drawing/2014/main" id="{EA654562-7631-4AA3-A096-1FE8FDB2CAC3}"/>
              </a:ext>
            </a:extLst>
          </p:cNvPr>
          <p:cNvCxnSpPr>
            <a:cxnSpLocks/>
          </p:cNvCxnSpPr>
          <p:nvPr/>
        </p:nvCxnSpPr>
        <p:spPr>
          <a:xfrm flipH="1" flipV="1">
            <a:off x="4898974" y="5306401"/>
            <a:ext cx="325606" cy="90649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1" name="Straight Arrow Connector 50">
            <a:extLst>
              <a:ext uri="{FF2B5EF4-FFF2-40B4-BE49-F238E27FC236}">
                <a16:creationId xmlns:a16="http://schemas.microsoft.com/office/drawing/2014/main" id="{A49B0240-8678-4C95-9240-B15EB53D65F2}"/>
              </a:ext>
            </a:extLst>
          </p:cNvPr>
          <p:cNvCxnSpPr>
            <a:cxnSpLocks/>
          </p:cNvCxnSpPr>
          <p:nvPr/>
        </p:nvCxnSpPr>
        <p:spPr>
          <a:xfrm flipH="1" flipV="1">
            <a:off x="6694189" y="4719058"/>
            <a:ext cx="2873484" cy="49548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grpSp>
        <p:nvGrpSpPr>
          <p:cNvPr id="12" name="Group 11">
            <a:extLst>
              <a:ext uri="{FF2B5EF4-FFF2-40B4-BE49-F238E27FC236}">
                <a16:creationId xmlns:a16="http://schemas.microsoft.com/office/drawing/2014/main" id="{557527DC-2011-7C44-1F8A-64EE659E00ED}"/>
              </a:ext>
            </a:extLst>
          </p:cNvPr>
          <p:cNvGrpSpPr/>
          <p:nvPr/>
        </p:nvGrpSpPr>
        <p:grpSpPr>
          <a:xfrm>
            <a:off x="8284057" y="211711"/>
            <a:ext cx="2194387" cy="915344"/>
            <a:chOff x="3319088" y="3803813"/>
            <a:chExt cx="3993343" cy="1665742"/>
          </a:xfrm>
        </p:grpSpPr>
        <p:sp>
          <p:nvSpPr>
            <p:cNvPr id="13" name="Rectangle: Rounded Corners 12">
              <a:extLst>
                <a:ext uri="{FF2B5EF4-FFF2-40B4-BE49-F238E27FC236}">
                  <a16:creationId xmlns:a16="http://schemas.microsoft.com/office/drawing/2014/main" id="{DFF9A7FA-56F5-A914-BD02-117650EFDF6D}"/>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13" descr="A close-up of a logo&#10;&#10;Description automatically generated">
              <a:extLst>
                <a:ext uri="{FF2B5EF4-FFF2-40B4-BE49-F238E27FC236}">
                  <a16:creationId xmlns:a16="http://schemas.microsoft.com/office/drawing/2014/main" id="{53704AD1-05AC-7D16-D0F2-6A95C06120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5" name="Picture 14" descr="A brown and white image of a rodent&#10;&#10;Description automatically generated">
              <a:extLst>
                <a:ext uri="{FF2B5EF4-FFF2-40B4-BE49-F238E27FC236}">
                  <a16:creationId xmlns:a16="http://schemas.microsoft.com/office/drawing/2014/main" id="{9BBC06C8-7394-B964-F40B-2D5CC5DEF7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07078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Trophic Levels</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378463"/>
            <a:ext cx="1064708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represent trophic levels? Research trophic levels and select an appropriate method to create and display your example. Cards can be printed from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Identifying trophic levels can be quite challenging and may not always provide an accurate representation, consider contacting an expert to help.</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50E70024-A016-4013-972D-92F2E9C63E29}"/>
              </a:ext>
            </a:extLst>
          </p:cNvPr>
          <p:cNvGrpSpPr/>
          <p:nvPr/>
        </p:nvGrpSpPr>
        <p:grpSpPr>
          <a:xfrm>
            <a:off x="-111801" y="1856279"/>
            <a:ext cx="11189080" cy="5703397"/>
            <a:chOff x="-111801" y="1856279"/>
            <a:chExt cx="11189080" cy="5703397"/>
          </a:xfrm>
        </p:grpSpPr>
        <p:pic>
          <p:nvPicPr>
            <p:cNvPr id="9" name="Picture 8" descr="A picture containing grass, outdoor, sky, nature&#10;&#10;Description automatically generated">
              <a:extLst>
                <a:ext uri="{FF2B5EF4-FFF2-40B4-BE49-F238E27FC236}">
                  <a16:creationId xmlns:a16="http://schemas.microsoft.com/office/drawing/2014/main" id="{9E780619-2C9E-487B-B7B7-07A62C3253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051304"/>
              <a:ext cx="10691813" cy="5508372"/>
            </a:xfrm>
            <a:prstGeom prst="rect">
              <a:avLst/>
            </a:prstGeom>
          </p:spPr>
        </p:pic>
        <p:grpSp>
          <p:nvGrpSpPr>
            <p:cNvPr id="17" name="Group 16">
              <a:extLst>
                <a:ext uri="{FF2B5EF4-FFF2-40B4-BE49-F238E27FC236}">
                  <a16:creationId xmlns:a16="http://schemas.microsoft.com/office/drawing/2014/main" id="{DB9C6AFF-14A7-437C-9A09-9FF133D89D4C}"/>
                </a:ext>
              </a:extLst>
            </p:cNvPr>
            <p:cNvGrpSpPr/>
            <p:nvPr/>
          </p:nvGrpSpPr>
          <p:grpSpPr>
            <a:xfrm>
              <a:off x="0" y="2114858"/>
              <a:ext cx="10592846" cy="5444817"/>
              <a:chOff x="0" y="2114858"/>
              <a:chExt cx="10592846" cy="5444817"/>
            </a:xfrm>
          </p:grpSpPr>
          <p:sp>
            <p:nvSpPr>
              <p:cNvPr id="3" name="Isosceles Triangle 2">
                <a:extLst>
                  <a:ext uri="{FF2B5EF4-FFF2-40B4-BE49-F238E27FC236}">
                    <a16:creationId xmlns:a16="http://schemas.microsoft.com/office/drawing/2014/main" id="{9DB9D7C6-6704-4D10-9AD3-FBA3BB35BEFC}"/>
                  </a:ext>
                </a:extLst>
              </p:cNvPr>
              <p:cNvSpPr/>
              <p:nvPr/>
            </p:nvSpPr>
            <p:spPr>
              <a:xfrm>
                <a:off x="0" y="2114858"/>
                <a:ext cx="10592846" cy="5444817"/>
              </a:xfrm>
              <a:prstGeom prst="triangle">
                <a:avLst>
                  <a:gd name="adj" fmla="val 51996"/>
                </a:avLst>
              </a:prstGeom>
              <a:solidFill>
                <a:schemeClr val="accent5">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8B314441-DDE4-4EC7-908A-2AAE9172E785}"/>
                  </a:ext>
                </a:extLst>
              </p:cNvPr>
              <p:cNvCxnSpPr>
                <a:cxnSpLocks/>
              </p:cNvCxnSpPr>
              <p:nvPr/>
            </p:nvCxnSpPr>
            <p:spPr>
              <a:xfrm>
                <a:off x="4039263" y="3559001"/>
                <a:ext cx="28121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871846-F291-4D2D-A8AE-37717C553E66}"/>
                  </a:ext>
                </a:extLst>
              </p:cNvPr>
              <p:cNvCxnSpPr>
                <a:cxnSpLocks/>
              </p:cNvCxnSpPr>
              <p:nvPr/>
            </p:nvCxnSpPr>
            <p:spPr>
              <a:xfrm>
                <a:off x="2406899" y="5182392"/>
                <a:ext cx="59575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681047" y="5309539"/>
              <a:ext cx="939684" cy="1371449"/>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481964" y="5341072"/>
              <a:ext cx="962243" cy="1335642"/>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E965828D-57E5-4607-961F-2A6363ECE45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444956" y="5371130"/>
              <a:ext cx="919536" cy="1314231"/>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1610"/>
            <a:stretch/>
          </p:blipFill>
          <p:spPr>
            <a:xfrm>
              <a:off x="3219739" y="3729339"/>
              <a:ext cx="962243" cy="1335641"/>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474FAF85-F3FE-43EB-B00F-514A520A733A}"/>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089744" y="5341072"/>
              <a:ext cx="935537" cy="1341390"/>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0447295D-9EA6-4B43-AF63-85856A623E8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288909" y="5371130"/>
              <a:ext cx="924444" cy="1311332"/>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6930318" y="3694899"/>
              <a:ext cx="942806" cy="1367563"/>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6169C952-DF54-483B-AC5A-A224CCAAE36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94012" y="2123557"/>
              <a:ext cx="926999" cy="1368513"/>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5103538" y="3696466"/>
              <a:ext cx="927000" cy="1368514"/>
            </a:xfrm>
            <a:prstGeom prst="rect">
              <a:avLst/>
            </a:prstGeom>
            <a:ln>
              <a:noFill/>
            </a:ln>
            <a:effectLst>
              <a:outerShdw blurRad="190500" algn="tl" rotWithShape="0">
                <a:srgbClr val="000000">
                  <a:alpha val="70000"/>
                </a:srgbClr>
              </a:outerShdw>
            </a:effectLst>
          </p:spPr>
        </p:pic>
        <p:pic>
          <p:nvPicPr>
            <p:cNvPr id="39" name="Picture 38" descr="A picture containing sunset, blur&#10;&#10;Description automatically generated">
              <a:extLst>
                <a:ext uri="{FF2B5EF4-FFF2-40B4-BE49-F238E27FC236}">
                  <a16:creationId xmlns:a16="http://schemas.microsoft.com/office/drawing/2014/main" id="{7B2BD5BA-D41D-4D91-9639-D068A802F54C}"/>
                </a:ext>
              </a:extLst>
            </p:cNvPr>
            <p:cNvPicPr>
              <a:picLocks noChangeAspect="1"/>
            </p:cNvPicPr>
            <p:nvPr/>
          </p:nvPicPr>
          <p:blipFill>
            <a:blip r:embed="rId14" cstate="email">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016185" y="1856279"/>
              <a:ext cx="2061094" cy="2061094"/>
            </a:xfrm>
            <a:prstGeom prst="rect">
              <a:avLst/>
            </a:prstGeom>
          </p:spPr>
        </p:pic>
        <p:sp>
          <p:nvSpPr>
            <p:cNvPr id="41" name="TextBox 40">
              <a:extLst>
                <a:ext uri="{FF2B5EF4-FFF2-40B4-BE49-F238E27FC236}">
                  <a16:creationId xmlns:a16="http://schemas.microsoft.com/office/drawing/2014/main" id="{F881B8EE-109C-49E0-A642-8529D45395F2}"/>
                </a:ext>
              </a:extLst>
            </p:cNvPr>
            <p:cNvSpPr txBox="1"/>
            <p:nvPr/>
          </p:nvSpPr>
          <p:spPr>
            <a:xfrm>
              <a:off x="-111801" y="6874424"/>
              <a:ext cx="16481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Primary Producers</a:t>
              </a:r>
              <a:endParaRPr kumimoji="0" lang="en-AU"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21291482-19D2-4898-A62C-A860571D6543}"/>
                </a:ext>
              </a:extLst>
            </p:cNvPr>
            <p:cNvSpPr txBox="1"/>
            <p:nvPr/>
          </p:nvSpPr>
          <p:spPr>
            <a:xfrm>
              <a:off x="64639" y="5682984"/>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Primary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CF0FBA1E-F2A7-4843-9257-E460B7831F37}"/>
                </a:ext>
              </a:extLst>
            </p:cNvPr>
            <p:cNvSpPr txBox="1"/>
            <p:nvPr/>
          </p:nvSpPr>
          <p:spPr>
            <a:xfrm>
              <a:off x="98968" y="4064983"/>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Secondary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33185E04-E942-46C6-8069-A32F131534F7}"/>
                </a:ext>
              </a:extLst>
            </p:cNvPr>
            <p:cNvSpPr txBox="1"/>
            <p:nvPr/>
          </p:nvSpPr>
          <p:spPr>
            <a:xfrm>
              <a:off x="98968" y="2600928"/>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Tertiary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47" name="Straight Arrow Connector 46">
              <a:extLst>
                <a:ext uri="{FF2B5EF4-FFF2-40B4-BE49-F238E27FC236}">
                  <a16:creationId xmlns:a16="http://schemas.microsoft.com/office/drawing/2014/main" id="{D15EFF58-AB60-4CAA-9658-F77CECBF8369}"/>
                </a:ext>
              </a:extLst>
            </p:cNvPr>
            <p:cNvCxnSpPr/>
            <p:nvPr/>
          </p:nvCxnSpPr>
          <p:spPr>
            <a:xfrm>
              <a:off x="9906760" y="3722347"/>
              <a:ext cx="0" cy="317438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48" name="Straight Arrow Connector 47">
              <a:extLst>
                <a:ext uri="{FF2B5EF4-FFF2-40B4-BE49-F238E27FC236}">
                  <a16:creationId xmlns:a16="http://schemas.microsoft.com/office/drawing/2014/main" id="{1C098F8F-4728-47A1-9B6A-EA695CDFB43A}"/>
                </a:ext>
              </a:extLst>
            </p:cNvPr>
            <p:cNvCxnSpPr/>
            <p:nvPr/>
          </p:nvCxnSpPr>
          <p:spPr>
            <a:xfrm>
              <a:off x="10220360" y="3714099"/>
              <a:ext cx="0" cy="317438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9" name="TextBox 48">
              <a:extLst>
                <a:ext uri="{FF2B5EF4-FFF2-40B4-BE49-F238E27FC236}">
                  <a16:creationId xmlns:a16="http://schemas.microsoft.com/office/drawing/2014/main" id="{58F6B692-9337-46DE-825A-D4D1BB5A4EEA}"/>
                </a:ext>
              </a:extLst>
            </p:cNvPr>
            <p:cNvSpPr txBox="1"/>
            <p:nvPr/>
          </p:nvSpPr>
          <p:spPr>
            <a:xfrm>
              <a:off x="9355234" y="3267126"/>
              <a:ext cx="13829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Sun</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52" name="Straight Arrow Connector 51">
              <a:extLst>
                <a:ext uri="{FF2B5EF4-FFF2-40B4-BE49-F238E27FC236}">
                  <a16:creationId xmlns:a16="http://schemas.microsoft.com/office/drawing/2014/main" id="{4F7743BC-DC02-4FA1-9866-86BACDF4DD15}"/>
                </a:ext>
              </a:extLst>
            </p:cNvPr>
            <p:cNvCxnSpPr>
              <a:cxnSpLocks/>
            </p:cNvCxnSpPr>
            <p:nvPr/>
          </p:nvCxnSpPr>
          <p:spPr>
            <a:xfrm flipH="1" flipV="1">
              <a:off x="7905754" y="6518954"/>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3" name="Straight Arrow Connector 52">
              <a:extLst>
                <a:ext uri="{FF2B5EF4-FFF2-40B4-BE49-F238E27FC236}">
                  <a16:creationId xmlns:a16="http://schemas.microsoft.com/office/drawing/2014/main" id="{AB3B5953-8FCD-4418-886B-FC4CE897AE64}"/>
                </a:ext>
              </a:extLst>
            </p:cNvPr>
            <p:cNvCxnSpPr>
              <a:cxnSpLocks/>
            </p:cNvCxnSpPr>
            <p:nvPr/>
          </p:nvCxnSpPr>
          <p:spPr>
            <a:xfrm flipH="1" flipV="1">
              <a:off x="6736396" y="6527202"/>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4" name="Straight Arrow Connector 53">
              <a:extLst>
                <a:ext uri="{FF2B5EF4-FFF2-40B4-BE49-F238E27FC236}">
                  <a16:creationId xmlns:a16="http://schemas.microsoft.com/office/drawing/2014/main" id="{C124FEF8-835F-4013-8CB2-F1836006CBFD}"/>
                </a:ext>
              </a:extLst>
            </p:cNvPr>
            <p:cNvCxnSpPr>
              <a:cxnSpLocks/>
            </p:cNvCxnSpPr>
            <p:nvPr/>
          </p:nvCxnSpPr>
          <p:spPr>
            <a:xfrm flipH="1" flipV="1">
              <a:off x="5567038" y="6535450"/>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6" name="Straight Arrow Connector 55">
              <a:extLst>
                <a:ext uri="{FF2B5EF4-FFF2-40B4-BE49-F238E27FC236}">
                  <a16:creationId xmlns:a16="http://schemas.microsoft.com/office/drawing/2014/main" id="{B7A972CF-8CE2-4DB3-97EF-5E71D8BDB69F}"/>
                </a:ext>
              </a:extLst>
            </p:cNvPr>
            <p:cNvCxnSpPr>
              <a:cxnSpLocks/>
            </p:cNvCxnSpPr>
            <p:nvPr/>
          </p:nvCxnSpPr>
          <p:spPr>
            <a:xfrm flipH="1" flipV="1">
              <a:off x="3228322" y="6551946"/>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7" name="Straight Arrow Connector 56">
              <a:extLst>
                <a:ext uri="{FF2B5EF4-FFF2-40B4-BE49-F238E27FC236}">
                  <a16:creationId xmlns:a16="http://schemas.microsoft.com/office/drawing/2014/main" id="{3DF20928-FCE6-4B93-BB03-C31921B9E8A1}"/>
                </a:ext>
              </a:extLst>
            </p:cNvPr>
            <p:cNvCxnSpPr>
              <a:cxnSpLocks/>
            </p:cNvCxnSpPr>
            <p:nvPr/>
          </p:nvCxnSpPr>
          <p:spPr>
            <a:xfrm flipH="1" flipV="1">
              <a:off x="2058964" y="6560194"/>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grpSp>
      <p:pic>
        <p:nvPicPr>
          <p:cNvPr id="50" name="Picture 49">
            <a:extLst>
              <a:ext uri="{FF2B5EF4-FFF2-40B4-BE49-F238E27FC236}">
                <a16:creationId xmlns:a16="http://schemas.microsoft.com/office/drawing/2014/main" id="{A1E2B433-C623-4666-952B-38522C01154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580220" y="5367115"/>
            <a:ext cx="913494" cy="1314231"/>
          </a:xfrm>
          <a:prstGeom prst="rect">
            <a:avLst/>
          </a:prstGeom>
        </p:spPr>
      </p:pic>
      <p:cxnSp>
        <p:nvCxnSpPr>
          <p:cNvPr id="55" name="Straight Arrow Connector 54">
            <a:extLst>
              <a:ext uri="{FF2B5EF4-FFF2-40B4-BE49-F238E27FC236}">
                <a16:creationId xmlns:a16="http://schemas.microsoft.com/office/drawing/2014/main" id="{69B0454A-5586-4A23-93C4-7EACE2437882}"/>
              </a:ext>
            </a:extLst>
          </p:cNvPr>
          <p:cNvCxnSpPr>
            <a:cxnSpLocks/>
          </p:cNvCxnSpPr>
          <p:nvPr/>
        </p:nvCxnSpPr>
        <p:spPr>
          <a:xfrm flipH="1" flipV="1">
            <a:off x="9075112" y="6510706"/>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45ACFC20-9A53-AC0F-AF56-725D566E42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84964" y="5319065"/>
            <a:ext cx="936138" cy="1379656"/>
          </a:xfrm>
          <a:prstGeom prst="rect">
            <a:avLst/>
          </a:prstGeom>
        </p:spPr>
      </p:pic>
      <p:cxnSp>
        <p:nvCxnSpPr>
          <p:cNvPr id="51" name="Straight Arrow Connector 50">
            <a:extLst>
              <a:ext uri="{FF2B5EF4-FFF2-40B4-BE49-F238E27FC236}">
                <a16:creationId xmlns:a16="http://schemas.microsoft.com/office/drawing/2014/main" id="{B901625A-3F38-4310-848D-98F4EE362CB7}"/>
              </a:ext>
            </a:extLst>
          </p:cNvPr>
          <p:cNvCxnSpPr>
            <a:cxnSpLocks/>
          </p:cNvCxnSpPr>
          <p:nvPr/>
        </p:nvCxnSpPr>
        <p:spPr>
          <a:xfrm flipH="1" flipV="1">
            <a:off x="4397680" y="6543698"/>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grpSp>
        <p:nvGrpSpPr>
          <p:cNvPr id="15" name="Group 14">
            <a:extLst>
              <a:ext uri="{FF2B5EF4-FFF2-40B4-BE49-F238E27FC236}">
                <a16:creationId xmlns:a16="http://schemas.microsoft.com/office/drawing/2014/main" id="{9393EBE7-5A25-4765-B2F9-71C5D5396602}"/>
              </a:ext>
            </a:extLst>
          </p:cNvPr>
          <p:cNvGrpSpPr/>
          <p:nvPr/>
        </p:nvGrpSpPr>
        <p:grpSpPr>
          <a:xfrm>
            <a:off x="8284057" y="211711"/>
            <a:ext cx="2194387" cy="915344"/>
            <a:chOff x="3319088" y="3803813"/>
            <a:chExt cx="3993343" cy="1665742"/>
          </a:xfrm>
        </p:grpSpPr>
        <p:sp>
          <p:nvSpPr>
            <p:cNvPr id="16" name="Rectangle: Rounded Corners 15">
              <a:extLst>
                <a:ext uri="{FF2B5EF4-FFF2-40B4-BE49-F238E27FC236}">
                  <a16:creationId xmlns:a16="http://schemas.microsoft.com/office/drawing/2014/main" id="{BE55E105-6F52-F378-7A2F-0D99E2184F28}"/>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9" name="Picture 18" descr="A close-up of a logo&#10;&#10;Description automatically generated">
              <a:extLst>
                <a:ext uri="{FF2B5EF4-FFF2-40B4-BE49-F238E27FC236}">
                  <a16:creationId xmlns:a16="http://schemas.microsoft.com/office/drawing/2014/main" id="{F6363499-3869-6ACB-4822-548AD2C9BDB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0" name="Picture 19" descr="A brown and white image of a rodent&#10;&#10;Description automatically generated">
              <a:extLst>
                <a:ext uri="{FF2B5EF4-FFF2-40B4-BE49-F238E27FC236}">
                  <a16:creationId xmlns:a16="http://schemas.microsoft.com/office/drawing/2014/main" id="{F96B3568-3B35-4387-DDAE-B93DBBCA0EC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570886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900">
                <a:ln w="22225">
                  <a:solidFill>
                    <a:schemeClr val="bg1"/>
                  </a:solidFill>
                  <a:miter lim="800000"/>
                </a:ln>
                <a:solidFill>
                  <a:schemeClr val="bg1"/>
                </a:solidFill>
                <a:latin typeface="Arial" panose="020B0604020202020204" pitchFamily="34" charset="0"/>
                <a:cs typeface="Arial" panose="020B0604020202020204" pitchFamily="34" charset="0"/>
              </a:rPr>
              <a:t>Information Hub</a:t>
            </a:r>
            <a:endParaRPr lang="en-AU" sz="4900">
              <a:ln w="22225">
                <a:solidFill>
                  <a:schemeClr val="bg1"/>
                </a:solid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261285"/>
          </a:xfrm>
        </p:spPr>
        <p:txBody>
          <a:bodyPr>
            <a:normAutofit/>
          </a:bodyPr>
          <a:lstStyle/>
          <a:p>
            <a:pPr algn="l"/>
            <a:r>
              <a:rPr lang="en-AU" sz="2000">
                <a:solidFill>
                  <a:schemeClr val="bg1"/>
                </a:solidFill>
                <a:latin typeface="Arial" panose="020B0604020202020204" pitchFamily="34" charset="0"/>
                <a:cs typeface="Arial" panose="020B0604020202020204" pitchFamily="34" charset="0"/>
              </a:rPr>
              <a:t>The following presentation was developed by Elaine Horne to outline the </a:t>
            </a:r>
            <a:r>
              <a:rPr lang="en-AU" sz="2000" i="1">
                <a:solidFill>
                  <a:schemeClr val="bg1"/>
                </a:solidFill>
                <a:latin typeface="Arial" panose="020B0604020202020204" pitchFamily="34" charset="0"/>
                <a:cs typeface="Arial" panose="020B0604020202020204" pitchFamily="34" charset="0"/>
              </a:rPr>
              <a:t>Return to 1616</a:t>
            </a:r>
            <a:r>
              <a:rPr lang="en-AU" sz="2000">
                <a:solidFill>
                  <a:schemeClr val="bg1"/>
                </a:solidFill>
                <a:latin typeface="Arial" panose="020B0604020202020204" pitchFamily="34" charset="0"/>
                <a:cs typeface="Arial" panose="020B0604020202020204" pitchFamily="34" charset="0"/>
              </a:rPr>
              <a:t> Ecological Restoration Project and the results.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0BA4282-865D-6BAE-1B14-2B9D50845BF4}"/>
              </a:ext>
            </a:extLst>
          </p:cNvPr>
          <p:cNvGrpSpPr/>
          <p:nvPr/>
        </p:nvGrpSpPr>
        <p:grpSpPr>
          <a:xfrm>
            <a:off x="835545" y="6192349"/>
            <a:ext cx="1947849" cy="812506"/>
            <a:chOff x="3319088" y="3803813"/>
            <a:chExt cx="3993343" cy="1665742"/>
          </a:xfrm>
        </p:grpSpPr>
        <p:sp>
          <p:nvSpPr>
            <p:cNvPr id="14" name="Rectangle: Rounded Corners 13">
              <a:extLst>
                <a:ext uri="{FF2B5EF4-FFF2-40B4-BE49-F238E27FC236}">
                  <a16:creationId xmlns:a16="http://schemas.microsoft.com/office/drawing/2014/main" id="{3AE121E6-93F6-CF31-83DF-BFA25416AC8C}"/>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2B9E70F4-0316-E980-C384-5438F2184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D587DC7B-A9D1-8644-54F6-AAD894B45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099663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792B30-7AFE-4DCE-BDE4-C92D04F61BAC}"/>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050" name="Rectangle 2">
            <a:extLst>
              <a:ext uri="{FF2B5EF4-FFF2-40B4-BE49-F238E27FC236}">
                <a16:creationId xmlns:a16="http://schemas.microsoft.com/office/drawing/2014/main" id="{586C0EC1-1422-4449-9D36-086FB7229629}"/>
              </a:ext>
            </a:extLst>
          </p:cNvPr>
          <p:cNvSpPr>
            <a:spLocks noGrp="1" noChangeArrowheads="1"/>
          </p:cNvSpPr>
          <p:nvPr>
            <p:ph type="ctrTitle"/>
          </p:nvPr>
        </p:nvSpPr>
        <p:spPr>
          <a:xfrm>
            <a:off x="1062090" y="398275"/>
            <a:ext cx="8567632" cy="2117409"/>
          </a:xfrm>
        </p:spPr>
        <p:txBody>
          <a:bodyPr>
            <a:normAutofit fontScale="90000"/>
          </a:bodyPr>
          <a:lstStyle/>
          <a:p>
            <a:pPr eaLnBrk="1" hangingPunct="1">
              <a:defRPr/>
            </a:pPr>
            <a:r>
              <a:rPr lang="en-US" altLang="en-US" sz="6000" i="1">
                <a:solidFill>
                  <a:srgbClr val="FFCC00"/>
                </a:solidFill>
                <a:latin typeface="Arial" panose="020B0604020202020204" pitchFamily="34" charset="0"/>
                <a:ea typeface="ヒラギノ角ゴ Pro W3" pitchFamily="6" charset="-128"/>
                <a:cs typeface="Arial" panose="020B0604020202020204" pitchFamily="34" charset="0"/>
              </a:rPr>
              <a:t>Return to 1616</a:t>
            </a:r>
            <a:br>
              <a:rPr lang="en-US" altLang="en-US" sz="6000">
                <a:solidFill>
                  <a:srgbClr val="FFCC00"/>
                </a:solidFill>
                <a:latin typeface="Arial" panose="020B0604020202020204" pitchFamily="34" charset="0"/>
                <a:ea typeface="ヒラギノ角ゴ Pro W3" pitchFamily="6" charset="-128"/>
                <a:cs typeface="Arial" panose="020B0604020202020204" pitchFamily="34" charset="0"/>
              </a:rPr>
            </a:br>
            <a:br>
              <a:rPr lang="en-US" altLang="en-US" sz="6000">
                <a:solidFill>
                  <a:srgbClr val="FFCC00"/>
                </a:solidFill>
                <a:latin typeface="Arial" panose="020B0604020202020204" pitchFamily="34" charset="0"/>
                <a:ea typeface="ヒラギノ角ゴ Pro W3" pitchFamily="6" charset="-128"/>
                <a:cs typeface="Arial" panose="020B0604020202020204" pitchFamily="34" charset="0"/>
              </a:rPr>
            </a:br>
            <a:r>
              <a:rPr lang="en-US" altLang="en-US" sz="2800">
                <a:solidFill>
                  <a:srgbClr val="FFCC00"/>
                </a:solidFill>
                <a:latin typeface="Arial" panose="020B0604020202020204" pitchFamily="34" charset="0"/>
                <a:ea typeface="ヒラギノ角ゴ Pro W3" pitchFamily="6" charset="-128"/>
                <a:cs typeface="Arial" panose="020B0604020202020204" pitchFamily="34" charset="0"/>
              </a:rPr>
              <a:t>Dirk Hartog Island National Park </a:t>
            </a:r>
            <a:br>
              <a:rPr lang="en-US" altLang="en-US" sz="2800">
                <a:solidFill>
                  <a:srgbClr val="FFCC00"/>
                </a:solidFill>
                <a:latin typeface="Arial" panose="020B0604020202020204" pitchFamily="34" charset="0"/>
                <a:ea typeface="ヒラギノ角ゴ Pro W3" pitchFamily="6" charset="-128"/>
                <a:cs typeface="Arial" panose="020B0604020202020204" pitchFamily="34" charset="0"/>
              </a:rPr>
            </a:br>
            <a:r>
              <a:rPr lang="en-US" altLang="en-US" sz="2800">
                <a:solidFill>
                  <a:srgbClr val="FFCC00"/>
                </a:solidFill>
                <a:latin typeface="Arial" panose="020B0604020202020204" pitchFamily="34" charset="0"/>
                <a:ea typeface="ヒラギノ角ゴ Pro W3" pitchFamily="6" charset="-128"/>
                <a:cs typeface="Arial" panose="020B0604020202020204" pitchFamily="34" charset="0"/>
              </a:rPr>
              <a:t>Ecological Restoration Project</a:t>
            </a:r>
          </a:p>
        </p:txBody>
      </p:sp>
      <p:pic>
        <p:nvPicPr>
          <p:cNvPr id="9" name="Picture 3" descr="jiriwbb">
            <a:extLst>
              <a:ext uri="{FF2B5EF4-FFF2-40B4-BE49-F238E27FC236}">
                <a16:creationId xmlns:a16="http://schemas.microsoft.com/office/drawing/2014/main" id="{8AFFD7AC-1BD3-45FF-8609-26680A26BAA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84894" y="2853733"/>
            <a:ext cx="5722023" cy="37446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B360D0-B386-479C-A34F-1ED24586B60D}"/>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8786" name="Rectangle 2">
            <a:extLst>
              <a:ext uri="{FF2B5EF4-FFF2-40B4-BE49-F238E27FC236}">
                <a16:creationId xmlns:a16="http://schemas.microsoft.com/office/drawing/2014/main" id="{555BA83F-6E66-4F6C-A00B-1E00A38975EF}"/>
              </a:ext>
            </a:extLst>
          </p:cNvPr>
          <p:cNvSpPr>
            <a:spLocks noGrp="1" noRot="1" noChangeArrowheads="1"/>
          </p:cNvSpPr>
          <p:nvPr>
            <p:ph type="title"/>
          </p:nvPr>
        </p:nvSpPr>
        <p:spPr>
          <a:xfrm>
            <a:off x="430262" y="93844"/>
            <a:ext cx="9221689"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The Vision</a:t>
            </a:r>
          </a:p>
        </p:txBody>
      </p:sp>
      <p:sp>
        <p:nvSpPr>
          <p:cNvPr id="7171" name="Text Box 3">
            <a:extLst>
              <a:ext uri="{FF2B5EF4-FFF2-40B4-BE49-F238E27FC236}">
                <a16:creationId xmlns:a16="http://schemas.microsoft.com/office/drawing/2014/main" id="{6324BFE7-7678-4C10-AB95-3FE9B5C5388F}"/>
              </a:ext>
            </a:extLst>
          </p:cNvPr>
          <p:cNvSpPr txBox="1">
            <a:spLocks noChangeArrowheads="1"/>
          </p:cNvSpPr>
          <p:nvPr/>
        </p:nvSpPr>
        <p:spPr bwMode="auto">
          <a:xfrm>
            <a:off x="1196720" y="2735282"/>
            <a:ext cx="86516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 special place with healthy vegetation and ecosystem processes which supports a suite of reintroduced native mammal species.</a:t>
            </a:r>
          </a:p>
          <a:p>
            <a:pPr marL="0" marR="0" lvl="0" indent="0"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The removal of introduced grazing animals (sheep and goats) and feral predators (cats). </a:t>
            </a:r>
          </a:p>
          <a:p>
            <a:pPr marL="0" marR="0" lvl="0" indent="0"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The ecological restoration of the island is appreciated and strongly supported by the community. </a:t>
            </a:r>
          </a:p>
        </p:txBody>
      </p:sp>
      <p:pic>
        <p:nvPicPr>
          <p:cNvPr id="7172" name="Picture 4" descr="ThorneyDevil A">
            <a:extLst>
              <a:ext uri="{FF2B5EF4-FFF2-40B4-BE49-F238E27FC236}">
                <a16:creationId xmlns:a16="http://schemas.microsoft.com/office/drawing/2014/main" id="{AC219C71-DA22-4DF4-A4D8-72DBCA6AC5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88869" y="1685960"/>
            <a:ext cx="1049955" cy="78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01E1F-09BB-4ECC-80F0-B51FACF9D6E9}"/>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098" name="Title 1">
            <a:extLst>
              <a:ext uri="{FF2B5EF4-FFF2-40B4-BE49-F238E27FC236}">
                <a16:creationId xmlns:a16="http://schemas.microsoft.com/office/drawing/2014/main" id="{8FF44C1C-7FB1-48E1-BA23-60A60216F9BE}"/>
              </a:ext>
            </a:extLst>
          </p:cNvPr>
          <p:cNvSpPr>
            <a:spLocks noGrp="1"/>
          </p:cNvSpPr>
          <p:nvPr>
            <p:ph type="title"/>
          </p:nvPr>
        </p:nvSpPr>
        <p:spPr>
          <a:xfrm>
            <a:off x="306123" y="47694"/>
            <a:ext cx="9292101" cy="1259946"/>
          </a:xfrm>
        </p:spPr>
        <p:txBody>
          <a:bodyPr>
            <a:normAutofit/>
          </a:bodyPr>
          <a:lstStyle/>
          <a:p>
            <a:pPr algn="l">
              <a:defRPr/>
            </a:pPr>
            <a:r>
              <a:rPr lang="en-AU" altLang="en-US" sz="4800">
                <a:solidFill>
                  <a:srgbClr val="FFCC00"/>
                </a:solidFill>
                <a:latin typeface="Arial" panose="020B0604020202020204" pitchFamily="34" charset="0"/>
                <a:ea typeface="ヒラギノ角ゴ Pro W3" pitchFamily="6" charset="-128"/>
                <a:cs typeface="Arial" panose="020B0604020202020204" pitchFamily="34" charset="0"/>
              </a:rPr>
              <a:t>Dirk Hartog Island</a:t>
            </a:r>
          </a:p>
        </p:txBody>
      </p:sp>
      <p:pic>
        <p:nvPicPr>
          <p:cNvPr id="8195" name="Picture 2">
            <a:extLst>
              <a:ext uri="{FF2B5EF4-FFF2-40B4-BE49-F238E27FC236}">
                <a16:creationId xmlns:a16="http://schemas.microsoft.com/office/drawing/2014/main" id="{1E13C89E-2242-41FC-BB13-BCE2802B3F1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35910" y="574299"/>
            <a:ext cx="4791294" cy="6781190"/>
          </a:xfrm>
          <a:prstGeom prst="roundRect">
            <a:avLst>
              <a:gd name="adj" fmla="val 10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a:extLst>
              <a:ext uri="{FF2B5EF4-FFF2-40B4-BE49-F238E27FC236}">
                <a16:creationId xmlns:a16="http://schemas.microsoft.com/office/drawing/2014/main" id="{49616EC5-FA86-49F2-A4F9-B58E50EB7E1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6123" y="1715157"/>
            <a:ext cx="4761546" cy="4308315"/>
          </a:xfrm>
          <a:prstGeom prst="roundRect">
            <a:avLst>
              <a:gd name="adj" fmla="val 14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D3820049-4FE3-4838-A421-671A032A9B60}"/>
              </a:ext>
            </a:extLst>
          </p:cNvPr>
          <p:cNvCxnSpPr>
            <a:cxnSpLocks/>
          </p:cNvCxnSpPr>
          <p:nvPr/>
        </p:nvCxnSpPr>
        <p:spPr>
          <a:xfrm>
            <a:off x="2972779" y="3642680"/>
            <a:ext cx="33561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C279B49-4853-43FB-A330-194EDBAD78C0}"/>
              </a:ext>
            </a:extLst>
          </p:cNvPr>
          <p:cNvSpPr/>
          <p:nvPr/>
        </p:nvSpPr>
        <p:spPr>
          <a:xfrm flipV="1">
            <a:off x="467117" y="4526280"/>
            <a:ext cx="294884" cy="240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7943" rtl="0" eaLnBrk="0" fontAlgn="base" latinLnBrk="0" hangingPunct="0">
              <a:lnSpc>
                <a:spcPct val="100000"/>
              </a:lnSpc>
              <a:spcBef>
                <a:spcPct val="0"/>
              </a:spcBef>
              <a:spcAft>
                <a:spcPct val="0"/>
              </a:spcAft>
              <a:buClrTx/>
              <a:buSzTx/>
              <a:buFontTx/>
              <a:buNone/>
              <a:tabLst/>
              <a:defRPr/>
            </a:pPr>
            <a:endParaRPr kumimoji="0" lang="en-AU" sz="1984" b="0" i="0" u="none" strike="noStrike" kern="1200" cap="none" spc="0" normalizeH="0" baseline="0" noProof="0">
              <a:ln>
                <a:noFill/>
              </a:ln>
              <a:solidFill>
                <a:srgbClr val="FFFFFF"/>
              </a:solidFill>
              <a:effectLst/>
              <a:uLnTx/>
              <a:uFillTx/>
              <a:latin typeface="Garamond"/>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C9C0CB-9A39-4CE6-A606-350555AD8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 y="5253096"/>
            <a:ext cx="10691813" cy="23283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Sandhill frog&#10;&#10;Description automatically generated with low confidence">
            <a:extLst>
              <a:ext uri="{FF2B5EF4-FFF2-40B4-BE49-F238E27FC236}">
                <a16:creationId xmlns:a16="http://schemas.microsoft.com/office/drawing/2014/main" id="{C5E47E42-6E79-4C33-943C-78AC2EB066E8}"/>
              </a:ext>
            </a:extLst>
          </p:cNvPr>
          <p:cNvPicPr>
            <a:picLocks noChangeAspect="1"/>
          </p:cNvPicPr>
          <p:nvPr/>
        </p:nvPicPr>
        <p:blipFill rotWithShape="1">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4074120"/>
            <a:ext cx="1447226" cy="1178913"/>
          </a:xfrm>
          <a:prstGeom prst="rect">
            <a:avLst/>
          </a:prstGeom>
        </p:spPr>
      </p:pic>
      <p:pic>
        <p:nvPicPr>
          <p:cNvPr id="55" name="Picture 54" descr="Mantaray&#10;&#10;Description automatically generated with medium confidence">
            <a:extLst>
              <a:ext uri="{FF2B5EF4-FFF2-40B4-BE49-F238E27FC236}">
                <a16:creationId xmlns:a16="http://schemas.microsoft.com/office/drawing/2014/main" id="{638FFE14-D3BF-4A3F-B08F-EF75E4B41277}"/>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9216630" y="1362406"/>
            <a:ext cx="1475183" cy="1277835"/>
          </a:xfrm>
          <a:prstGeom prst="rect">
            <a:avLst/>
          </a:prstGeom>
        </p:spPr>
      </p:pic>
      <p:pic>
        <p:nvPicPr>
          <p:cNvPr id="61" name="Picture 60" descr="A picture containing sky, outdoor, fish, ray&#10;&#10;Description automatically generated">
            <a:extLst>
              <a:ext uri="{FF2B5EF4-FFF2-40B4-BE49-F238E27FC236}">
                <a16:creationId xmlns:a16="http://schemas.microsoft.com/office/drawing/2014/main" id="{9482B139-E4A8-4298-9622-73D32A472B59}"/>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1"/>
          <a:stretch/>
        </p:blipFill>
        <p:spPr>
          <a:xfrm>
            <a:off x="0" y="2832865"/>
            <a:ext cx="1447225" cy="1246331"/>
          </a:xfrm>
          <a:prstGeom prst="rect">
            <a:avLst/>
          </a:prstGeom>
        </p:spPr>
      </p:pic>
      <p:pic>
        <p:nvPicPr>
          <p:cNvPr id="2048" name="Picture 2047" descr="A group of dolphins swimming in the water&#10;&#10;Description automatically generated with medium confidence">
            <a:extLst>
              <a:ext uri="{FF2B5EF4-FFF2-40B4-BE49-F238E27FC236}">
                <a16:creationId xmlns:a16="http://schemas.microsoft.com/office/drawing/2014/main" id="{F856B3D3-BD93-4E32-BD65-19B2A92FDA59}"/>
              </a:ext>
            </a:extLst>
          </p:cNvPr>
          <p:cNvPicPr>
            <a:picLocks noChangeAspect="1"/>
          </p:cNvPicPr>
          <p:nvPr/>
        </p:nvPicPr>
        <p:blipFill rotWithShape="1">
          <a:blip r:embed="rId9" cstate="email">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0" y="1368545"/>
            <a:ext cx="1451463" cy="1462945"/>
          </a:xfrm>
          <a:prstGeom prst="rect">
            <a:avLst/>
          </a:prstGeom>
        </p:spPr>
      </p:pic>
      <p:pic>
        <p:nvPicPr>
          <p:cNvPr id="2052" name="Picture 2051" descr="A picture containing sea cow, aquatic mammal, mammal&#10;&#10;Description automatically generated">
            <a:extLst>
              <a:ext uri="{FF2B5EF4-FFF2-40B4-BE49-F238E27FC236}">
                <a16:creationId xmlns:a16="http://schemas.microsoft.com/office/drawing/2014/main" id="{5B90F940-FC45-4942-B67D-7E833A21BC42}"/>
              </a:ext>
            </a:extLst>
          </p:cNvPr>
          <p:cNvPicPr>
            <a:picLocks noChangeAspect="1"/>
          </p:cNvPicPr>
          <p:nvPr/>
        </p:nvPicPr>
        <p:blipFill rotWithShape="1">
          <a:blip r:embed="rId11" cstate="email">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p:blipFill>
        <p:spPr>
          <a:xfrm>
            <a:off x="9218056" y="3911333"/>
            <a:ext cx="1473758" cy="1348203"/>
          </a:xfrm>
          <a:prstGeom prst="rect">
            <a:avLst/>
          </a:prstGeom>
        </p:spPr>
      </p:pic>
      <p:pic>
        <p:nvPicPr>
          <p:cNvPr id="2055" name="Picture 2054" descr="A sea turtle swimming underwater&#10;&#10;Description automatically generated with medium confidence">
            <a:extLst>
              <a:ext uri="{FF2B5EF4-FFF2-40B4-BE49-F238E27FC236}">
                <a16:creationId xmlns:a16="http://schemas.microsoft.com/office/drawing/2014/main" id="{00A5200D-1565-497F-B153-DADFF8565DE0}"/>
              </a:ext>
            </a:extLst>
          </p:cNvPr>
          <p:cNvPicPr>
            <a:picLocks noChangeAspect="1"/>
          </p:cNvPicPr>
          <p:nvPr/>
        </p:nvPicPr>
        <p:blipFill rotWithShape="1">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p:blipFill>
        <p:spPr>
          <a:xfrm>
            <a:off x="9205340" y="2493077"/>
            <a:ext cx="1493278" cy="1474230"/>
          </a:xfrm>
          <a:prstGeom prst="rect">
            <a:avLst/>
          </a:prstGeom>
        </p:spPr>
      </p:pic>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0" y="-7608"/>
            <a:ext cx="10691813" cy="1381992"/>
          </a:xfrm>
          <a:prstGeom prst="rect">
            <a:avLst/>
          </a:prstGeom>
        </p:spPr>
      </p:pic>
      <p:sp>
        <p:nvSpPr>
          <p:cNvPr id="9" name="Title 1">
            <a:extLst>
              <a:ext uri="{FF2B5EF4-FFF2-40B4-BE49-F238E27FC236}">
                <a16:creationId xmlns:a16="http://schemas.microsoft.com/office/drawing/2014/main" id="{5F4BA989-C4DA-4848-BE22-451F6A271A59}"/>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
        <p:nvSpPr>
          <p:cNvPr id="14" name="Rectangle: Rounded Corners 13">
            <a:extLst>
              <a:ext uri="{FF2B5EF4-FFF2-40B4-BE49-F238E27FC236}">
                <a16:creationId xmlns:a16="http://schemas.microsoft.com/office/drawing/2014/main" id="{60CB8694-FF6A-4457-91AC-79B3671DC5F8}"/>
              </a:ext>
            </a:extLst>
          </p:cNvPr>
          <p:cNvSpPr/>
          <p:nvPr/>
        </p:nvSpPr>
        <p:spPr>
          <a:xfrm>
            <a:off x="1416052" y="1361032"/>
            <a:ext cx="7852639" cy="3892002"/>
          </a:xfrm>
          <a:prstGeom prst="roundRect">
            <a:avLst>
              <a:gd name="adj" fmla="val 1344"/>
            </a:avLst>
          </a:prstGeom>
        </p:spPr>
        <p:style>
          <a:lnRef idx="2">
            <a:schemeClr val="dk1"/>
          </a:lnRef>
          <a:fillRef idx="1">
            <a:schemeClr val="lt1"/>
          </a:fillRef>
          <a:effectRef idx="0">
            <a:schemeClr val="dk1"/>
          </a:effectRef>
          <a:fontRef idx="minor">
            <a:schemeClr val="dk1"/>
          </a:fontRef>
        </p:style>
        <p:txBody>
          <a:bodyPr lIns="91440" tIns="45720" rIns="91440" bIns="4572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Dirk Hartog Island Locals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western side of the island is dominated by tall exposed cliffs while protected beaches and shallow bays comprise the eastern coastline. The low shrubby vegetation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harbours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range of animal life including the Dirk Hartog Island black and white fairy-wren, which is found nowhere else, and the northern sandhill frog whose distribution is limited to the Shark Bay area and Dirk Hartog Island.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Seabirds abound along the protected eastern coast of Dirk Hartog Island with species nesting on islands close to shore. Wildlife in the waters close to the island can be observed from a boat or while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snorkelling</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 diving – manta rays throughout the year, whale sharks around the northern coastline in May and June and humpback whales in September. Dugongs travel to warmer waters around the island when the rest of Shark Bay’s waters are at their coldest.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Each summer thousands of loggerhead turtles return to Turtle Bay, the area where they emerged as hatchlings, to lay their eggs. Parks and Wildlife staff and volunteers have been monitoring this during annual surveys each January since 1994 and Turtle Bay is one of the most important loggerhead nesting areas in the southern hemisphere.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D9483BBA-47B5-F29B-B22E-950B29986E9A}"/>
              </a:ext>
            </a:extLst>
          </p:cNvPr>
          <p:cNvGrpSpPr/>
          <p:nvPr/>
        </p:nvGrpSpPr>
        <p:grpSpPr>
          <a:xfrm>
            <a:off x="8284057" y="211711"/>
            <a:ext cx="2194387" cy="915344"/>
            <a:chOff x="3319088" y="3803813"/>
            <a:chExt cx="3993343" cy="1665742"/>
          </a:xfrm>
        </p:grpSpPr>
        <p:sp>
          <p:nvSpPr>
            <p:cNvPr id="3" name="Rectangle: Rounded Corners 2">
              <a:extLst>
                <a:ext uri="{FF2B5EF4-FFF2-40B4-BE49-F238E27FC236}">
                  <a16:creationId xmlns:a16="http://schemas.microsoft.com/office/drawing/2014/main" id="{5F0CD5FC-2C73-C3FE-D290-AB9EF6A72C19}"/>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4" name="Picture 3" descr="A close-up of a logo&#10;&#10;Description automatically generated">
              <a:extLst>
                <a:ext uri="{FF2B5EF4-FFF2-40B4-BE49-F238E27FC236}">
                  <a16:creationId xmlns:a16="http://schemas.microsoft.com/office/drawing/2014/main" id="{B54D4F54-E6CB-29EE-2FA7-36824D0390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5" name="Picture 4" descr="A brown and white image of a rodent&#10;&#10;Description automatically generated">
              <a:extLst>
                <a:ext uri="{FF2B5EF4-FFF2-40B4-BE49-F238E27FC236}">
                  <a16:creationId xmlns:a16="http://schemas.microsoft.com/office/drawing/2014/main" id="{B6734A5B-EC85-FE5F-F6DD-8724F18956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401194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5B548F-94FD-4446-99FC-37BFCE648F84}"/>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1986" name="Rectangle 2">
            <a:extLst>
              <a:ext uri="{FF2B5EF4-FFF2-40B4-BE49-F238E27FC236}">
                <a16:creationId xmlns:a16="http://schemas.microsoft.com/office/drawing/2014/main" id="{E1DC09DD-F884-42B9-B6E9-431B9B068C87}"/>
              </a:ext>
            </a:extLst>
          </p:cNvPr>
          <p:cNvSpPr>
            <a:spLocks noGrp="1" noRot="1" noChangeArrowheads="1"/>
          </p:cNvSpPr>
          <p:nvPr>
            <p:ph type="title"/>
          </p:nvPr>
        </p:nvSpPr>
        <p:spPr>
          <a:xfrm>
            <a:off x="306123" y="56477"/>
            <a:ext cx="9221689"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The story before…</a:t>
            </a:r>
          </a:p>
        </p:txBody>
      </p:sp>
      <p:sp>
        <p:nvSpPr>
          <p:cNvPr id="41991" name="Rectangle 7">
            <a:extLst>
              <a:ext uri="{FF2B5EF4-FFF2-40B4-BE49-F238E27FC236}">
                <a16:creationId xmlns:a16="http://schemas.microsoft.com/office/drawing/2014/main" id="{F432619C-4E19-4B97-86C8-C50A18069D6E}"/>
              </a:ext>
            </a:extLst>
          </p:cNvPr>
          <p:cNvSpPr>
            <a:spLocks noGrp="1" noChangeArrowheads="1"/>
          </p:cNvSpPr>
          <p:nvPr>
            <p:ph sz="half" idx="1"/>
          </p:nvPr>
        </p:nvSpPr>
        <p:spPr>
          <a:xfrm>
            <a:off x="306123" y="1843638"/>
            <a:ext cx="9827578" cy="5014362"/>
          </a:xfrm>
        </p:spPr>
        <p:txBody>
          <a:bodyPr>
            <a:normAutofit/>
          </a:bodyPr>
          <a:lstStyle/>
          <a:p>
            <a:pPr>
              <a:defRPr/>
            </a:pPr>
            <a:r>
              <a:rPr lang="en-US" sz="2000">
                <a:latin typeface="Arial" panose="020B0604020202020204" pitchFamily="34" charset="0"/>
                <a:ea typeface="ヒラギノ角ゴ Pro W3" charset="0"/>
                <a:cs typeface="Arial" panose="020B0604020202020204" pitchFamily="34" charset="0"/>
              </a:rPr>
              <a:t>Dirk Hartog, the first European to make landfall on Western Australia, landed on the island in 1616 and left an inscribed plate.</a:t>
            </a:r>
          </a:p>
          <a:p>
            <a:pPr>
              <a:defRPr/>
            </a:pPr>
            <a:r>
              <a:rPr lang="en-US" sz="2000">
                <a:latin typeface="Arial" panose="020B0604020202020204" pitchFamily="34" charset="0"/>
                <a:ea typeface="ヒラギノ角ゴ Pro W3" charset="0"/>
                <a:cs typeface="Arial" panose="020B0604020202020204" pitchFamily="34" charset="0"/>
              </a:rPr>
              <a:t>Dirk Hartog Island (in the Shark Bay World Heritage Property) is the largest island off the Western Australian coast at about 62,000 ha. </a:t>
            </a:r>
          </a:p>
          <a:p>
            <a:pPr>
              <a:defRPr/>
            </a:pPr>
            <a:r>
              <a:rPr lang="en-US" altLang="en-US" sz="2000">
                <a:latin typeface="Arial" panose="020B0604020202020204" pitchFamily="34" charset="0"/>
                <a:ea typeface="ヒラギノ角ゴ Pro W3" pitchFamily="6" charset="-128"/>
                <a:cs typeface="Arial" panose="020B0604020202020204" pitchFamily="34" charset="0"/>
              </a:rPr>
              <a:t>Pastoralism established  from 1867 – 2009.</a:t>
            </a:r>
          </a:p>
          <a:p>
            <a:pPr>
              <a:defRPr/>
            </a:pPr>
            <a:r>
              <a:rPr lang="en-US" altLang="en-US" sz="2000">
                <a:latin typeface="Arial" panose="020B0604020202020204" pitchFamily="34" charset="0"/>
                <a:ea typeface="ヒラギノ角ゴ Pro W3" pitchFamily="6" charset="-128"/>
                <a:cs typeface="Arial" panose="020B0604020202020204" pitchFamily="34" charset="0"/>
              </a:rPr>
              <a:t>Grazing of introduced herbivores.</a:t>
            </a:r>
          </a:p>
          <a:p>
            <a:pPr>
              <a:defRPr/>
            </a:pPr>
            <a:r>
              <a:rPr lang="en-US" altLang="en-US" sz="2000">
                <a:latin typeface="Arial" panose="020B0604020202020204" pitchFamily="34" charset="0"/>
                <a:ea typeface="ヒラギノ角ゴ Pro W3" pitchFamily="6" charset="-128"/>
                <a:cs typeface="Arial" panose="020B0604020202020204" pitchFamily="34" charset="0"/>
              </a:rPr>
              <a:t>Invasion of feral predators (cats) 19</a:t>
            </a:r>
            <a:r>
              <a:rPr lang="en-US" altLang="en-US" sz="2000" baseline="30000">
                <a:latin typeface="Arial" panose="020B0604020202020204" pitchFamily="34" charset="0"/>
                <a:ea typeface="ヒラギノ角ゴ Pro W3" pitchFamily="6" charset="-128"/>
                <a:cs typeface="Arial" panose="020B0604020202020204" pitchFamily="34" charset="0"/>
              </a:rPr>
              <a:t>th</a:t>
            </a:r>
            <a:r>
              <a:rPr lang="en-US" altLang="en-US" sz="2000">
                <a:latin typeface="Arial" panose="020B0604020202020204" pitchFamily="34" charset="0"/>
                <a:ea typeface="ヒラギノ角ゴ Pro W3" pitchFamily="6" charset="-128"/>
                <a:cs typeface="Arial" panose="020B0604020202020204" pitchFamily="34" charset="0"/>
              </a:rPr>
              <a:t> and early 20</a:t>
            </a:r>
            <a:r>
              <a:rPr lang="en-US" altLang="en-US" sz="2000" baseline="30000">
                <a:latin typeface="Arial" panose="020B0604020202020204" pitchFamily="34" charset="0"/>
                <a:ea typeface="ヒラギノ角ゴ Pro W3" pitchFamily="6" charset="-128"/>
                <a:cs typeface="Arial" panose="020B0604020202020204" pitchFamily="34" charset="0"/>
              </a:rPr>
              <a:t>th</a:t>
            </a:r>
            <a:r>
              <a:rPr lang="en-US" altLang="en-US" sz="2000">
                <a:latin typeface="Arial" panose="020B0604020202020204" pitchFamily="34" charset="0"/>
                <a:ea typeface="ヒラギノ角ゴ Pro W3" pitchFamily="6" charset="-128"/>
                <a:cs typeface="Arial" panose="020B0604020202020204" pitchFamily="34" charset="0"/>
              </a:rPr>
              <a:t> Century.</a:t>
            </a:r>
            <a:endParaRPr lang="en-US" sz="2000">
              <a:latin typeface="Arial" panose="020B0604020202020204" pitchFamily="34" charset="0"/>
              <a:ea typeface="ヒラギノ角ゴ Pro W3" charset="0"/>
              <a:cs typeface="Arial" panose="020B0604020202020204" pitchFamily="34" charset="0"/>
            </a:endParaRPr>
          </a:p>
          <a:p>
            <a:pPr eaLnBrk="1" hangingPunct="1">
              <a:buFont typeface="Wingdings" charset="0"/>
              <a:buChar char="n"/>
              <a:defRPr/>
            </a:pPr>
            <a:endParaRPr lang="en-US" sz="2000">
              <a:latin typeface="Arial" panose="020B0604020202020204" pitchFamily="34" charset="0"/>
              <a:ea typeface="ヒラギノ角ゴ Pro W3" charset="0"/>
              <a:cs typeface="Arial" panose="020B0604020202020204" pitchFamily="34" charset="0"/>
            </a:endParaRPr>
          </a:p>
        </p:txBody>
      </p:sp>
      <p:sp>
        <p:nvSpPr>
          <p:cNvPr id="9220" name="Text Box 9">
            <a:extLst>
              <a:ext uri="{FF2B5EF4-FFF2-40B4-BE49-F238E27FC236}">
                <a16:creationId xmlns:a16="http://schemas.microsoft.com/office/drawing/2014/main" id="{AB23305E-26E9-4F27-A76A-6E4048E23699}"/>
              </a:ext>
            </a:extLst>
          </p:cNvPr>
          <p:cNvSpPr txBox="1">
            <a:spLocks noChangeArrowheads="1"/>
          </p:cNvSpPr>
          <p:nvPr/>
        </p:nvSpPr>
        <p:spPr bwMode="auto">
          <a:xfrm>
            <a:off x="5244411" y="1230198"/>
            <a:ext cx="4889290"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984" b="0" i="0" u="none" strike="noStrike" kern="1200" cap="none" spc="0" normalizeH="0" baseline="0" noProof="0">
              <a:ln>
                <a:noFill/>
              </a:ln>
              <a:solidFill>
                <a:srgbClr val="FFFFFF"/>
              </a:solidFill>
              <a:effectLst/>
              <a:uLnTx/>
              <a:uFillTx/>
              <a:latin typeface="Garamond" panose="02020404030301010803" pitchFamily="18" charset="0"/>
              <a:ea typeface="ヒラギノ角ゴ Pro W3" pitchFamily="6" charset="-128"/>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8DC7B2-900B-4F77-8E3B-95A5C482DE3E}"/>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7762" name="Rectangle 2">
            <a:extLst>
              <a:ext uri="{FF2B5EF4-FFF2-40B4-BE49-F238E27FC236}">
                <a16:creationId xmlns:a16="http://schemas.microsoft.com/office/drawing/2014/main" id="{853924A9-12A9-4878-8938-9C80A857647F}"/>
              </a:ext>
            </a:extLst>
          </p:cNvPr>
          <p:cNvSpPr>
            <a:spLocks noGrp="1" noRot="1" noChangeArrowheads="1"/>
          </p:cNvSpPr>
          <p:nvPr>
            <p:ph type="title"/>
          </p:nvPr>
        </p:nvSpPr>
        <p:spPr>
          <a:xfrm>
            <a:off x="88409" y="-49291"/>
            <a:ext cx="10840848"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The plan to restore an ecosystem </a:t>
            </a:r>
          </a:p>
        </p:txBody>
      </p:sp>
      <p:sp>
        <p:nvSpPr>
          <p:cNvPr id="117764" name="Rectangle 4">
            <a:extLst>
              <a:ext uri="{FF2B5EF4-FFF2-40B4-BE49-F238E27FC236}">
                <a16:creationId xmlns:a16="http://schemas.microsoft.com/office/drawing/2014/main" id="{1E3B4EAA-EE66-419E-9C93-C77DA367C102}"/>
              </a:ext>
            </a:extLst>
          </p:cNvPr>
          <p:cNvSpPr>
            <a:spLocks noGrp="1" noChangeArrowheads="1"/>
          </p:cNvSpPr>
          <p:nvPr>
            <p:ph idx="1"/>
          </p:nvPr>
        </p:nvSpPr>
        <p:spPr>
          <a:xfrm>
            <a:off x="306123" y="1763924"/>
            <a:ext cx="10079567" cy="4115823"/>
          </a:xfrm>
        </p:spPr>
        <p:txBody>
          <a:bodyPr>
            <a:normAutofit/>
          </a:bodyPr>
          <a:lstStyle/>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Eliminate feral and non-native animals from the island, </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Habitat regeneration and fauna recovery,</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Reintroductions,</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Ecotourism &amp; community support,</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Continued scientific research.</a:t>
            </a:r>
          </a:p>
        </p:txBody>
      </p:sp>
      <p:pic>
        <p:nvPicPr>
          <p:cNvPr id="10243" name="Picture 3" descr="Mala photo Tim Borrill">
            <a:extLst>
              <a:ext uri="{FF2B5EF4-FFF2-40B4-BE49-F238E27FC236}">
                <a16:creationId xmlns:a16="http://schemas.microsoft.com/office/drawing/2014/main" id="{66A4C6C2-9E6F-4572-AB47-C5D1458FD7A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5071" y="3287486"/>
            <a:ext cx="5040619" cy="3762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13A3B-695E-44BD-9E9F-80BB855E4A39}"/>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pic>
        <p:nvPicPr>
          <p:cNvPr id="143362" name="Picture 2" descr="jirigoats">
            <a:extLst>
              <a:ext uri="{FF2B5EF4-FFF2-40B4-BE49-F238E27FC236}">
                <a16:creationId xmlns:a16="http://schemas.microsoft.com/office/drawing/2014/main" id="{4CC2E8A6-FF9D-42D9-8F14-2A7E44FAAFE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74025" y="1662822"/>
            <a:ext cx="5543762" cy="3335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363" name="Rectangle 3">
            <a:extLst>
              <a:ext uri="{FF2B5EF4-FFF2-40B4-BE49-F238E27FC236}">
                <a16:creationId xmlns:a16="http://schemas.microsoft.com/office/drawing/2014/main" id="{5E4B34FD-263F-4A55-AD51-1BDF9500850B}"/>
              </a:ext>
            </a:extLst>
          </p:cNvPr>
          <p:cNvSpPr>
            <a:spLocks noGrp="1" noRot="1" noChangeArrowheads="1"/>
          </p:cNvSpPr>
          <p:nvPr>
            <p:ph type="title"/>
          </p:nvPr>
        </p:nvSpPr>
        <p:spPr>
          <a:xfrm>
            <a:off x="259080" y="498692"/>
            <a:ext cx="10432733" cy="1259946"/>
          </a:xfrm>
        </p:spPr>
        <p:txBody>
          <a:bodyPr>
            <a:noAutofit/>
          </a:bodyPr>
          <a:lstStyle/>
          <a:p>
            <a:pPr algn="ct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Feral Control - Introduced Herbivores - Goats and Sheep  </a:t>
            </a:r>
            <a:br>
              <a:rPr lang="en-US" altLang="en-US" sz="4800">
                <a:solidFill>
                  <a:schemeClr val="tx1"/>
                </a:solidFill>
                <a:effectLst/>
                <a:latin typeface="Arial" panose="020B0604020202020204" pitchFamily="34" charset="0"/>
                <a:ea typeface="ヒラギノ角ゴ Pro W3" pitchFamily="6" charset="-128"/>
                <a:cs typeface="Arial" panose="020B0604020202020204" pitchFamily="34" charset="0"/>
              </a:rPr>
            </a:br>
            <a:endParaRPr lang="en-US" altLang="en-US" sz="4800">
              <a:solidFill>
                <a:schemeClr val="tx1"/>
              </a:solidFill>
              <a:effectLst/>
              <a:latin typeface="Arial" panose="020B0604020202020204" pitchFamily="34" charset="0"/>
              <a:ea typeface="ヒラギノ角ゴ Pro W3" pitchFamily="6" charset="-128"/>
              <a:cs typeface="Arial" panose="020B0604020202020204" pitchFamily="34" charset="0"/>
            </a:endParaRPr>
          </a:p>
        </p:txBody>
      </p:sp>
      <p:sp>
        <p:nvSpPr>
          <p:cNvPr id="143364" name="Rectangle 4">
            <a:extLst>
              <a:ext uri="{FF2B5EF4-FFF2-40B4-BE49-F238E27FC236}">
                <a16:creationId xmlns:a16="http://schemas.microsoft.com/office/drawing/2014/main" id="{F50FFEA0-6405-4269-A5E1-55B2D6CBE240}"/>
              </a:ext>
            </a:extLst>
          </p:cNvPr>
          <p:cNvSpPr>
            <a:spLocks noGrp="1" noChangeArrowheads="1"/>
          </p:cNvSpPr>
          <p:nvPr>
            <p:ph idx="1"/>
          </p:nvPr>
        </p:nvSpPr>
        <p:spPr>
          <a:xfrm>
            <a:off x="1037612" y="5896853"/>
            <a:ext cx="9071610" cy="2771881"/>
          </a:xfrm>
        </p:spPr>
        <p:txBody>
          <a:bodyPr>
            <a:normAutofit/>
          </a:bodyPr>
          <a:lstStyle/>
          <a:p>
            <a:pPr>
              <a:defRPr/>
            </a:pPr>
            <a:r>
              <a:rPr lang="en-US" sz="2000">
                <a:latin typeface="Arial" panose="020B0604020202020204" pitchFamily="34" charset="0"/>
                <a:ea typeface="ヒラギノ角ゴ Pro W3" charset="0"/>
                <a:cs typeface="Arial" panose="020B0604020202020204" pitchFamily="34" charset="0"/>
              </a:rPr>
              <a:t>Over 5,000 sheep and 11,000 goats have been removed from Dirk </a:t>
            </a:r>
            <a:r>
              <a:rPr lang="en-US" sz="2000" err="1">
                <a:latin typeface="Arial" panose="020B0604020202020204" pitchFamily="34" charset="0"/>
                <a:ea typeface="ヒラギノ角ゴ Pro W3" charset="0"/>
                <a:cs typeface="Arial" panose="020B0604020202020204" pitchFamily="34" charset="0"/>
              </a:rPr>
              <a:t>Hartog</a:t>
            </a:r>
            <a:r>
              <a:rPr lang="en-US" sz="2000">
                <a:latin typeface="Arial" panose="020B0604020202020204" pitchFamily="34" charset="0"/>
                <a:ea typeface="ヒラギノ角ゴ Pro W3" charset="0"/>
                <a:cs typeface="Arial" panose="020B0604020202020204" pitchFamily="34" charset="0"/>
              </a:rPr>
              <a:t> Island. Habitat and vegetation has shown recovery.</a:t>
            </a:r>
          </a:p>
          <a:p>
            <a:pPr>
              <a:defRPr/>
            </a:pPr>
            <a:endParaRPr lang="en-US" sz="2000">
              <a:latin typeface="Arial" panose="020B0604020202020204" pitchFamily="34" charset="0"/>
              <a:ea typeface="ヒラギノ角ゴ Pro W3"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92C790-FE74-455D-838A-F69D4F29EBAF}"/>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242" name="Title 1">
            <a:extLst>
              <a:ext uri="{FF2B5EF4-FFF2-40B4-BE49-F238E27FC236}">
                <a16:creationId xmlns:a16="http://schemas.microsoft.com/office/drawing/2014/main" id="{F0C182F6-A875-456D-9336-CD52C5AA9BA8}"/>
              </a:ext>
            </a:extLst>
          </p:cNvPr>
          <p:cNvSpPr>
            <a:spLocks noGrp="1"/>
          </p:cNvSpPr>
          <p:nvPr>
            <p:ph type="title"/>
          </p:nvPr>
        </p:nvSpPr>
        <p:spPr>
          <a:xfrm>
            <a:off x="170917" y="-97666"/>
            <a:ext cx="9221689" cy="1461188"/>
          </a:xfrm>
        </p:spPr>
        <p:txBody>
          <a:bodyPr>
            <a:normAutofit/>
          </a:bodyPr>
          <a:lstStyle/>
          <a:p>
            <a:pPr>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Sheep and Goat Eradication</a:t>
            </a:r>
          </a:p>
        </p:txBody>
      </p:sp>
      <p:pic>
        <p:nvPicPr>
          <p:cNvPr id="12294" name="Picture 8">
            <a:extLst>
              <a:ext uri="{FF2B5EF4-FFF2-40B4-BE49-F238E27FC236}">
                <a16:creationId xmlns:a16="http://schemas.microsoft.com/office/drawing/2014/main" id="{D401E96E-F4F7-4CD7-85F5-178C628457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66020" y="1874819"/>
            <a:ext cx="7176760" cy="4314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extBox 1">
            <a:extLst>
              <a:ext uri="{FF2B5EF4-FFF2-40B4-BE49-F238E27FC236}">
                <a16:creationId xmlns:a16="http://schemas.microsoft.com/office/drawing/2014/main" id="{99CA22E7-A966-4B25-B45F-1B93C71647DE}"/>
              </a:ext>
            </a:extLst>
          </p:cNvPr>
          <p:cNvSpPr txBox="1">
            <a:spLocks noChangeArrowheads="1"/>
          </p:cNvSpPr>
          <p:nvPr/>
        </p:nvSpPr>
        <p:spPr bwMode="auto">
          <a:xfrm>
            <a:off x="1516195" y="6691375"/>
            <a:ext cx="78764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Numbers of sheep and goats removed from Dirk Hartog Island</a:t>
            </a:r>
          </a:p>
        </p:txBody>
      </p:sp>
      <p:sp>
        <p:nvSpPr>
          <p:cNvPr id="12292" name="TextBox 2">
            <a:extLst>
              <a:ext uri="{FF2B5EF4-FFF2-40B4-BE49-F238E27FC236}">
                <a16:creationId xmlns:a16="http://schemas.microsoft.com/office/drawing/2014/main" id="{CFA2A7FA-C54E-4824-A2EC-10F34A876C5B}"/>
              </a:ext>
            </a:extLst>
          </p:cNvPr>
          <p:cNvSpPr txBox="1">
            <a:spLocks noChangeArrowheads="1"/>
          </p:cNvSpPr>
          <p:nvPr/>
        </p:nvSpPr>
        <p:spPr bwMode="auto">
          <a:xfrm>
            <a:off x="3278369" y="1383821"/>
            <a:ext cx="4135074"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764"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Aerial shooting commenced</a:t>
            </a:r>
          </a:p>
        </p:txBody>
      </p:sp>
      <p:sp>
        <p:nvSpPr>
          <p:cNvPr id="12293" name="TextBox 9">
            <a:extLst>
              <a:ext uri="{FF2B5EF4-FFF2-40B4-BE49-F238E27FC236}">
                <a16:creationId xmlns:a16="http://schemas.microsoft.com/office/drawing/2014/main" id="{BB71B536-A467-4248-B09D-1214025D636A}"/>
              </a:ext>
            </a:extLst>
          </p:cNvPr>
          <p:cNvSpPr txBox="1">
            <a:spLocks noChangeArrowheads="1"/>
          </p:cNvSpPr>
          <p:nvPr/>
        </p:nvSpPr>
        <p:spPr bwMode="auto">
          <a:xfrm>
            <a:off x="1582138" y="3723839"/>
            <a:ext cx="335348"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764" b="0" i="0" u="none" strike="noStrike" kern="1200" cap="none" spc="0" normalizeH="0" baseline="0" noProof="0">
                <a:ln>
                  <a:noFill/>
                </a:ln>
                <a:solidFill>
                  <a:srgbClr val="003399"/>
                </a:solidFill>
                <a:effectLst/>
                <a:uLnTx/>
                <a:uFillTx/>
                <a:latin typeface="Garamond" panose="02020404030301010803" pitchFamily="18" charset="0"/>
                <a:ea typeface="ヒラギノ角ゴ Pro W3" pitchFamily="6" charset="-128"/>
                <a:cs typeface="+mn-cs"/>
              </a:rPr>
              <a:t>#</a:t>
            </a:r>
          </a:p>
        </p:txBody>
      </p:sp>
      <p:cxnSp>
        <p:nvCxnSpPr>
          <p:cNvPr id="6" name="Straight Arrow Connector 5">
            <a:extLst>
              <a:ext uri="{FF2B5EF4-FFF2-40B4-BE49-F238E27FC236}">
                <a16:creationId xmlns:a16="http://schemas.microsoft.com/office/drawing/2014/main" id="{5160E0EB-5F33-45BB-BE24-74ED3297E295}"/>
              </a:ext>
            </a:extLst>
          </p:cNvPr>
          <p:cNvCxnSpPr/>
          <p:nvPr/>
        </p:nvCxnSpPr>
        <p:spPr>
          <a:xfrm>
            <a:off x="5184913" y="2017664"/>
            <a:ext cx="10500" cy="44973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296" name="TextBox 6">
            <a:extLst>
              <a:ext uri="{FF2B5EF4-FFF2-40B4-BE49-F238E27FC236}">
                <a16:creationId xmlns:a16="http://schemas.microsoft.com/office/drawing/2014/main" id="{CED6C308-5E89-4989-88D7-6C778E4CACCA}"/>
              </a:ext>
            </a:extLst>
          </p:cNvPr>
          <p:cNvSpPr txBox="1">
            <a:spLocks noChangeArrowheads="1"/>
          </p:cNvSpPr>
          <p:nvPr/>
        </p:nvSpPr>
        <p:spPr bwMode="auto">
          <a:xfrm>
            <a:off x="7529813" y="4115823"/>
            <a:ext cx="1536434" cy="104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543" b="0" i="0" u="none" strike="noStrike" kern="1200" cap="none" spc="0" normalizeH="0" baseline="0" noProof="0">
                <a:ln>
                  <a:noFill/>
                </a:ln>
                <a:solidFill>
                  <a:srgbClr val="003399"/>
                </a:solidFill>
                <a:effectLst/>
                <a:uLnTx/>
                <a:uFillTx/>
                <a:latin typeface="Comic Sans MS" panose="030F0702030302020204" pitchFamily="66" charset="0"/>
                <a:ea typeface="ヒラギノ角ゴ Pro W3" pitchFamily="6" charset="-128"/>
                <a:cs typeface="+mn-cs"/>
              </a:rPr>
              <a:t>Last ? 2 sheep</a:t>
            </a:r>
          </a:p>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543" b="0" i="0" u="none" strike="noStrike" kern="1200" cap="none" spc="0" normalizeH="0" baseline="0" noProof="0">
                <a:ln>
                  <a:noFill/>
                </a:ln>
                <a:solidFill>
                  <a:srgbClr val="003399"/>
                </a:solidFill>
                <a:effectLst/>
                <a:uLnTx/>
                <a:uFillTx/>
                <a:latin typeface="Comic Sans MS" panose="030F0702030302020204" pitchFamily="66" charset="0"/>
                <a:ea typeface="ヒラギノ角ゴ Pro W3" pitchFamily="6" charset="-128"/>
                <a:cs typeface="+mn-cs"/>
              </a:rPr>
              <a:t> shot, Judas goats remaining.</a:t>
            </a:r>
          </a:p>
        </p:txBody>
      </p:sp>
      <p:cxnSp>
        <p:nvCxnSpPr>
          <p:cNvPr id="9" name="Straight Arrow Connector 8">
            <a:extLst>
              <a:ext uri="{FF2B5EF4-FFF2-40B4-BE49-F238E27FC236}">
                <a16:creationId xmlns:a16="http://schemas.microsoft.com/office/drawing/2014/main" id="{B4A8390C-25A9-4020-BCC1-B489477E2780}"/>
              </a:ext>
            </a:extLst>
          </p:cNvPr>
          <p:cNvCxnSpPr/>
          <p:nvPr/>
        </p:nvCxnSpPr>
        <p:spPr>
          <a:xfrm>
            <a:off x="8453773" y="5372269"/>
            <a:ext cx="19250" cy="44973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AD746-DB9D-45BE-8B46-A332D35DA0FB}"/>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graphicFrame>
        <p:nvGraphicFramePr>
          <p:cNvPr id="13314" name="Content Placeholder 3">
            <a:extLst>
              <a:ext uri="{FF2B5EF4-FFF2-40B4-BE49-F238E27FC236}">
                <a16:creationId xmlns:a16="http://schemas.microsoft.com/office/drawing/2014/main" id="{FCC77E55-6ADD-4108-AC0D-88FE73D7B380}"/>
              </a:ext>
            </a:extLst>
          </p:cNvPr>
          <p:cNvGraphicFramePr>
            <a:graphicFrameLocks noGrp="1"/>
          </p:cNvGraphicFramePr>
          <p:nvPr>
            <p:ph idx="1"/>
          </p:nvPr>
        </p:nvGraphicFramePr>
        <p:xfrm>
          <a:off x="0" y="1508760"/>
          <a:ext cx="10691813" cy="6050915"/>
        </p:xfrm>
        <a:graphic>
          <a:graphicData uri="http://schemas.openxmlformats.org/presentationml/2006/ole">
            <mc:AlternateContent xmlns:mc="http://schemas.openxmlformats.org/markup-compatibility/2006">
              <mc:Choice xmlns:v="urn:schemas-microsoft-com:vml" Requires="v">
                <p:oleObj name="Chart" r:id="rId3" imgW="9320014" imgH="6119878" progId="Excel.Chart.8">
                  <p:embed/>
                </p:oleObj>
              </mc:Choice>
              <mc:Fallback>
                <p:oleObj name="Chart" r:id="rId3" imgW="9320014" imgH="6119878" progId="Excel.Chart.8">
                  <p:embed/>
                  <p:pic>
                    <p:nvPicPr>
                      <p:cNvPr id="13314" name="Content Placeholder 3">
                        <a:extLst>
                          <a:ext uri="{FF2B5EF4-FFF2-40B4-BE49-F238E27FC236}">
                            <a16:creationId xmlns:a16="http://schemas.microsoft.com/office/drawing/2014/main" id="{FCC77E55-6ADD-4108-AC0D-88FE73D7B380}"/>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8760"/>
                        <a:ext cx="10691813" cy="6050915"/>
                      </a:xfrm>
                      <a:prstGeom prst="rect">
                        <a:avLst/>
                      </a:prstGeom>
                      <a:solidFill>
                        <a:schemeClr val="bg1"/>
                      </a:solidFill>
                      <a:ln>
                        <a:noFill/>
                      </a:ln>
                    </p:spPr>
                  </p:pic>
                </p:oleObj>
              </mc:Fallback>
            </mc:AlternateContent>
          </a:graphicData>
        </a:graphic>
      </p:graphicFrame>
      <p:sp>
        <p:nvSpPr>
          <p:cNvPr id="4" name="Title 1">
            <a:extLst>
              <a:ext uri="{FF2B5EF4-FFF2-40B4-BE49-F238E27FC236}">
                <a16:creationId xmlns:a16="http://schemas.microsoft.com/office/drawing/2014/main" id="{6DBFA4B6-B9ED-49C4-ACEE-2B3F9B374C19}"/>
              </a:ext>
            </a:extLst>
          </p:cNvPr>
          <p:cNvSpPr>
            <a:spLocks noGrp="1"/>
          </p:cNvSpPr>
          <p:nvPr>
            <p:ph type="title"/>
          </p:nvPr>
        </p:nvSpPr>
        <p:spPr>
          <a:xfrm>
            <a:off x="170917" y="-97666"/>
            <a:ext cx="9221689" cy="1461188"/>
          </a:xfrm>
        </p:spPr>
        <p:txBody>
          <a:bodyPr>
            <a:normAutofit/>
          </a:bodyPr>
          <a:lstStyle/>
          <a:p>
            <a:pPr>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Sheep and Goat Eradication</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6CA0DF-8723-4510-96C9-76E78B5A9DF5}"/>
              </a:ext>
            </a:extLst>
          </p:cNvPr>
          <p:cNvPicPr>
            <a:picLocks noChangeAspect="1"/>
          </p:cNvPicPr>
          <p:nvPr/>
        </p:nvPicPr>
        <p:blipFill rotWithShape="1">
          <a:blip r:embed="rId3"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pic>
        <p:nvPicPr>
          <p:cNvPr id="14338" name="Picture 9" descr="Feral Cat_Ray Smith">
            <a:extLst>
              <a:ext uri="{FF2B5EF4-FFF2-40B4-BE49-F238E27FC236}">
                <a16:creationId xmlns:a16="http://schemas.microsoft.com/office/drawing/2014/main" id="{2D34EBF2-E2CE-4B91-80C8-F7BF4518F2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8771" y="1559967"/>
            <a:ext cx="3954164" cy="5805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4930" name="Text Box 2">
            <a:extLst>
              <a:ext uri="{FF2B5EF4-FFF2-40B4-BE49-F238E27FC236}">
                <a16:creationId xmlns:a16="http://schemas.microsoft.com/office/drawing/2014/main" id="{13A918E3-4CF1-4F3D-A6BD-384BF86386FD}"/>
              </a:ext>
            </a:extLst>
          </p:cNvPr>
          <p:cNvSpPr txBox="1">
            <a:spLocks noChangeArrowheads="1"/>
          </p:cNvSpPr>
          <p:nvPr/>
        </p:nvSpPr>
        <p:spPr bwMode="auto">
          <a:xfrm>
            <a:off x="337457" y="2592011"/>
            <a:ext cx="4811486" cy="3170099"/>
          </a:xfrm>
          <a:prstGeom prst="rect">
            <a:avLst/>
          </a:prstGeom>
          <a:noFill/>
          <a:ln w="9525">
            <a:noFill/>
            <a:miter lim="800000"/>
            <a:headEnd/>
            <a:tailEnd/>
          </a:ln>
          <a:effectLst/>
        </p:spPr>
        <p:txBody>
          <a:bodyPr wrap="square">
            <a:spAutoFit/>
          </a:bodyPr>
          <a:lstStyle>
            <a:lvl1pPr marL="457200" indent="-457200">
              <a:defRPr sz="2400">
                <a:solidFill>
                  <a:schemeClr val="tx1"/>
                </a:solidFill>
                <a:latin typeface="Garamond" panose="02020404030301010803" pitchFamily="18" charset="0"/>
                <a:ea typeface="ヒラギノ角ゴ Pro W3" pitchFamily="6" charset="-128"/>
              </a:defRPr>
            </a:lvl1pPr>
            <a:lvl2pPr marL="742950" indent="-285750">
              <a:defRPr sz="2400">
                <a:solidFill>
                  <a:schemeClr val="tx1"/>
                </a:solidFill>
                <a:latin typeface="Garamond" panose="02020404030301010803" pitchFamily="18" charset="0"/>
                <a:ea typeface="ヒラギノ角ゴ Pro W3" pitchFamily="6" charset="-128"/>
              </a:defRPr>
            </a:lvl2pPr>
            <a:lvl3pPr marL="1143000" indent="-228600">
              <a:defRPr sz="2400">
                <a:solidFill>
                  <a:schemeClr val="tx1"/>
                </a:solidFill>
                <a:latin typeface="Garamond" panose="02020404030301010803" pitchFamily="18" charset="0"/>
                <a:ea typeface="ヒラギノ角ゴ Pro W3" pitchFamily="6" charset="-128"/>
              </a:defRPr>
            </a:lvl3pPr>
            <a:lvl4pPr marL="1600200" indent="-228600">
              <a:defRPr sz="2400">
                <a:solidFill>
                  <a:schemeClr val="tx1"/>
                </a:solidFill>
                <a:latin typeface="Garamond" panose="02020404030301010803" pitchFamily="18" charset="0"/>
                <a:ea typeface="ヒラギノ角ゴ Pro W3" pitchFamily="6" charset="-128"/>
              </a:defRPr>
            </a:lvl4pPr>
            <a:lvl5pPr marL="2057400" indent="-228600">
              <a:defRPr sz="2400">
                <a:solidFill>
                  <a:schemeClr val="tx1"/>
                </a:solidFill>
                <a:latin typeface="Garamond" panose="02020404030301010803" pitchFamily="18" charset="0"/>
                <a:ea typeface="ヒラギノ角ゴ Pro W3" pitchFamily="6" charset="-128"/>
              </a:defRPr>
            </a:lvl5pPr>
            <a:lvl6pPr marL="25146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6pPr>
            <a:lvl7pPr marL="29718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7pPr>
            <a:lvl8pPr marL="34290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8pPr>
            <a:lvl9pPr marL="38862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9pPr>
          </a:lstStyle>
          <a:p>
            <a:pPr marL="503972" marR="0" lvl="0" indent="-503972"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rPr>
              <a:t>Feral cats were removed using a mixture of baiting and traps.</a:t>
            </a:r>
          </a:p>
          <a:p>
            <a:pPr marL="503972" marR="0" lvl="0" indent="-503972"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rPr>
              <a:t>Specially trained dogs, automated cameras and sand pads were used to check for any remaining feral cats.</a:t>
            </a:r>
            <a:endParaRPr kumimoji="0" lang="en-US" altLang="ja-JP"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endParaRPr>
          </a:p>
          <a:p>
            <a:pPr marL="503972" marR="0" lvl="0" indent="-503972"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rPr>
              <a:t>Translocation of native fauna back to the island began once it was declared feral cat free in 2018.</a:t>
            </a:r>
          </a:p>
        </p:txBody>
      </p:sp>
      <p:sp>
        <p:nvSpPr>
          <p:cNvPr id="124934" name="Text Box 6">
            <a:extLst>
              <a:ext uri="{FF2B5EF4-FFF2-40B4-BE49-F238E27FC236}">
                <a16:creationId xmlns:a16="http://schemas.microsoft.com/office/drawing/2014/main" id="{8BDA4356-36AD-40C2-8EB2-F447B8E728CB}"/>
              </a:ext>
            </a:extLst>
          </p:cNvPr>
          <p:cNvSpPr txBox="1">
            <a:spLocks noChangeArrowheads="1"/>
          </p:cNvSpPr>
          <p:nvPr/>
        </p:nvSpPr>
        <p:spPr bwMode="auto">
          <a:xfrm>
            <a:off x="96387" y="-64104"/>
            <a:ext cx="10499037" cy="156966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Garamond" charset="0"/>
                <a:ea typeface="ヒラギノ角ゴ Pro W3" charset="0"/>
                <a:cs typeface="ヒラギノ角ゴ Pro W3" charset="0"/>
              </a:defRPr>
            </a:lvl1pPr>
            <a:lvl2pPr marL="37931725" indent="-37474525">
              <a:defRPr sz="2400">
                <a:solidFill>
                  <a:schemeClr val="tx1"/>
                </a:solidFill>
                <a:latin typeface="Garamond" charset="0"/>
                <a:ea typeface="ヒラギノ角ゴ Pro W3" charset="0"/>
                <a:cs typeface="ヒラギノ角ゴ Pro W3" charset="0"/>
              </a:defRPr>
            </a:lvl2pPr>
            <a:lvl3pPr>
              <a:defRPr sz="2400">
                <a:solidFill>
                  <a:schemeClr val="tx1"/>
                </a:solidFill>
                <a:latin typeface="Garamond" charset="0"/>
                <a:ea typeface="ヒラギノ角ゴ Pro W3" charset="0"/>
                <a:cs typeface="ヒラギノ角ゴ Pro W3" charset="0"/>
              </a:defRPr>
            </a:lvl3pPr>
            <a:lvl4pPr>
              <a:defRPr sz="2400">
                <a:solidFill>
                  <a:schemeClr val="tx1"/>
                </a:solidFill>
                <a:latin typeface="Garamond" charset="0"/>
                <a:ea typeface="ヒラギノ角ゴ Pro W3" charset="0"/>
                <a:cs typeface="ヒラギノ角ゴ Pro W3" charset="0"/>
              </a:defRPr>
            </a:lvl4pPr>
            <a:lvl5pPr>
              <a:defRPr sz="2400">
                <a:solidFill>
                  <a:schemeClr val="tx1"/>
                </a:solidFill>
                <a:latin typeface="Garamond"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9pPr>
          </a:lstStyle>
          <a:p>
            <a:pPr marL="0" marR="0" lvl="0" indent="0" algn="ctr" defTabSz="1007943"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rPr>
              <a:t>Feral Control - Introduced Predator  Feral Cats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D0BB1-AEEB-418E-BB50-DAEBA15D374C}"/>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62466" name="Rectangle 2">
            <a:extLst>
              <a:ext uri="{FF2B5EF4-FFF2-40B4-BE49-F238E27FC236}">
                <a16:creationId xmlns:a16="http://schemas.microsoft.com/office/drawing/2014/main" id="{7273D22B-7974-4FF1-8E67-573CEA209673}"/>
              </a:ext>
            </a:extLst>
          </p:cNvPr>
          <p:cNvSpPr>
            <a:spLocks noGrp="1" noRot="1" noChangeArrowheads="1"/>
          </p:cNvSpPr>
          <p:nvPr>
            <p:ph type="title"/>
          </p:nvPr>
        </p:nvSpPr>
        <p:spPr>
          <a:xfrm>
            <a:off x="349665" y="112353"/>
            <a:ext cx="7559675" cy="1259946"/>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Fauna Monitoring</a:t>
            </a:r>
          </a:p>
        </p:txBody>
      </p:sp>
      <p:sp>
        <p:nvSpPr>
          <p:cNvPr id="62467" name="Rectangle 3">
            <a:extLst>
              <a:ext uri="{FF2B5EF4-FFF2-40B4-BE49-F238E27FC236}">
                <a16:creationId xmlns:a16="http://schemas.microsoft.com/office/drawing/2014/main" id="{FA373C7E-F7FA-490A-BECF-754BC26BE7C1}"/>
              </a:ext>
            </a:extLst>
          </p:cNvPr>
          <p:cNvSpPr>
            <a:spLocks noGrp="1" noChangeArrowheads="1"/>
          </p:cNvSpPr>
          <p:nvPr>
            <p:ph type="body" sz="half" idx="1"/>
          </p:nvPr>
        </p:nvSpPr>
        <p:spPr>
          <a:xfrm>
            <a:off x="128403" y="2413070"/>
            <a:ext cx="3611845" cy="4234251"/>
          </a:xfrm>
        </p:spPr>
        <p:txBody>
          <a:bodyPr>
            <a:noAutofit/>
          </a:bodyPr>
          <a:lstStyle/>
          <a:p>
            <a:pPr>
              <a:defRPr/>
            </a:pPr>
            <a:r>
              <a:rPr lang="en-US" sz="2000">
                <a:latin typeface="Arial" panose="020B0604020202020204" pitchFamily="34" charset="0"/>
                <a:ea typeface="ヒラギノ角ゴ Pro W3" charset="0"/>
                <a:cs typeface="Arial" panose="020B0604020202020204" pitchFamily="34" charset="0"/>
              </a:rPr>
              <a:t>Track counts</a:t>
            </a:r>
          </a:p>
          <a:p>
            <a:pPr>
              <a:defRPr/>
            </a:pPr>
            <a:r>
              <a:rPr lang="en-US" sz="2000">
                <a:latin typeface="Arial" panose="020B0604020202020204" pitchFamily="34" charset="0"/>
                <a:ea typeface="ヒラギノ角ゴ Pro W3" charset="0"/>
                <a:cs typeface="Arial" panose="020B0604020202020204" pitchFamily="34" charset="0"/>
              </a:rPr>
              <a:t>Trapping</a:t>
            </a:r>
          </a:p>
          <a:p>
            <a:pPr>
              <a:defRPr/>
            </a:pPr>
            <a:r>
              <a:rPr lang="en-US" sz="2000">
                <a:latin typeface="Arial" panose="020B0604020202020204" pitchFamily="34" charset="0"/>
                <a:ea typeface="ヒラギノ角ゴ Pro W3" charset="0"/>
                <a:cs typeface="Arial" panose="020B0604020202020204" pitchFamily="34" charset="0"/>
              </a:rPr>
              <a:t>Diggings</a:t>
            </a:r>
          </a:p>
          <a:p>
            <a:pPr>
              <a:defRPr/>
            </a:pPr>
            <a:r>
              <a:rPr lang="en-US" sz="2000">
                <a:latin typeface="Arial" panose="020B0604020202020204" pitchFamily="34" charset="0"/>
                <a:ea typeface="ヒラギノ角ゴ Pro W3" charset="0"/>
                <a:cs typeface="Arial" panose="020B0604020202020204" pitchFamily="34" charset="0"/>
              </a:rPr>
              <a:t>Radio telemetry</a:t>
            </a:r>
          </a:p>
          <a:p>
            <a:pPr>
              <a:defRPr/>
            </a:pPr>
            <a:r>
              <a:rPr lang="en-US" sz="2000">
                <a:latin typeface="Arial" panose="020B0604020202020204" pitchFamily="34" charset="0"/>
                <a:ea typeface="ヒラギノ角ゴ Pro W3" charset="0"/>
                <a:cs typeface="Arial" panose="020B0604020202020204" pitchFamily="34" charset="0"/>
              </a:rPr>
              <a:t>IR remote cameras</a:t>
            </a:r>
          </a:p>
          <a:p>
            <a:pPr>
              <a:defRPr/>
            </a:pPr>
            <a:r>
              <a:rPr lang="en-US" sz="2000">
                <a:latin typeface="Arial" panose="020B0604020202020204" pitchFamily="34" charset="0"/>
                <a:ea typeface="ヒラギノ角ゴ Pro W3" charset="0"/>
                <a:cs typeface="Arial" panose="020B0604020202020204" pitchFamily="34" charset="0"/>
              </a:rPr>
              <a:t>Spotlighting</a:t>
            </a:r>
          </a:p>
          <a:p>
            <a:pPr>
              <a:defRPr/>
            </a:pPr>
            <a:endParaRPr lang="en-US" sz="2000">
              <a:latin typeface="Arial" panose="020B0604020202020204" pitchFamily="34" charset="0"/>
              <a:ea typeface="ヒラギノ角ゴ Pro W3" charset="0"/>
              <a:cs typeface="Arial" panose="020B0604020202020204" pitchFamily="34" charset="0"/>
            </a:endParaRPr>
          </a:p>
        </p:txBody>
      </p:sp>
      <p:pic>
        <p:nvPicPr>
          <p:cNvPr id="17412" name="Picture 4" descr="459_Bilby in Trap_Sims">
            <a:extLst>
              <a:ext uri="{FF2B5EF4-FFF2-40B4-BE49-F238E27FC236}">
                <a16:creationId xmlns:a16="http://schemas.microsoft.com/office/drawing/2014/main" id="{A1047645-119B-478B-ADAF-4B11F46BC32A}"/>
              </a:ext>
            </a:extLst>
          </p:cNvPr>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a:xfrm>
            <a:off x="7311567" y="1781765"/>
            <a:ext cx="3214611" cy="2199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3" name="Picture 9" descr="107-0794_IMG">
            <a:extLst>
              <a:ext uri="{FF2B5EF4-FFF2-40B4-BE49-F238E27FC236}">
                <a16:creationId xmlns:a16="http://schemas.microsoft.com/office/drawing/2014/main" id="{927539A3-E964-4C84-BB07-E0A58774AEBE}"/>
              </a:ext>
            </a:extLst>
          </p:cNvPr>
          <p:cNvPicPr>
            <a:picLocks noGrp="1" noChangeAspect="1" noChangeArrowheads="1"/>
          </p:cNvPicPr>
          <p:nvPr>
            <p:ph sz="quarter" idx="3"/>
          </p:nvPr>
        </p:nvPicPr>
        <p:blipFill>
          <a:blip r:embed="rId4" cstate="email">
            <a:extLst>
              <a:ext uri="{28A0092B-C50C-407E-A947-70E740481C1C}">
                <a14:useLocalDpi xmlns:a14="http://schemas.microsoft.com/office/drawing/2010/main" val="0"/>
              </a:ext>
            </a:extLst>
          </a:blip>
          <a:srcRect/>
          <a:stretch>
            <a:fillRect/>
          </a:stretch>
        </p:blipFill>
        <p:spPr>
          <a:xfrm>
            <a:off x="7311568" y="4731797"/>
            <a:ext cx="3214611" cy="2411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4" name="Picture 10" descr="Bilby digging_KHimbeck">
            <a:extLst>
              <a:ext uri="{FF2B5EF4-FFF2-40B4-BE49-F238E27FC236}">
                <a16:creationId xmlns:a16="http://schemas.microsoft.com/office/drawing/2014/main" id="{CC29F423-A6D6-4326-A7F8-AD1D0F51089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75479" y="1836888"/>
            <a:ext cx="3215194" cy="2122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5" name="Picture 11" descr="311_Malleefowl Track 2">
            <a:extLst>
              <a:ext uri="{FF2B5EF4-FFF2-40B4-BE49-F238E27FC236}">
                <a16:creationId xmlns:a16="http://schemas.microsoft.com/office/drawing/2014/main" id="{23430415-4A11-4B2D-B557-A2BC7013DEE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75478" y="4754014"/>
            <a:ext cx="3215194" cy="2411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E2929E-2790-4A88-BB98-9A52F0F7DC62}"/>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2290" name="Rectangle 2">
            <a:extLst>
              <a:ext uri="{FF2B5EF4-FFF2-40B4-BE49-F238E27FC236}">
                <a16:creationId xmlns:a16="http://schemas.microsoft.com/office/drawing/2014/main" id="{04A82F87-A2C0-4996-9E7E-200528A71EB9}"/>
              </a:ext>
            </a:extLst>
          </p:cNvPr>
          <p:cNvSpPr>
            <a:spLocks noGrp="1" noChangeArrowheads="1"/>
          </p:cNvSpPr>
          <p:nvPr>
            <p:ph type="title"/>
          </p:nvPr>
        </p:nvSpPr>
        <p:spPr>
          <a:xfrm>
            <a:off x="178378" y="-81664"/>
            <a:ext cx="10367702" cy="1525934"/>
          </a:xfrm>
        </p:spPr>
        <p:txBody>
          <a:bodyPr>
            <a:normAutofit/>
          </a:bodyPr>
          <a:lstStyle/>
          <a:p>
            <a:pPr algn="ctr" eaLnBrk="1" hangingPunct="1">
              <a:defRPr/>
            </a:pPr>
            <a:r>
              <a:rPr lang="en-AU" sz="4800">
                <a:solidFill>
                  <a:srgbClr val="FFCC00"/>
                </a:solidFill>
                <a:latin typeface="Arial" panose="020B0604020202020204" pitchFamily="34" charset="0"/>
                <a:ea typeface="ヒラギノ角ゴ Pro W3" charset="0"/>
                <a:cs typeface="Arial" panose="020B0604020202020204" pitchFamily="34" charset="0"/>
              </a:rPr>
              <a:t>Dirk Hartog Island Small Vertebrate Monitoring</a:t>
            </a:r>
            <a:endParaRPr lang="en-US" sz="4800">
              <a:solidFill>
                <a:srgbClr val="FFCC00"/>
              </a:solidFill>
              <a:latin typeface="Arial" panose="020B0604020202020204" pitchFamily="34" charset="0"/>
              <a:ea typeface="ヒラギノ角ゴ Pro W3" charset="0"/>
              <a:cs typeface="Arial" panose="020B0604020202020204" pitchFamily="34" charset="0"/>
            </a:endParaRPr>
          </a:p>
        </p:txBody>
      </p:sp>
      <p:pic>
        <p:nvPicPr>
          <p:cNvPr id="18436" name="Picture 14" descr="IMG_0588">
            <a:extLst>
              <a:ext uri="{FF2B5EF4-FFF2-40B4-BE49-F238E27FC236}">
                <a16:creationId xmlns:a16="http://schemas.microsoft.com/office/drawing/2014/main" id="{BBFA97FA-6B2E-4B6B-BBB2-899F6A1C3E02}"/>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871655" y="3696936"/>
            <a:ext cx="2910416" cy="218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7" name="Picture 15" descr="Mulga2">
            <a:extLst>
              <a:ext uri="{FF2B5EF4-FFF2-40B4-BE49-F238E27FC236}">
                <a16:creationId xmlns:a16="http://schemas.microsoft.com/office/drawing/2014/main" id="{5C6D408C-C53C-42B5-83B3-A91FAEEF78AD}"/>
              </a:ext>
            </a:extLst>
          </p:cNvP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7515523" y="3696936"/>
            <a:ext cx="2910416" cy="218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Rectangle 3">
            <a:extLst>
              <a:ext uri="{FF2B5EF4-FFF2-40B4-BE49-F238E27FC236}">
                <a16:creationId xmlns:a16="http://schemas.microsoft.com/office/drawing/2014/main" id="{B3FD27BE-8E75-4ADA-B7D6-CE7FA47E07FB}"/>
              </a:ext>
            </a:extLst>
          </p:cNvPr>
          <p:cNvSpPr>
            <a:spLocks noGrp="1" noChangeArrowheads="1"/>
          </p:cNvSpPr>
          <p:nvPr>
            <p:ph type="body" sz="half" idx="3"/>
          </p:nvPr>
        </p:nvSpPr>
        <p:spPr>
          <a:xfrm>
            <a:off x="178378" y="1679927"/>
            <a:ext cx="10247561" cy="1847921"/>
          </a:xfrm>
        </p:spPr>
        <p:txBody>
          <a:bodyPr>
            <a:noAutofit/>
          </a:bodyPr>
          <a:lstStyle/>
          <a:p>
            <a:pPr>
              <a:defRPr/>
            </a:pPr>
            <a:r>
              <a:rPr lang="en-AU" sz="2000">
                <a:latin typeface="Arial" panose="020B0604020202020204" pitchFamily="34" charset="0"/>
                <a:ea typeface="ヒラギノ角ゴ Pro W3" charset="0"/>
                <a:cs typeface="Arial" panose="020B0604020202020204" pitchFamily="34" charset="0"/>
              </a:rPr>
              <a:t>Using pitfall traps and Elliott traps, this study began in 2007 and has been running for 13 years.</a:t>
            </a:r>
          </a:p>
          <a:p>
            <a:pPr>
              <a:defRPr/>
            </a:pPr>
            <a:r>
              <a:rPr lang="en-AU" sz="2000">
                <a:latin typeface="Arial" panose="020B0604020202020204" pitchFamily="34" charset="0"/>
                <a:ea typeface="ヒラギノ角ゴ Pro W3" charset="0"/>
                <a:cs typeface="Arial" panose="020B0604020202020204" pitchFamily="34" charset="0"/>
              </a:rPr>
              <a:t>Its function is to monitor the changes in vertebrate animal numbers before and after feral animal removal.</a:t>
            </a:r>
            <a:endParaRPr lang="en-US" sz="2000">
              <a:latin typeface="Arial" panose="020B0604020202020204" pitchFamily="34" charset="0"/>
              <a:ea typeface="ヒラギノ角ゴ Pro W3" charset="0"/>
              <a:cs typeface="Arial" panose="020B0604020202020204" pitchFamily="34" charset="0"/>
            </a:endParaRPr>
          </a:p>
        </p:txBody>
      </p:sp>
      <p:pic>
        <p:nvPicPr>
          <p:cNvPr id="18438" name="Picture 16" descr="IMG_0514">
            <a:extLst>
              <a:ext uri="{FF2B5EF4-FFF2-40B4-BE49-F238E27FC236}">
                <a16:creationId xmlns:a16="http://schemas.microsoft.com/office/drawing/2014/main" id="{4B1DF089-7DB4-4E5F-B77D-5A0CB1EDBD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3589" y="5031822"/>
            <a:ext cx="3036965" cy="2277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8439" name="Picture 18" descr="Site5west_13052006">
            <a:extLst>
              <a:ext uri="{FF2B5EF4-FFF2-40B4-BE49-F238E27FC236}">
                <a16:creationId xmlns:a16="http://schemas.microsoft.com/office/drawing/2014/main" id="{BE80ABB6-FFA0-4E75-9AC9-9EF38F1B07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172" y="4907318"/>
            <a:ext cx="3036965" cy="2276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923A80-DAAD-482C-9442-183E1BCC4B43}"/>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1506" name="Title 1">
            <a:extLst>
              <a:ext uri="{FF2B5EF4-FFF2-40B4-BE49-F238E27FC236}">
                <a16:creationId xmlns:a16="http://schemas.microsoft.com/office/drawing/2014/main" id="{6361F076-91EE-4555-86D0-32B0AFE3E28E}"/>
              </a:ext>
            </a:extLst>
          </p:cNvPr>
          <p:cNvSpPr>
            <a:spLocks noGrp="1"/>
          </p:cNvSpPr>
          <p:nvPr>
            <p:ph type="title"/>
          </p:nvPr>
        </p:nvSpPr>
        <p:spPr>
          <a:xfrm>
            <a:off x="306123" y="106746"/>
            <a:ext cx="9071610" cy="1259946"/>
          </a:xfrm>
        </p:spPr>
        <p:txBody>
          <a:bodyPr>
            <a:normAutofit/>
          </a:bodyPr>
          <a:lstStyle/>
          <a:p>
            <a:pPr>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Fauna Reconstruction</a:t>
            </a:r>
          </a:p>
        </p:txBody>
      </p:sp>
      <p:sp>
        <p:nvSpPr>
          <p:cNvPr id="21507" name="Content Placeholder 2">
            <a:extLst>
              <a:ext uri="{FF2B5EF4-FFF2-40B4-BE49-F238E27FC236}">
                <a16:creationId xmlns:a16="http://schemas.microsoft.com/office/drawing/2014/main" id="{6CF085E0-A769-4FF9-AE3D-3DAB94CC25FC}"/>
              </a:ext>
            </a:extLst>
          </p:cNvPr>
          <p:cNvSpPr>
            <a:spLocks noGrp="1"/>
          </p:cNvSpPr>
          <p:nvPr>
            <p:ph idx="1"/>
          </p:nvPr>
        </p:nvSpPr>
        <p:spPr>
          <a:xfrm>
            <a:off x="730665" y="2231572"/>
            <a:ext cx="9071610" cy="2866581"/>
          </a:xfrm>
        </p:spPr>
        <p:txBody>
          <a:bodyPr>
            <a:normAutofit/>
          </a:bodyPr>
          <a:lstStyle/>
          <a:p>
            <a:pPr>
              <a:defRPr/>
            </a:pPr>
            <a:r>
              <a:rPr lang="en-AU" altLang="en-US" sz="2000">
                <a:latin typeface="Arial" panose="020B0604020202020204" pitchFamily="34" charset="0"/>
                <a:ea typeface="ヒラギノ角ゴ Pro W3" pitchFamily="6" charset="-128"/>
                <a:cs typeface="Arial" panose="020B0604020202020204" pitchFamily="34" charset="0"/>
              </a:rPr>
              <a:t>Translocation strategies are developed for each species.</a:t>
            </a:r>
          </a:p>
          <a:p>
            <a:pPr>
              <a:defRPr/>
            </a:pPr>
            <a:r>
              <a:rPr lang="en-AU" altLang="en-US" sz="2000">
                <a:latin typeface="Arial" panose="020B0604020202020204" pitchFamily="34" charset="0"/>
                <a:ea typeface="ヒラギノ角ゴ Pro W3" pitchFamily="6" charset="-128"/>
                <a:cs typeface="Arial" panose="020B0604020202020204" pitchFamily="34" charset="0"/>
              </a:rPr>
              <a:t>10 mammal species and one bird species will be reintroduced to the island and two additional mammal species will be introduced over ten years.</a:t>
            </a:r>
          </a:p>
          <a:p>
            <a:pPr>
              <a:defRPr/>
            </a:pPr>
            <a:r>
              <a:rPr lang="en-AU" altLang="en-US" sz="2000">
                <a:latin typeface="Arial" panose="020B0604020202020204" pitchFamily="34" charset="0"/>
                <a:ea typeface="ヒラギノ角ゴ Pro W3" pitchFamily="6" charset="-128"/>
                <a:cs typeface="Arial" panose="020B0604020202020204" pitchFamily="34" charset="0"/>
              </a:rPr>
              <a:t>Translocations began, after feral cats were declared eradicated, with two hare-wallaby species.</a:t>
            </a:r>
          </a:p>
        </p:txBody>
      </p:sp>
      <p:pic>
        <p:nvPicPr>
          <p:cNvPr id="19461" name="Picture 4" descr="F:\DPaW KDM Files July 2013\Photographs\Native Fauna\Marsupials\boodie.JPG">
            <a:extLst>
              <a:ext uri="{FF2B5EF4-FFF2-40B4-BE49-F238E27FC236}">
                <a16:creationId xmlns:a16="http://schemas.microsoft.com/office/drawing/2014/main" id="{D1861EEF-C5F3-416A-B660-87FF545653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771" y="5547274"/>
            <a:ext cx="2715883" cy="1650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9463" name="Picture 7" descr="F:\DPaW KDM Files July 2013\Photographs\Native Fauna\jiri lochman slides\NR2_3 - LN675.jpg">
            <a:extLst>
              <a:ext uri="{FF2B5EF4-FFF2-40B4-BE49-F238E27FC236}">
                <a16:creationId xmlns:a16="http://schemas.microsoft.com/office/drawing/2014/main" id="{B67E8DF2-A9D4-4590-B82E-41810FD8D2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600" y="5547274"/>
            <a:ext cx="2542641" cy="1653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mammal, rodent&#10;&#10;Description automatically generated">
            <a:extLst>
              <a:ext uri="{FF2B5EF4-FFF2-40B4-BE49-F238E27FC236}">
                <a16:creationId xmlns:a16="http://schemas.microsoft.com/office/drawing/2014/main" id="{C4DCE418-D532-408A-9F64-18E574DB842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91959" y="5550523"/>
            <a:ext cx="2483143" cy="1659816"/>
          </a:xfrm>
          <a:prstGeom prst="roundRect">
            <a:avLst>
              <a:gd name="adj" fmla="val 48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rabbit on a log&#10;&#10;Description automatically generated with low confidence">
            <a:extLst>
              <a:ext uri="{FF2B5EF4-FFF2-40B4-BE49-F238E27FC236}">
                <a16:creationId xmlns:a16="http://schemas.microsoft.com/office/drawing/2014/main" id="{EF97C7C1-C078-4E13-8115-8EC602021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12" y="5547274"/>
            <a:ext cx="2542641" cy="1668673"/>
          </a:xfrm>
          <a:prstGeom prst="roundRect">
            <a:avLst>
              <a:gd name="adj" fmla="val 1119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B224C1-A8A4-43AD-931D-0FC54063493D}"/>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8130" name="Rectangle 2">
            <a:extLst>
              <a:ext uri="{FF2B5EF4-FFF2-40B4-BE49-F238E27FC236}">
                <a16:creationId xmlns:a16="http://schemas.microsoft.com/office/drawing/2014/main" id="{FDC888C1-A163-4FF4-81AC-05BC1086B554}"/>
              </a:ext>
            </a:extLst>
          </p:cNvPr>
          <p:cNvSpPr>
            <a:spLocks noGrp="1" noRot="1" noChangeArrowheads="1"/>
          </p:cNvSpPr>
          <p:nvPr>
            <p:ph type="title"/>
          </p:nvPr>
        </p:nvSpPr>
        <p:spPr>
          <a:xfrm>
            <a:off x="262622" y="-95455"/>
            <a:ext cx="9221689"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Vegetation Cover Change</a:t>
            </a:r>
          </a:p>
        </p:txBody>
      </p:sp>
      <p:sp>
        <p:nvSpPr>
          <p:cNvPr id="20483" name="Text Box 8">
            <a:extLst>
              <a:ext uri="{FF2B5EF4-FFF2-40B4-BE49-F238E27FC236}">
                <a16:creationId xmlns:a16="http://schemas.microsoft.com/office/drawing/2014/main" id="{15D2D0C5-9841-479D-94E7-6D9CB1A4CD57}"/>
              </a:ext>
            </a:extLst>
          </p:cNvPr>
          <p:cNvSpPr txBox="1">
            <a:spLocks noChangeArrowheads="1"/>
          </p:cNvSpPr>
          <p:nvPr/>
        </p:nvSpPr>
        <p:spPr bwMode="auto">
          <a:xfrm>
            <a:off x="960595" y="2742133"/>
            <a:ext cx="1109452"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984" b="0" i="0" u="none" strike="noStrike" kern="1200" cap="none" spc="0" normalizeH="0" baseline="0" noProof="0">
              <a:ln>
                <a:noFill/>
              </a:ln>
              <a:solidFill>
                <a:srgbClr val="FFFFFF"/>
              </a:solidFill>
              <a:effectLst/>
              <a:uLnTx/>
              <a:uFillTx/>
              <a:latin typeface="Garamond" panose="02020404030301010803" pitchFamily="18" charset="0"/>
              <a:ea typeface="ヒラギノ角ゴ Pro W3" pitchFamily="6" charset="-128"/>
              <a:cs typeface="+mn-cs"/>
            </a:endParaRPr>
          </a:p>
        </p:txBody>
      </p:sp>
      <p:sp>
        <p:nvSpPr>
          <p:cNvPr id="20484" name="Text Box 9">
            <a:extLst>
              <a:ext uri="{FF2B5EF4-FFF2-40B4-BE49-F238E27FC236}">
                <a16:creationId xmlns:a16="http://schemas.microsoft.com/office/drawing/2014/main" id="{344DEB5A-D57D-4D24-B715-D8F1C0EF617B}"/>
              </a:ext>
            </a:extLst>
          </p:cNvPr>
          <p:cNvSpPr txBox="1">
            <a:spLocks noChangeArrowheads="1"/>
          </p:cNvSpPr>
          <p:nvPr/>
        </p:nvSpPr>
        <p:spPr bwMode="auto">
          <a:xfrm>
            <a:off x="708606" y="3414104"/>
            <a:ext cx="941460"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984" b="0" i="0" u="none" strike="noStrike" kern="1200" cap="none" spc="0" normalizeH="0" baseline="0" noProof="0">
              <a:ln>
                <a:noFill/>
              </a:ln>
              <a:solidFill>
                <a:srgbClr val="FFFFFF"/>
              </a:solidFill>
              <a:effectLst/>
              <a:uLnTx/>
              <a:uFillTx/>
              <a:latin typeface="Garamond" panose="02020404030301010803" pitchFamily="18" charset="0"/>
              <a:ea typeface="ヒラギノ角ゴ Pro W3" pitchFamily="6" charset="-128"/>
              <a:cs typeface="+mn-cs"/>
            </a:endParaRPr>
          </a:p>
        </p:txBody>
      </p:sp>
      <p:pic>
        <p:nvPicPr>
          <p:cNvPr id="3" name="Picture 2" descr="A picture containing scatter chart&#10;&#10;Description automatically generated">
            <a:extLst>
              <a:ext uri="{FF2B5EF4-FFF2-40B4-BE49-F238E27FC236}">
                <a16:creationId xmlns:a16="http://schemas.microsoft.com/office/drawing/2014/main" id="{15EC93EE-30E2-49AF-9181-99E16118137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9518" y="2029038"/>
            <a:ext cx="6203308" cy="4135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grpSp>
        <p:nvGrpSpPr>
          <p:cNvPr id="4" name="Group 3">
            <a:extLst>
              <a:ext uri="{FF2B5EF4-FFF2-40B4-BE49-F238E27FC236}">
                <a16:creationId xmlns:a16="http://schemas.microsoft.com/office/drawing/2014/main" id="{F5D3E99E-C0D2-4721-8157-5A7D7B000175}"/>
              </a:ext>
            </a:extLst>
          </p:cNvPr>
          <p:cNvGrpSpPr/>
          <p:nvPr/>
        </p:nvGrpSpPr>
        <p:grpSpPr>
          <a:xfrm>
            <a:off x="0" y="1396929"/>
            <a:ext cx="10691812" cy="6173052"/>
            <a:chOff x="0" y="1386623"/>
            <a:chExt cx="10691812" cy="6173052"/>
          </a:xfrm>
        </p:grpSpPr>
        <p:sp>
          <p:nvSpPr>
            <p:cNvPr id="3" name="Rectangle 2">
              <a:extLst>
                <a:ext uri="{FF2B5EF4-FFF2-40B4-BE49-F238E27FC236}">
                  <a16:creationId xmlns:a16="http://schemas.microsoft.com/office/drawing/2014/main" id="{2E9C7080-55B2-490E-8E07-E2B922AD7BD7}"/>
                </a:ext>
              </a:extLst>
            </p:cNvPr>
            <p:cNvSpPr/>
            <p:nvPr/>
          </p:nvSpPr>
          <p:spPr>
            <a:xfrm>
              <a:off x="0" y="2603500"/>
              <a:ext cx="10691812" cy="49561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752077F-B80A-4EDA-8FFC-775CC750E0BB}"/>
                </a:ext>
              </a:extLst>
            </p:cNvPr>
            <p:cNvSpPr txBox="1"/>
            <p:nvPr/>
          </p:nvSpPr>
          <p:spPr>
            <a:xfrm>
              <a:off x="36223" y="1386623"/>
              <a:ext cx="10619076" cy="535531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Decimation of Native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The island has experienced significant changes since Dirk Hartog landed there on 25 October 1616. Sheep and goats changed the vegetation, their grazing habits and trampling reducing the food and shelter available for native species. Feral cat predation added to the pressures on native species and made it impossible for some to survive.</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Ten species of small mammals and marsupials, and one small bird did not survive the changes to the island’s ecology.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The Return to 1616 Ecological Restoration Project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brings hope for these species.</a:t>
              </a:r>
              <a:endParaRPr kumimoji="0" lang="en-AU" sz="1200" b="1"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aphicFrame>
          <p:nvGraphicFramePr>
            <p:cNvPr id="8" name="Diagram 7">
              <a:extLst>
                <a:ext uri="{FF2B5EF4-FFF2-40B4-BE49-F238E27FC236}">
                  <a16:creationId xmlns:a16="http://schemas.microsoft.com/office/drawing/2014/main" id="{B43B4D23-614E-43D4-A130-6D973DBF3893}"/>
                </a:ext>
              </a:extLst>
            </p:cNvPr>
            <p:cNvGraphicFramePr/>
            <p:nvPr/>
          </p:nvGraphicFramePr>
          <p:xfrm>
            <a:off x="169569" y="4050832"/>
            <a:ext cx="10352674" cy="1487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11" name="Title 1">
            <a:extLst>
              <a:ext uri="{FF2B5EF4-FFF2-40B4-BE49-F238E27FC236}">
                <a16:creationId xmlns:a16="http://schemas.microsoft.com/office/drawing/2014/main" id="{125E8A66-61A2-44C9-8AC0-2E46703E8BE9}"/>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grpSp>
        <p:nvGrpSpPr>
          <p:cNvPr id="2" name="Group 1">
            <a:extLst>
              <a:ext uri="{FF2B5EF4-FFF2-40B4-BE49-F238E27FC236}">
                <a16:creationId xmlns:a16="http://schemas.microsoft.com/office/drawing/2014/main" id="{D17F5EEC-21C8-324F-9194-BCA683286795}"/>
              </a:ext>
            </a:extLst>
          </p:cNvPr>
          <p:cNvGrpSpPr/>
          <p:nvPr/>
        </p:nvGrpSpPr>
        <p:grpSpPr>
          <a:xfrm>
            <a:off x="8284057" y="211711"/>
            <a:ext cx="2194387" cy="915344"/>
            <a:chOff x="3319088" y="3803813"/>
            <a:chExt cx="3993343" cy="1665742"/>
          </a:xfrm>
        </p:grpSpPr>
        <p:sp>
          <p:nvSpPr>
            <p:cNvPr id="5" name="Rectangle: Rounded Corners 4">
              <a:extLst>
                <a:ext uri="{FF2B5EF4-FFF2-40B4-BE49-F238E27FC236}">
                  <a16:creationId xmlns:a16="http://schemas.microsoft.com/office/drawing/2014/main" id="{081753CD-7ED8-15CC-1033-1B33BEA79341}"/>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close-up of a logo&#10;&#10;Description automatically generated">
              <a:extLst>
                <a:ext uri="{FF2B5EF4-FFF2-40B4-BE49-F238E27FC236}">
                  <a16:creationId xmlns:a16="http://schemas.microsoft.com/office/drawing/2014/main" id="{1350269A-5AA8-A190-8032-C4936D4D6E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9" name="Picture 8" descr="A brown and white image of a rodent&#10;&#10;Description automatically generated">
              <a:extLst>
                <a:ext uri="{FF2B5EF4-FFF2-40B4-BE49-F238E27FC236}">
                  <a16:creationId xmlns:a16="http://schemas.microsoft.com/office/drawing/2014/main" id="{2C0458B9-398E-5C7B-11E4-F7CA0BCE04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994648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6E30C-9548-4EA8-988D-300D4C7B5275}"/>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8684" name="Rectangle 12">
            <a:extLst>
              <a:ext uri="{FF2B5EF4-FFF2-40B4-BE49-F238E27FC236}">
                <a16:creationId xmlns:a16="http://schemas.microsoft.com/office/drawing/2014/main" id="{E6EB1104-B9BA-4169-AC49-91DB82CDF04C}"/>
              </a:ext>
            </a:extLst>
          </p:cNvPr>
          <p:cNvSpPr>
            <a:spLocks noGrp="1" noChangeArrowheads="1"/>
          </p:cNvSpPr>
          <p:nvPr>
            <p:ph type="title"/>
          </p:nvPr>
        </p:nvSpPr>
        <p:spPr>
          <a:xfrm>
            <a:off x="259079" y="-81664"/>
            <a:ext cx="9622632" cy="1525934"/>
          </a:xfrm>
        </p:spPr>
        <p:txBody>
          <a:bodyPr>
            <a:normAutofit/>
          </a:bodyPr>
          <a:lstStyle/>
          <a:p>
            <a:pPr eaLnBrk="1" hangingPunct="1">
              <a:defRPr/>
            </a:pPr>
            <a:r>
              <a:rPr lang="en-AU" sz="4800">
                <a:solidFill>
                  <a:srgbClr val="FFCC00"/>
                </a:solidFill>
                <a:latin typeface="Arial" panose="020B0604020202020204" pitchFamily="34" charset="0"/>
                <a:ea typeface="ヒラギノ角ゴ Pro W3" charset="0"/>
                <a:cs typeface="Arial" panose="020B0604020202020204" pitchFamily="34" charset="0"/>
              </a:rPr>
              <a:t>Dirk Hartog Island Vegetation Monitoring</a:t>
            </a:r>
            <a:endParaRPr lang="en-US" sz="4800">
              <a:solidFill>
                <a:srgbClr val="FFCC00"/>
              </a:solidFill>
              <a:latin typeface="Arial" panose="020B0604020202020204" pitchFamily="34" charset="0"/>
              <a:ea typeface="ヒラギノ角ゴ Pro W3" charset="0"/>
              <a:cs typeface="Arial" panose="020B0604020202020204" pitchFamily="34" charset="0"/>
            </a:endParaRPr>
          </a:p>
        </p:txBody>
      </p:sp>
      <p:sp>
        <p:nvSpPr>
          <p:cNvPr id="28687" name="Rectangle 15">
            <a:extLst>
              <a:ext uri="{FF2B5EF4-FFF2-40B4-BE49-F238E27FC236}">
                <a16:creationId xmlns:a16="http://schemas.microsoft.com/office/drawing/2014/main" id="{5F74218F-F4EF-4308-A15E-1CCA6A14CCCC}"/>
              </a:ext>
            </a:extLst>
          </p:cNvPr>
          <p:cNvSpPr>
            <a:spLocks noGrp="1" noChangeArrowheads="1"/>
          </p:cNvSpPr>
          <p:nvPr>
            <p:ph type="body" sz="half" idx="3"/>
          </p:nvPr>
        </p:nvSpPr>
        <p:spPr>
          <a:xfrm>
            <a:off x="259079" y="2355134"/>
            <a:ext cx="9071610" cy="873213"/>
          </a:xfrm>
        </p:spPr>
        <p:txBody>
          <a:bodyPr>
            <a:normAutofit/>
          </a:bodyPr>
          <a:lstStyle/>
          <a:p>
            <a:pPr marL="0" indent="0">
              <a:buNone/>
              <a:defRPr/>
            </a:pPr>
            <a:r>
              <a:rPr lang="en-AU" sz="2000">
                <a:latin typeface="Arial" panose="020B0604020202020204" pitchFamily="34" charset="0"/>
                <a:ea typeface="ヒラギノ角ゴ Pro W3" charset="0"/>
                <a:cs typeface="Arial" panose="020B0604020202020204" pitchFamily="34" charset="0"/>
              </a:rPr>
              <a:t>Vegetation photo points</a:t>
            </a:r>
            <a:endParaRPr lang="en-US" sz="2000">
              <a:latin typeface="Arial" panose="020B0604020202020204" pitchFamily="34" charset="0"/>
              <a:ea typeface="ヒラギノ角ゴ Pro W3" charset="0"/>
              <a:cs typeface="Arial" panose="020B0604020202020204" pitchFamily="34" charset="0"/>
            </a:endParaRPr>
          </a:p>
        </p:txBody>
      </p:sp>
      <p:pic>
        <p:nvPicPr>
          <p:cNvPr id="21508" name="Picture 18" descr="IMG_0480">
            <a:extLst>
              <a:ext uri="{FF2B5EF4-FFF2-40B4-BE49-F238E27FC236}">
                <a16:creationId xmlns:a16="http://schemas.microsoft.com/office/drawing/2014/main" id="{8AC5F071-1C33-4710-B218-5E4CF180BC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00" y="3614057"/>
            <a:ext cx="6124863" cy="3710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1509" name="Picture 19" descr="DHI_03e_09052006">
            <a:extLst>
              <a:ext uri="{FF2B5EF4-FFF2-40B4-BE49-F238E27FC236}">
                <a16:creationId xmlns:a16="http://schemas.microsoft.com/office/drawing/2014/main" id="{C3F8C2B0-9D65-4BC6-A404-6A9FF4604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9914" y="3610890"/>
            <a:ext cx="4177598" cy="3713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9CD6C0-7D45-46BF-AA24-DE84113906A6}"/>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6386" name="Title 1">
            <a:extLst>
              <a:ext uri="{FF2B5EF4-FFF2-40B4-BE49-F238E27FC236}">
                <a16:creationId xmlns:a16="http://schemas.microsoft.com/office/drawing/2014/main" id="{EFDF66A6-6037-4F9C-8B42-AB2DB67ECC80}"/>
              </a:ext>
            </a:extLst>
          </p:cNvPr>
          <p:cNvSpPr>
            <a:spLocks noGrp="1"/>
          </p:cNvSpPr>
          <p:nvPr>
            <p:ph type="title"/>
          </p:nvPr>
        </p:nvSpPr>
        <p:spPr>
          <a:xfrm>
            <a:off x="236125" y="138860"/>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Weed Management</a:t>
            </a:r>
          </a:p>
        </p:txBody>
      </p:sp>
      <p:sp>
        <p:nvSpPr>
          <p:cNvPr id="16387" name="Content Placeholder 2">
            <a:extLst>
              <a:ext uri="{FF2B5EF4-FFF2-40B4-BE49-F238E27FC236}">
                <a16:creationId xmlns:a16="http://schemas.microsoft.com/office/drawing/2014/main" id="{92FB945C-C32B-4E06-98FE-10B5B95C60E9}"/>
              </a:ext>
            </a:extLst>
          </p:cNvPr>
          <p:cNvSpPr>
            <a:spLocks noGrp="1"/>
          </p:cNvSpPr>
          <p:nvPr>
            <p:ph idx="1"/>
          </p:nvPr>
        </p:nvSpPr>
        <p:spPr>
          <a:xfrm>
            <a:off x="168864" y="1867735"/>
            <a:ext cx="6219104" cy="4989036"/>
          </a:xfrm>
        </p:spPr>
        <p:txBody>
          <a:bodyPr>
            <a:normAutofit/>
          </a:bodyPr>
          <a:lstStyle/>
          <a:p>
            <a:pPr>
              <a:defRPr/>
            </a:pPr>
            <a:r>
              <a:rPr lang="en-AU" sz="2000">
                <a:latin typeface="Arial" panose="020B0604020202020204" pitchFamily="34" charset="0"/>
                <a:ea typeface="ヒラギノ角ゴ Pro W3" charset="0"/>
                <a:cs typeface="Arial" panose="020B0604020202020204" pitchFamily="34" charset="0"/>
              </a:rPr>
              <a:t>Weed survey, 68 species, distributions mapped.</a:t>
            </a:r>
          </a:p>
          <a:p>
            <a:pPr>
              <a:defRPr/>
            </a:pPr>
            <a:r>
              <a:rPr lang="en-AU" sz="2000">
                <a:latin typeface="Arial" panose="020B0604020202020204" pitchFamily="34" charset="0"/>
                <a:ea typeface="ヒラギノ角ゴ Pro W3" charset="0"/>
                <a:cs typeface="Arial" panose="020B0604020202020204" pitchFamily="34" charset="0"/>
              </a:rPr>
              <a:t>Assessed using DBCAs invasive plant prioritisation process</a:t>
            </a:r>
          </a:p>
          <a:p>
            <a:pPr>
              <a:defRPr/>
            </a:pPr>
            <a:r>
              <a:rPr lang="en-AU" sz="2000">
                <a:latin typeface="Arial" panose="020B0604020202020204" pitchFamily="34" charset="0"/>
                <a:ea typeface="ヒラギノ角ゴ Pro W3" charset="0"/>
                <a:cs typeface="Arial" panose="020B0604020202020204" pitchFamily="34" charset="0"/>
              </a:rPr>
              <a:t>Weed management plan developed.</a:t>
            </a:r>
          </a:p>
          <a:p>
            <a:pPr>
              <a:defRPr/>
            </a:pPr>
            <a:r>
              <a:rPr lang="en-AU" sz="2000">
                <a:latin typeface="Arial" panose="020B0604020202020204" pitchFamily="34" charset="0"/>
                <a:ea typeface="ヒラギノ角ゴ Pro W3" charset="0"/>
                <a:cs typeface="Arial" panose="020B0604020202020204" pitchFamily="34" charset="0"/>
              </a:rPr>
              <a:t>Monitor island access points, part of biosecurity plan.</a:t>
            </a:r>
          </a:p>
          <a:p>
            <a:pPr>
              <a:defRPr/>
            </a:pPr>
            <a:endParaRPr lang="en-AU" sz="2000">
              <a:latin typeface="Arial" panose="020B0604020202020204" pitchFamily="34" charset="0"/>
              <a:ea typeface="ヒラギノ角ゴ Pro W3" charset="0"/>
              <a:cs typeface="Arial" panose="020B0604020202020204" pitchFamily="34" charset="0"/>
            </a:endParaRPr>
          </a:p>
        </p:txBody>
      </p:sp>
      <p:pic>
        <p:nvPicPr>
          <p:cNvPr id="22532" name="Picture 8" descr="http://t0.gstatic.com/images?q=tbn:ANd9GcThug7JXxw2E-ckgNuE4neDRNcTSBp0Xp6ojFJLYl-S-sz7Bbv2:www.tagant.org/media/images/galeria/flora/Cenchrus%2520ciliaris.jpg">
            <a:extLst>
              <a:ext uri="{FF2B5EF4-FFF2-40B4-BE49-F238E27FC236}">
                <a16:creationId xmlns:a16="http://schemas.microsoft.com/office/drawing/2014/main" id="{950F1A1A-DF92-4CF5-8CA0-5F165E72C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481" y="1867735"/>
            <a:ext cx="3857362" cy="488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2533" name="Picture 6" descr="http://t2.gstatic.com/images?q=tbn:ANd9GcSEDf92niw9Odbyg460YksnPvtf9cWXb7WAvRDTP0Pc0vcOaI8o:www.calpoly.edu/~bio/FacultyStaff/Faculty/Holland/Polycnyn/MVC-338F.JPG">
            <a:extLst>
              <a:ext uri="{FF2B5EF4-FFF2-40B4-BE49-F238E27FC236}">
                <a16:creationId xmlns:a16="http://schemas.microsoft.com/office/drawing/2014/main" id="{3E734D4A-7DEA-4D59-9D81-1FEFF50C0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64" y="4574230"/>
            <a:ext cx="2911399" cy="2180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2534" name="Picture 4" descr="http://t0.gstatic.com/images?q=tbn:ANd9GcRZ4eUB04asUgPZWpFCYcQ7f9KEny2cMG2YQO3wGf8GESAR6smJ:upload.wikimedia.org/wikipedia/commons/3/37/Brassica_tournefortii_Habitus_2010-4-02_SierraMadrona.jpg">
            <a:extLst>
              <a:ext uri="{FF2B5EF4-FFF2-40B4-BE49-F238E27FC236}">
                <a16:creationId xmlns:a16="http://schemas.microsoft.com/office/drawing/2014/main" id="{7E40BA0D-94D1-4E3A-99D1-C02516C8B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112" y="4574230"/>
            <a:ext cx="2906586" cy="2180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014B8-2C45-4723-9B3A-176EC0995BBA}"/>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graphicFrame>
        <p:nvGraphicFramePr>
          <p:cNvPr id="23554" name="Object 2">
            <a:extLst>
              <a:ext uri="{FF2B5EF4-FFF2-40B4-BE49-F238E27FC236}">
                <a16:creationId xmlns:a16="http://schemas.microsoft.com/office/drawing/2014/main" id="{F2815B5B-A092-4F50-AEAA-9158240D56AE}"/>
              </a:ext>
            </a:extLst>
          </p:cNvPr>
          <p:cNvGraphicFramePr>
            <a:graphicFrameLocks noChangeAspect="1"/>
          </p:cNvGraphicFramePr>
          <p:nvPr/>
        </p:nvGraphicFramePr>
        <p:xfrm>
          <a:off x="2322036" y="1931917"/>
          <a:ext cx="6721462" cy="4483307"/>
        </p:xfrm>
        <a:graphic>
          <a:graphicData uri="http://schemas.openxmlformats.org/presentationml/2006/ole">
            <mc:AlternateContent xmlns:mc="http://schemas.openxmlformats.org/markup-compatibility/2006">
              <mc:Choice xmlns:v="urn:schemas-microsoft-com:vml" Requires="v">
                <p:oleObj name="Chart" r:id="rId3" imgW="7620176" imgH="5084111" progId="MSGraph.Chart.8">
                  <p:embed followColorScheme="full"/>
                </p:oleObj>
              </mc:Choice>
              <mc:Fallback>
                <p:oleObj name="Chart" r:id="rId3" imgW="7620176" imgH="5084111" progId="MSGraph.Chart.8">
                  <p:embed followColorScheme="full"/>
                  <p:pic>
                    <p:nvPicPr>
                      <p:cNvPr id="23554" name="Object 2">
                        <a:extLst>
                          <a:ext uri="{FF2B5EF4-FFF2-40B4-BE49-F238E27FC236}">
                            <a16:creationId xmlns:a16="http://schemas.microsoft.com/office/drawing/2014/main" id="{F2815B5B-A092-4F50-AEAA-9158240D56AE}"/>
                          </a:ext>
                        </a:extLst>
                      </p:cNvPr>
                      <p:cNvPicPr>
                        <a:picLocks noChangeAspect="1" noChangeArrowheads="1"/>
                      </p:cNvPicPr>
                      <p:nvPr/>
                    </p:nvPicPr>
                    <p:blipFill>
                      <a:blip r:embed="rId4"/>
                      <a:srcRect/>
                      <a:stretch>
                        <a:fillRect/>
                      </a:stretch>
                    </p:blipFill>
                    <p:spPr bwMode="auto">
                      <a:xfrm>
                        <a:off x="2322036" y="1931917"/>
                        <a:ext cx="6721462" cy="4483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555" name="Rectangle 6">
            <a:extLst>
              <a:ext uri="{FF2B5EF4-FFF2-40B4-BE49-F238E27FC236}">
                <a16:creationId xmlns:a16="http://schemas.microsoft.com/office/drawing/2014/main" id="{181A4493-0A57-4E6D-A0D4-7F11D4E3BAA7}"/>
              </a:ext>
            </a:extLst>
          </p:cNvPr>
          <p:cNvSpPr>
            <a:spLocks noChangeArrowheads="1"/>
          </p:cNvSpPr>
          <p:nvPr/>
        </p:nvSpPr>
        <p:spPr bwMode="auto">
          <a:xfrm>
            <a:off x="3500182" y="2262261"/>
            <a:ext cx="4365170" cy="4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2000" b="1"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30000" noProof="0" dirty="0">
                <a:ln>
                  <a:noFill/>
                </a:ln>
                <a:solidFill>
                  <a:srgbClr val="FFCC00"/>
                </a:solidFill>
                <a:effectLst/>
                <a:uLnTx/>
                <a:uFillTx/>
                <a:latin typeface="Arial" panose="020B0604020202020204" pitchFamily="34" charset="0"/>
                <a:ea typeface="ヒラギノ角ゴ Pro W3" pitchFamily="6" charset="-128"/>
                <a:cs typeface="Arial" panose="020B0604020202020204" pitchFamily="34" charset="0"/>
              </a:rPr>
              <a:t>DHI Mammals for Re-Introduction</a:t>
            </a:r>
            <a:endPar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Boodie</a:t>
            </a: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Bettongia</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lesueur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Woylie</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Bettongia</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penicillata</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r>
              <a:rPr kumimoji="0" lang="en-US" altLang="en-US" sz="20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Shark Bay Bandicoot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Perameles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bougainville</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Chuditch</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Dasyurus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geoffroii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Brush-tailed Mulgara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Dasycercus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blythi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Dibbler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Parantechinus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apicalis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Greater Stick-nest Rat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Leporillus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conditor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Desert Mouse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Pseudomys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desertor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Shark Bay Mouse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Pseudomys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gouldii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Heath Mouse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Pseudomys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shortridgei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ctr"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1"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ctr"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1"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1" i="0" u="none" strike="noStrike" kern="1200" cap="none" spc="0" normalizeH="0" baseline="30000" noProof="0" dirty="0">
                <a:ln>
                  <a:noFill/>
                </a:ln>
                <a:solidFill>
                  <a:srgbClr val="FFCC00"/>
                </a:solidFill>
                <a:effectLst/>
                <a:uLnTx/>
                <a:uFillTx/>
                <a:latin typeface="Arial" panose="020B0604020202020204" pitchFamily="34" charset="0"/>
                <a:ea typeface="ヒラギノ角ゴ Pro W3" pitchFamily="6" charset="-128"/>
                <a:cs typeface="Arial" panose="020B0604020202020204" pitchFamily="34" charset="0"/>
              </a:rPr>
              <a:t>Additional mammals for introduction to DHI</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Banded Hare-wallaby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Lagostrophus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fasciatus</a:t>
            </a: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Rufous Hare-wallaby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Lagorchestes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hirsutus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1" i="0" u="none" strike="noStrike" kern="1200" cap="none" spc="0" normalizeH="0" baseline="30000" noProof="0" dirty="0">
                <a:ln>
                  <a:noFill/>
                </a:ln>
                <a:solidFill>
                  <a:srgbClr val="FFCC00"/>
                </a:solidFill>
                <a:effectLst/>
                <a:uLnTx/>
                <a:uFillTx/>
                <a:latin typeface="Arial" panose="020B0604020202020204" pitchFamily="34" charset="0"/>
                <a:ea typeface="ヒラギノ角ゴ Pro W3" pitchFamily="6" charset="-128"/>
                <a:cs typeface="Arial" panose="020B0604020202020204" pitchFamily="34" charset="0"/>
              </a:rPr>
              <a:t>Bird species for introduction to DHI</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Thick-billed </a:t>
            </a:r>
            <a:r>
              <a:rPr kumimoji="0" lang="en-US" altLang="en-US" sz="2000" b="0" i="0"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grasswren</a:t>
            </a:r>
            <a:endPar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p:txBody>
      </p:sp>
      <p:sp>
        <p:nvSpPr>
          <p:cNvPr id="5" name="Title 1">
            <a:extLst>
              <a:ext uri="{FF2B5EF4-FFF2-40B4-BE49-F238E27FC236}">
                <a16:creationId xmlns:a16="http://schemas.microsoft.com/office/drawing/2014/main" id="{7ABC4DBB-13B5-4F0B-AE1A-934CC4AB367F}"/>
              </a:ext>
            </a:extLst>
          </p:cNvPr>
          <p:cNvSpPr txBox="1">
            <a:spLocks/>
          </p:cNvSpPr>
          <p:nvPr/>
        </p:nvSpPr>
        <p:spPr>
          <a:xfrm>
            <a:off x="236125" y="138860"/>
            <a:ext cx="9071610" cy="1259946"/>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altLang="en-US" sz="4800" b="0" i="0" u="none" strike="noStrike" kern="1200" cap="none" spc="0" normalizeH="0" baseline="0" noProof="0">
                <a:ln>
                  <a:noFill/>
                </a:ln>
                <a:solidFill>
                  <a:srgbClr val="FFC000"/>
                </a:solidFill>
                <a:effectLst/>
                <a:uLnTx/>
                <a:uFillTx/>
                <a:latin typeface="Arial" panose="020B0604020202020204" pitchFamily="34" charset="0"/>
                <a:ea typeface="ヒラギノ角ゴ Pro W3" pitchFamily="6" charset="-128"/>
                <a:cs typeface="Arial" panose="020B0604020202020204" pitchFamily="34" charset="0"/>
              </a:rPr>
              <a:t>Mammals for Re-Introduction</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06F28-4603-4982-A33D-F6834787FE48}"/>
              </a:ext>
            </a:extLst>
          </p:cNvPr>
          <p:cNvPicPr>
            <a:picLocks noChangeAspect="1"/>
          </p:cNvPicPr>
          <p:nvPr/>
        </p:nvPicPr>
        <p:blipFill rotWithShape="1">
          <a:blip r:embed="rId3"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50530" name="Rectangle 2">
            <a:extLst>
              <a:ext uri="{FF2B5EF4-FFF2-40B4-BE49-F238E27FC236}">
                <a16:creationId xmlns:a16="http://schemas.microsoft.com/office/drawing/2014/main" id="{9357DE75-6A4A-441D-A836-4853BA3FFEDA}"/>
              </a:ext>
            </a:extLst>
          </p:cNvPr>
          <p:cNvSpPr>
            <a:spLocks noGrp="1" noChangeArrowheads="1"/>
          </p:cNvSpPr>
          <p:nvPr>
            <p:ph idx="1"/>
          </p:nvPr>
        </p:nvSpPr>
        <p:spPr>
          <a:xfrm>
            <a:off x="1027966" y="6761710"/>
            <a:ext cx="9071610" cy="923960"/>
          </a:xfrm>
        </p:spPr>
        <p:txBody>
          <a:bodyPr>
            <a:normAutofit/>
          </a:bodyPr>
          <a:lstStyle/>
          <a:p>
            <a:pPr algn="ctr" eaLnBrk="1" hangingPunct="1">
              <a:buFont typeface="Wingdings" panose="05000000000000000000" pitchFamily="2" charset="2"/>
              <a:buNone/>
              <a:defRPr/>
            </a:pPr>
            <a:r>
              <a:rPr lang="en-US" altLang="en-US" sz="2000">
                <a:latin typeface="Arial" panose="020B0604020202020204" pitchFamily="34" charset="0"/>
                <a:ea typeface="ヒラギノ角ゴ Pro W3" pitchFamily="6" charset="-128"/>
                <a:cs typeface="Arial" panose="020B0604020202020204" pitchFamily="34" charset="0"/>
              </a:rPr>
              <a:t>Reintroductions began in 2017</a:t>
            </a:r>
          </a:p>
        </p:txBody>
      </p:sp>
      <p:pic>
        <p:nvPicPr>
          <p:cNvPr id="24579" name="Picture 3" descr="111-1107_IMG">
            <a:extLst>
              <a:ext uri="{FF2B5EF4-FFF2-40B4-BE49-F238E27FC236}">
                <a16:creationId xmlns:a16="http://schemas.microsoft.com/office/drawing/2014/main" id="{461718AE-71F3-4A28-AB17-E0EB9CF41E4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6032" y="1847920"/>
            <a:ext cx="6315479" cy="4535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DD1CF80-8383-40BD-80A8-EE20E76D44CD}"/>
              </a:ext>
            </a:extLst>
          </p:cNvPr>
          <p:cNvSpPr>
            <a:spLocks noGrp="1"/>
          </p:cNvSpPr>
          <p:nvPr>
            <p:ph type="title"/>
          </p:nvPr>
        </p:nvSpPr>
        <p:spPr>
          <a:xfrm>
            <a:off x="433455" y="123938"/>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Banded hare-wallaby</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F74610-6AA9-4B52-BE60-73B23BF4574A}"/>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51554" name="Rectangle 2">
            <a:extLst>
              <a:ext uri="{FF2B5EF4-FFF2-40B4-BE49-F238E27FC236}">
                <a16:creationId xmlns:a16="http://schemas.microsoft.com/office/drawing/2014/main" id="{F915F2AB-933A-4650-8697-9EE892C95C06}"/>
              </a:ext>
            </a:extLst>
          </p:cNvPr>
          <p:cNvSpPr>
            <a:spLocks noGrp="1" noChangeArrowheads="1"/>
          </p:cNvSpPr>
          <p:nvPr>
            <p:ph idx="1"/>
          </p:nvPr>
        </p:nvSpPr>
        <p:spPr>
          <a:xfrm>
            <a:off x="810101" y="6467721"/>
            <a:ext cx="9071610" cy="1259946"/>
          </a:xfrm>
        </p:spPr>
        <p:txBody>
          <a:bodyPr>
            <a:normAutofit/>
          </a:bodyPr>
          <a:lstStyle/>
          <a:p>
            <a:pPr marL="0" indent="0" algn="ctr">
              <a:lnSpc>
                <a:spcPct val="80000"/>
              </a:lnSpc>
              <a:buNone/>
              <a:defRPr/>
            </a:pPr>
            <a:r>
              <a:rPr lang="en-US" altLang="en-US" sz="2000">
                <a:latin typeface="Arial" panose="020B0604020202020204" pitchFamily="34" charset="0"/>
                <a:ea typeface="ヒラギノ角ゴ Pro W3" pitchFamily="6" charset="-128"/>
                <a:cs typeface="Arial" panose="020B0604020202020204" pitchFamily="34" charset="0"/>
              </a:rPr>
              <a:t>Reintroductions began in 2017</a:t>
            </a:r>
          </a:p>
        </p:txBody>
      </p:sp>
      <p:pic>
        <p:nvPicPr>
          <p:cNvPr id="151555" name="Picture 3" descr="jirimala">
            <a:extLst>
              <a:ext uri="{FF2B5EF4-FFF2-40B4-BE49-F238E27FC236}">
                <a16:creationId xmlns:a16="http://schemas.microsoft.com/office/drawing/2014/main" id="{2886AE45-3C13-4BE2-B5ED-71E5636632D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6050" y="1847920"/>
            <a:ext cx="6623466" cy="4367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348AEA96-706B-43DF-BA3C-65B6D176D422}"/>
              </a:ext>
            </a:extLst>
          </p:cNvPr>
          <p:cNvSpPr>
            <a:spLocks noGrp="1"/>
          </p:cNvSpPr>
          <p:nvPr>
            <p:ph type="title"/>
          </p:nvPr>
        </p:nvSpPr>
        <p:spPr>
          <a:xfrm>
            <a:off x="429101" y="148837"/>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Rufous hare-wallaby</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95F7BD-F853-4CF8-8493-4432587EC1C2}"/>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52578" name="Rectangle 2">
            <a:extLst>
              <a:ext uri="{FF2B5EF4-FFF2-40B4-BE49-F238E27FC236}">
                <a16:creationId xmlns:a16="http://schemas.microsoft.com/office/drawing/2014/main" id="{B05A140D-63F6-4819-95B2-2FC3A720B33D}"/>
              </a:ext>
            </a:extLst>
          </p:cNvPr>
          <p:cNvSpPr>
            <a:spLocks noGrp="1" noChangeArrowheads="1"/>
          </p:cNvSpPr>
          <p:nvPr>
            <p:ph idx="1"/>
          </p:nvPr>
        </p:nvSpPr>
        <p:spPr>
          <a:xfrm>
            <a:off x="726105" y="6551718"/>
            <a:ext cx="9239603" cy="1175949"/>
          </a:xfrm>
        </p:spPr>
        <p:txBody>
          <a:bodyPr>
            <a:normAutofit/>
          </a:bodyPr>
          <a:lstStyle/>
          <a:p>
            <a:pPr marL="0" indent="0" algn="ctr" eaLnBrk="1" hangingPunct="1">
              <a:buNone/>
              <a:defRPr/>
            </a:pPr>
            <a:r>
              <a:rPr lang="en-US" altLang="en-US" sz="3200">
                <a:latin typeface="Arial" panose="020B0604020202020204" pitchFamily="34" charset="0"/>
                <a:ea typeface="ヒラギノ角ゴ Pro W3" pitchFamily="6" charset="-128"/>
                <a:cs typeface="Arial" panose="020B0604020202020204" pitchFamily="34" charset="0"/>
              </a:rPr>
              <a:t>Reintroductions began in 2019</a:t>
            </a:r>
          </a:p>
        </p:txBody>
      </p:sp>
      <p:pic>
        <p:nvPicPr>
          <p:cNvPr id="152579" name="Picture 3" descr="jiriwbb">
            <a:extLst>
              <a:ext uri="{FF2B5EF4-FFF2-40B4-BE49-F238E27FC236}">
                <a16:creationId xmlns:a16="http://schemas.microsoft.com/office/drawing/2014/main" id="{7FD1314F-F82A-4093-8C4B-8056237F963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4927" y="1553932"/>
            <a:ext cx="6801958" cy="4451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BE8E206C-958D-4DFC-BA19-68AD4734982C}"/>
              </a:ext>
            </a:extLst>
          </p:cNvPr>
          <p:cNvSpPr>
            <a:spLocks noGrp="1"/>
          </p:cNvSpPr>
          <p:nvPr>
            <p:ph type="title"/>
          </p:nvPr>
        </p:nvSpPr>
        <p:spPr>
          <a:xfrm>
            <a:off x="398621" y="146205"/>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Shark Bay bandicoot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05FBD4-73EF-414C-AD20-07DA79DA7E84}"/>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1623B610-CCB4-487D-9868-6C2167F12279}"/>
              </a:ext>
            </a:extLst>
          </p:cNvPr>
          <p:cNvSpPr>
            <a:spLocks noGrp="1"/>
          </p:cNvSpPr>
          <p:nvPr>
            <p:ph type="title"/>
          </p:nvPr>
        </p:nvSpPr>
        <p:spPr>
          <a:xfrm>
            <a:off x="249703" y="0"/>
            <a:ext cx="9221689" cy="1461188"/>
          </a:xfrm>
        </p:spPr>
        <p:txBody>
          <a:bodyPr>
            <a:normAutofit/>
          </a:bodyPr>
          <a:lstStyle/>
          <a:p>
            <a:pPr>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Restoration of DHI Ecosystem</a:t>
            </a:r>
          </a:p>
        </p:txBody>
      </p:sp>
      <p:sp>
        <p:nvSpPr>
          <p:cNvPr id="3" name="Content Placeholder 2">
            <a:extLst>
              <a:ext uri="{FF2B5EF4-FFF2-40B4-BE49-F238E27FC236}">
                <a16:creationId xmlns:a16="http://schemas.microsoft.com/office/drawing/2014/main" id="{43B5C13E-4855-42EC-96DC-F0D999888BD7}"/>
              </a:ext>
            </a:extLst>
          </p:cNvPr>
          <p:cNvSpPr>
            <a:spLocks noGrp="1"/>
          </p:cNvSpPr>
          <p:nvPr>
            <p:ph idx="1"/>
          </p:nvPr>
        </p:nvSpPr>
        <p:spPr>
          <a:xfrm>
            <a:off x="713967" y="1771783"/>
            <a:ext cx="9071610" cy="2801898"/>
          </a:xfrm>
        </p:spPr>
        <p:txBody>
          <a:bodyPr>
            <a:normAutofit/>
          </a:bodyPr>
          <a:lstStyle/>
          <a:p>
            <a:pPr>
              <a:defRPr/>
            </a:pPr>
            <a:r>
              <a:rPr lang="en-US" sz="2000">
                <a:latin typeface="Arial" panose="020B0604020202020204" pitchFamily="34" charset="0"/>
                <a:ea typeface="ヒラギノ角ゴ Pro W3" charset="0"/>
                <a:cs typeface="Arial" panose="020B0604020202020204" pitchFamily="34" charset="0"/>
              </a:rPr>
              <a:t>involves management of an island ecosystem,</a:t>
            </a:r>
          </a:p>
          <a:p>
            <a:pPr>
              <a:defRPr/>
            </a:pPr>
            <a:r>
              <a:rPr lang="en-US" sz="2000">
                <a:latin typeface="Arial" panose="020B0604020202020204" pitchFamily="34" charset="0"/>
                <a:ea typeface="ヒラギノ角ゴ Pro W3" charset="0"/>
                <a:cs typeface="Arial" panose="020B0604020202020204" pitchFamily="34" charset="0"/>
              </a:rPr>
              <a:t>would result in original, more complex ecosystems and increased biodiversity,</a:t>
            </a:r>
          </a:p>
          <a:p>
            <a:pPr>
              <a:defRPr/>
            </a:pPr>
            <a:r>
              <a:rPr lang="en-US" sz="2000">
                <a:latin typeface="Arial" panose="020B0604020202020204" pitchFamily="34" charset="0"/>
                <a:ea typeface="ヒラギノ角ゴ Pro W3" charset="0"/>
                <a:cs typeface="Arial" panose="020B0604020202020204" pitchFamily="34" charset="0"/>
              </a:rPr>
              <a:t>would preserve threatened species and important habitats,</a:t>
            </a:r>
          </a:p>
          <a:p>
            <a:pPr>
              <a:defRPr/>
            </a:pPr>
            <a:r>
              <a:rPr lang="en-US" sz="2000">
                <a:latin typeface="Arial" panose="020B0604020202020204" pitchFamily="34" charset="0"/>
                <a:ea typeface="ヒラギノ角ゴ Pro W3" charset="0"/>
                <a:cs typeface="Arial" panose="020B0604020202020204" pitchFamily="34" charset="0"/>
              </a:rPr>
              <a:t>achieves the aims of its National Park status and World Heritage listing,</a:t>
            </a:r>
          </a:p>
          <a:p>
            <a:pPr>
              <a:defRPr/>
            </a:pPr>
            <a:r>
              <a:rPr lang="en-US" sz="2000">
                <a:latin typeface="Arial" panose="020B0604020202020204" pitchFamily="34" charset="0"/>
                <a:ea typeface="ヒラギノ角ゴ Pro W3" charset="0"/>
                <a:cs typeface="Arial" panose="020B0604020202020204" pitchFamily="34" charset="0"/>
              </a:rPr>
              <a:t>would be a world showcase of successful rehabilitation and conservation.</a:t>
            </a:r>
          </a:p>
          <a:p>
            <a:pPr>
              <a:defRPr/>
            </a:pPr>
            <a:endParaRPr lang="en-US" sz="2000">
              <a:latin typeface="Arial" panose="020B0604020202020204" pitchFamily="34" charset="0"/>
              <a:ea typeface="ヒラギノ角ゴ Pro W3" charset="0"/>
              <a:cs typeface="Arial" panose="020B0604020202020204" pitchFamily="34" charset="0"/>
            </a:endParaRPr>
          </a:p>
        </p:txBody>
      </p:sp>
      <p:pic>
        <p:nvPicPr>
          <p:cNvPr id="5" name="Picture 8" descr="Mala copy2">
            <a:extLst>
              <a:ext uri="{FF2B5EF4-FFF2-40B4-BE49-F238E27FC236}">
                <a16:creationId xmlns:a16="http://schemas.microsoft.com/office/drawing/2014/main" id="{A0B6345F-8AA9-4033-BFDE-9CEB8BC277A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19828" y="4386942"/>
            <a:ext cx="6052155" cy="288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CDBD8-662C-422E-B407-662F9BEA4191}"/>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61442" name="Rectangle 2">
            <a:extLst>
              <a:ext uri="{FF2B5EF4-FFF2-40B4-BE49-F238E27FC236}">
                <a16:creationId xmlns:a16="http://schemas.microsoft.com/office/drawing/2014/main" id="{56F34FD1-B4FB-48B6-A821-90D4CF32649A}"/>
              </a:ext>
            </a:extLst>
          </p:cNvPr>
          <p:cNvSpPr>
            <a:spLocks noGrp="1" noRot="1" noChangeArrowheads="1"/>
          </p:cNvSpPr>
          <p:nvPr>
            <p:ph type="title"/>
          </p:nvPr>
        </p:nvSpPr>
        <p:spPr>
          <a:xfrm>
            <a:off x="189395" y="50706"/>
            <a:ext cx="9622632" cy="1259946"/>
          </a:xfrm>
        </p:spPr>
        <p:txBody>
          <a:bodyPr>
            <a:normAutofit/>
          </a:bodyPr>
          <a:lstStyle/>
          <a:p>
            <a:pPr eaLnBrk="1" hangingPunct="1">
              <a:defRPr/>
            </a:pPr>
            <a:r>
              <a:rPr lang="en-US" altLang="en-US" sz="4800" i="1">
                <a:solidFill>
                  <a:srgbClr val="FFCC00"/>
                </a:solidFill>
                <a:latin typeface="Arial" panose="020B0604020202020204" pitchFamily="34" charset="0"/>
                <a:ea typeface="ヒラギノ角ゴ Pro W3" pitchFamily="6" charset="-128"/>
                <a:cs typeface="Arial" panose="020B0604020202020204" pitchFamily="34" charset="0"/>
              </a:rPr>
              <a:t>Return to 1616</a:t>
            </a: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 </a:t>
            </a:r>
          </a:p>
        </p:txBody>
      </p:sp>
      <p:pic>
        <p:nvPicPr>
          <p:cNvPr id="28675" name="Picture 4" descr="223_WoylieRelease">
            <a:extLst>
              <a:ext uri="{FF2B5EF4-FFF2-40B4-BE49-F238E27FC236}">
                <a16:creationId xmlns:a16="http://schemas.microsoft.com/office/drawing/2014/main" id="{0A6865C4-5F44-4385-AD83-C9ABEE6CACB0}"/>
              </a:ext>
            </a:extLst>
          </p:cNvPr>
          <p:cNvPicPr>
            <a:picLocks noGrp="1" noChangeAspect="1" noChangeArrowheads="1"/>
          </p:cNvPicPr>
          <p:nvPr>
            <p:ph sz="quarter" idx="2"/>
          </p:nvPr>
        </p:nvPicPr>
        <p:blipFill rotWithShape="1">
          <a:blip r:embed="rId3" cstate="print">
            <a:extLst>
              <a:ext uri="{28A0092B-C50C-407E-A947-70E740481C1C}">
                <a14:useLocalDpi xmlns:a14="http://schemas.microsoft.com/office/drawing/2010/main" val="0"/>
              </a:ext>
            </a:extLst>
          </a:blip>
          <a:srcRect/>
          <a:stretch/>
        </p:blipFill>
        <p:spPr>
          <a:xfrm>
            <a:off x="978359" y="1550619"/>
            <a:ext cx="3793921" cy="5704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76" name="Picture 6" descr="BHW release copy">
            <a:extLst>
              <a:ext uri="{FF2B5EF4-FFF2-40B4-BE49-F238E27FC236}">
                <a16:creationId xmlns:a16="http://schemas.microsoft.com/office/drawing/2014/main" id="{5B23F926-795D-4FB4-A2FC-4C264E9190E0}"/>
              </a:ext>
            </a:extLst>
          </p:cNvPr>
          <p:cNvPicPr>
            <a:picLocks noGrp="1" noChangeAspect="1" noChangeArrowheads="1"/>
          </p:cNvPicPr>
          <p:nvPr>
            <p:ph sz="quarter" idx="3"/>
          </p:nvPr>
        </p:nvPicPr>
        <p:blipFill rotWithShape="1">
          <a:blip r:embed="rId4" cstate="email">
            <a:extLst>
              <a:ext uri="{28A0092B-C50C-407E-A947-70E740481C1C}">
                <a14:useLocalDpi xmlns:a14="http://schemas.microsoft.com/office/drawing/2010/main" val="0"/>
              </a:ext>
            </a:extLst>
          </a:blip>
          <a:srcRect/>
          <a:stretch/>
        </p:blipFill>
        <p:spPr>
          <a:xfrm>
            <a:off x="5732188" y="3040523"/>
            <a:ext cx="4079839" cy="421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ubtitle 2">
            <a:extLst>
              <a:ext uri="{FF2B5EF4-FFF2-40B4-BE49-F238E27FC236}">
                <a16:creationId xmlns:a16="http://schemas.microsoft.com/office/drawing/2014/main" id="{BA4F5B7B-39AB-422B-B489-766F1B7FC3FA}"/>
              </a:ext>
            </a:extLst>
          </p:cNvPr>
          <p:cNvSpPr txBox="1">
            <a:spLocks/>
          </p:cNvSpPr>
          <p:nvPr/>
        </p:nvSpPr>
        <p:spPr>
          <a:xfrm>
            <a:off x="5638800" y="1634693"/>
            <a:ext cx="4637313" cy="1261285"/>
          </a:xfrm>
          <a:prstGeom prst="rect">
            <a:avLst/>
          </a:prstGeom>
        </p:spPr>
        <p:txBody>
          <a:bodyPr vert="horz" lIns="91440" tIns="45720" rIns="91440" bIns="4572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This presentation was developed by Elaine Horne to outline the </a:t>
            </a:r>
            <a:r>
              <a:rPr kumimoji="0" lang="en-AU"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Return to 1616</a:t>
            </a:r>
            <a:r>
              <a:rPr kumimoji="0" lang="en-A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Ecological Restoration Project and the results.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a:ln>
            <a:noFill/>
          </a:ln>
        </p:spPr>
        <p:txBody>
          <a:bodyPr>
            <a:normAutofit/>
          </a:bodyPr>
          <a:lstStyle/>
          <a:p>
            <a:pPr algn="l"/>
            <a:r>
              <a:rPr lang="en-US" sz="4900" b="1">
                <a:ln w="22225">
                  <a:noFill/>
                  <a:miter lim="800000"/>
                </a:ln>
                <a:solidFill>
                  <a:schemeClr val="bg1"/>
                </a:solidFill>
                <a:latin typeface="Arial" panose="020B0604020202020204" pitchFamily="34" charset="0"/>
                <a:cs typeface="Arial" panose="020B0604020202020204" pitchFamily="34" charset="0"/>
              </a:rPr>
              <a:t>Teacher Section</a:t>
            </a:r>
            <a:endParaRPr lang="en-AU" sz="4900" b="1">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AU" sz="2000">
                <a:solidFill>
                  <a:schemeClr val="bg1"/>
                </a:solidFill>
                <a:latin typeface="Arial" panose="020B0604020202020204" pitchFamily="34" charset="0"/>
                <a:cs typeface="Arial" panose="020B0604020202020204" pitchFamily="34" charset="0"/>
              </a:rPr>
              <a:t>Education Package for Schools</a:t>
            </a:r>
          </a:p>
          <a:p>
            <a:pPr algn="l"/>
            <a:r>
              <a:rPr lang="en-AU" sz="2000">
                <a:solidFill>
                  <a:schemeClr val="bg1"/>
                </a:solidFill>
                <a:latin typeface="Arial" panose="020B0604020202020204" pitchFamily="34" charset="0"/>
                <a:cs typeface="Arial" panose="020B0604020202020204" pitchFamily="34" charset="0"/>
              </a:rPr>
              <a:t>Department of Biodiversity, Conservation and Attractions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577FFD-3E6C-730D-200F-E78490643358}"/>
              </a:ext>
            </a:extLst>
          </p:cNvPr>
          <p:cNvGrpSpPr/>
          <p:nvPr/>
        </p:nvGrpSpPr>
        <p:grpSpPr>
          <a:xfrm>
            <a:off x="835545" y="6192349"/>
            <a:ext cx="1947849" cy="812506"/>
            <a:chOff x="3319088" y="3803813"/>
            <a:chExt cx="3993343" cy="1665742"/>
          </a:xfrm>
        </p:grpSpPr>
        <p:sp>
          <p:nvSpPr>
            <p:cNvPr id="14" name="Rectangle: Rounded Corners 13">
              <a:extLst>
                <a:ext uri="{FF2B5EF4-FFF2-40B4-BE49-F238E27FC236}">
                  <a16:creationId xmlns:a16="http://schemas.microsoft.com/office/drawing/2014/main" id="{F84C0BEF-9B10-F337-05D2-12CA957819A8}"/>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up of a logo&#10;&#10;Description automatically generated">
              <a:extLst>
                <a:ext uri="{FF2B5EF4-FFF2-40B4-BE49-F238E27FC236}">
                  <a16:creationId xmlns:a16="http://schemas.microsoft.com/office/drawing/2014/main" id="{74CB5643-8F67-03EC-0A16-7036D46B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7" name="Picture 16" descr="A brown and white image of a rodent&#10;&#10;Description automatically generated">
              <a:extLst>
                <a:ext uri="{FF2B5EF4-FFF2-40B4-BE49-F238E27FC236}">
                  <a16:creationId xmlns:a16="http://schemas.microsoft.com/office/drawing/2014/main" id="{092377C2-70F5-2AF2-1E23-908CEF43C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766731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4FDE0B36-E904-4FE2-B172-02276A13F366}"/>
              </a:ext>
            </a:extLst>
          </p:cNvPr>
          <p:cNvGraphicFramePr/>
          <p:nvPr/>
        </p:nvGraphicFramePr>
        <p:xfrm>
          <a:off x="348343" y="2851946"/>
          <a:ext cx="9927771" cy="4292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56472068-670C-4DB2-B6E5-8862F2ECBA8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26D58210-450B-4778-839C-A75E40EDFABB}"/>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0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sp>
        <p:nvSpPr>
          <p:cNvPr id="8" name="Content Placeholder 2">
            <a:extLst>
              <a:ext uri="{FF2B5EF4-FFF2-40B4-BE49-F238E27FC236}">
                <a16:creationId xmlns:a16="http://schemas.microsoft.com/office/drawing/2014/main" id="{99CE740D-22E5-43F8-8ACA-2E717392007B}"/>
              </a:ext>
            </a:extLst>
          </p:cNvPr>
          <p:cNvSpPr txBox="1">
            <a:spLocks/>
          </p:cNvSpPr>
          <p:nvPr/>
        </p:nvSpPr>
        <p:spPr>
          <a:xfrm>
            <a:off x="348343" y="1524448"/>
            <a:ext cx="10195951" cy="1179871"/>
          </a:xfrm>
          <a:prstGeom prst="rect">
            <a:avLst/>
          </a:prstGeom>
        </p:spPr>
        <p:txBody>
          <a:bodyPr vert="horz" lIns="91440" tIns="45720" rIns="91440" bIns="45720" rtlCol="0" anchor="t">
            <a:normAutofit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Use</a:t>
            </a: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Learners will be passionate about learning when it involves solving problems that matter to them. This resource is designed to facilitate learner engagement in real-world action, big or small. Select an Inquiry Activity and let it lead the way. The Information Hub is there to support knowledge construction. Student Activities provide more opportunities to enrich your program. The Teacher Section is there to support teachers as they support learners in their achievement of curriculum expectations.</a:t>
            </a: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7E45626F-4E6E-CE51-89E0-F82DA2E22C99}"/>
              </a:ext>
            </a:extLst>
          </p:cNvPr>
          <p:cNvGrpSpPr/>
          <p:nvPr/>
        </p:nvGrpSpPr>
        <p:grpSpPr>
          <a:xfrm>
            <a:off x="8284057" y="211711"/>
            <a:ext cx="2194387" cy="915344"/>
            <a:chOff x="3319088" y="3803813"/>
            <a:chExt cx="3993343" cy="1665742"/>
          </a:xfrm>
        </p:grpSpPr>
        <p:sp>
          <p:nvSpPr>
            <p:cNvPr id="11" name="Rectangle: Rounded Corners 10">
              <a:extLst>
                <a:ext uri="{FF2B5EF4-FFF2-40B4-BE49-F238E27FC236}">
                  <a16:creationId xmlns:a16="http://schemas.microsoft.com/office/drawing/2014/main" id="{006EE4E5-4B68-4273-874C-9AC239A050FF}"/>
                </a:ext>
              </a:extLst>
            </p:cNvPr>
            <p:cNvSpPr/>
            <p:nvPr/>
          </p:nvSpPr>
          <p:spPr>
            <a:xfrm>
              <a:off x="3319088" y="3803813"/>
              <a:ext cx="3993343" cy="1665742"/>
            </a:xfrm>
            <a:prstGeom prst="roundRect">
              <a:avLst>
                <a:gd name="adj" fmla="val 53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descr="A close-up of a logo&#10;&#10;Description automatically generated">
              <a:extLst>
                <a:ext uri="{FF2B5EF4-FFF2-40B4-BE49-F238E27FC236}">
                  <a16:creationId xmlns:a16="http://schemas.microsoft.com/office/drawing/2014/main" id="{753CD746-B036-FD0A-7BF0-9A28A42893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0440" y="3882925"/>
              <a:ext cx="3850640" cy="148742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3" name="Picture 12" descr="A brown and white image of a rodent&#10;&#10;Description automatically generated">
              <a:extLst>
                <a:ext uri="{FF2B5EF4-FFF2-40B4-BE49-F238E27FC236}">
                  <a16:creationId xmlns:a16="http://schemas.microsoft.com/office/drawing/2014/main" id="{A68B9F1C-D733-65BC-759C-09A6089ED6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975" y="3929037"/>
              <a:ext cx="1734471" cy="1415295"/>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8053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2989</TotalTime>
  <Words>25789</Words>
  <Application>Microsoft Office PowerPoint</Application>
  <PresentationFormat>Custom</PresentationFormat>
  <Paragraphs>2771</Paragraphs>
  <Slides>122</Slides>
  <Notes>9</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122</vt:i4>
      </vt:variant>
    </vt:vector>
  </HeadingPairs>
  <TitlesOfParts>
    <vt:vector size="133" baseType="lpstr">
      <vt:lpstr>Arial</vt:lpstr>
      <vt:lpstr>Calibri</vt:lpstr>
      <vt:lpstr>Calibri Light</vt:lpstr>
      <vt:lpstr>Comic Sans MS</vt:lpstr>
      <vt:lpstr>French Script MT</vt:lpstr>
      <vt:lpstr>Garamond</vt:lpstr>
      <vt:lpstr>Helvetica Neue</vt:lpstr>
      <vt:lpstr>Wingdings</vt:lpstr>
      <vt:lpstr>Office Theme</vt:lpstr>
      <vt:lpstr>1_Office Theme</vt:lpstr>
      <vt:lpstr>Chart</vt:lpstr>
      <vt:lpstr>Dirk Hartog Island National Park Return to 1616 Ecological Restoration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Return to 1616 Animal Factsheets</vt:lpstr>
      <vt:lpstr>Return to 1616 Shark Bay World Heritage</vt:lpstr>
      <vt:lpstr>Virtual Tour Dirk Hartog Island National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Inquiry Project Knowledge Construction</vt:lpstr>
      <vt:lpstr>PowerPoint Presentation</vt:lpstr>
      <vt:lpstr>PowerPoint Presentation</vt:lpstr>
      <vt:lpstr>Use Information Fluency to lead the way… Information Fluency is designed to lead you through an inquiry research process. Use the following pages to capture your learning. Work as a class, small group, individually and/or remotely and complete one or more projects as time permits.</vt:lpstr>
      <vt:lpstr>PowerPoint Presentation</vt:lpstr>
      <vt:lpstr>PowerPoint Presentation</vt:lpstr>
      <vt:lpstr>PowerPoint Presentation</vt:lpstr>
      <vt:lpstr>PowerPoint Presentation</vt:lpstr>
      <vt:lpstr>PowerPoint Presentation</vt:lpstr>
      <vt:lpstr>Inquiry Project Real-World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Activities</vt:lpstr>
      <vt:lpstr>Return to 1616 Boneheads 3D Scanned Models</vt:lpstr>
      <vt:lpstr>Return to 1616 Status of Species</vt:lpstr>
      <vt:lpstr>Return to 1616  Conducting Scientific Surveys</vt:lpstr>
      <vt:lpstr>Return to 1616  Conservation Codes and Threatened Species</vt:lpstr>
      <vt:lpstr>Return to 1616  Native Animal Survey</vt:lpstr>
      <vt:lpstr>Return to 1616  Animal Research</vt:lpstr>
      <vt:lpstr>Return to 1616 Create a Fact Sheet</vt:lpstr>
      <vt:lpstr>Return to 1616  Biodiversity Brochure</vt:lpstr>
      <vt:lpstr>Return to 1616  Discovery Day</vt:lpstr>
      <vt:lpstr>Return to 1616  Habitat Diorama</vt:lpstr>
      <vt:lpstr>Return to 1616  Science Endeavour</vt:lpstr>
      <vt:lpstr>Return to 1616  National Park Treasure Hunt</vt:lpstr>
      <vt:lpstr>Return to 1616  History of Dirk Hartog Island</vt:lpstr>
      <vt:lpstr>Return to 1616  Who was Dirk Hartog?</vt:lpstr>
      <vt:lpstr>Return to 1616  Land Use at Dirk Hartog Island</vt:lpstr>
      <vt:lpstr>Return to 1616 Create a Diary Extract</vt:lpstr>
      <vt:lpstr>Return to 1616  Positive Persuasion</vt:lpstr>
      <vt:lpstr>Return to 1616  Online Quiz</vt:lpstr>
      <vt:lpstr>Return to 1616 Colouring Activities</vt:lpstr>
      <vt:lpstr>Wild Challenge Playing Cards</vt:lpstr>
      <vt:lpstr>PowerPoint Presentation</vt:lpstr>
      <vt:lpstr>Return to 1616 Wild Challenge Card Games</vt:lpstr>
      <vt:lpstr>Return to 1616 Food Chains</vt:lpstr>
      <vt:lpstr>Return to 1616  Food Web</vt:lpstr>
      <vt:lpstr>Return to 1616 Trophic Levels</vt:lpstr>
      <vt:lpstr>Information Hub</vt:lpstr>
      <vt:lpstr>Return to 1616  Dirk Hartog Island National Park  Ecological Restoration Project</vt:lpstr>
      <vt:lpstr>The Vision</vt:lpstr>
      <vt:lpstr>Dirk Hartog Island</vt:lpstr>
      <vt:lpstr>The story before…</vt:lpstr>
      <vt:lpstr>The plan to restore an ecosystem </vt:lpstr>
      <vt:lpstr>Feral Control - Introduced Herbivores - Goats and Sheep   </vt:lpstr>
      <vt:lpstr>Sheep and Goat Eradication</vt:lpstr>
      <vt:lpstr>Sheep and Goat Eradication</vt:lpstr>
      <vt:lpstr>PowerPoint Presentation</vt:lpstr>
      <vt:lpstr>Fauna Monitoring</vt:lpstr>
      <vt:lpstr>Dirk Hartog Island Small Vertebrate Monitoring</vt:lpstr>
      <vt:lpstr>Fauna Reconstruction</vt:lpstr>
      <vt:lpstr>Vegetation Cover Change</vt:lpstr>
      <vt:lpstr>Dirk Hartog Island Vegetation Monitoring</vt:lpstr>
      <vt:lpstr>Weed Management</vt:lpstr>
      <vt:lpstr>PowerPoint Presentation</vt:lpstr>
      <vt:lpstr>Banded hare-wallaby</vt:lpstr>
      <vt:lpstr>Rufous hare-wallaby</vt:lpstr>
      <vt:lpstr>Shark Bay bandicoot</vt:lpstr>
      <vt:lpstr>Restoration of DHI Ecosystem</vt:lpstr>
      <vt:lpstr>Return to 1616… </vt:lpstr>
      <vt:lpstr>Teacher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Information</vt:lpstr>
      <vt:lpstr>Acknowledgements</vt:lpstr>
      <vt:lpstr>Return to 1616  Construct a Food Web</vt:lpstr>
      <vt:lpstr>Return to 1616  Construct a more complex Food Web</vt:lpstr>
      <vt:lpstr>Return to 1616  Food Web Clues - Existing Species</vt:lpstr>
      <vt:lpstr>Return to 1616  Food Web Clues - Translocated Species</vt:lpstr>
      <vt:lpstr>Return to 1616  Food Web Clues - Supplementary Cards</vt:lpstr>
      <vt:lpstr>Return to 1616  Example Food Web</vt:lpstr>
      <vt:lpstr>PowerPoint Presentation</vt:lpstr>
      <vt:lpstr>Return to 1616  Even More Wild Challenge Card Games</vt:lpstr>
      <vt:lpstr>Return to 1616  Example Trophic Levels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 to 1616</dc:title>
  <dc:creator>Nathan</dc:creator>
  <cp:lastModifiedBy>Nathan Ducker</cp:lastModifiedBy>
  <cp:revision>150</cp:revision>
  <dcterms:created xsi:type="dcterms:W3CDTF">2021-01-30T05:56:35Z</dcterms:created>
  <dcterms:modified xsi:type="dcterms:W3CDTF">2024-07-26T09:07:59Z</dcterms:modified>
</cp:coreProperties>
</file>